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E02"/>
    <a:srgbClr val="FAFE68"/>
    <a:srgbClr val="672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E6F9-C1F5-4C76-703A-4BDA01C0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CEB95-55A4-82D8-5A49-934D68A53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B018-CEB9-AA0D-D088-DDC721D1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CAA3-8E98-BF02-91DA-0B5D686C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086A-931D-FA64-5961-9870566B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5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CFAE-D222-A172-D701-1582E948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D85A7-422B-0918-3FD4-A72B9BBB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F1DC-6769-9109-C02D-4C0137AF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5773-8603-1295-5340-82B34A32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3B38-142A-A00E-5625-55AB5694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9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9A2DD-5D9A-E29C-B507-9720FCE2D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C6EEF-90F5-BBE3-B936-86F5C9C8C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7500-5819-9A42-2ECB-EE2B8A78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A397-9DE1-A66D-3C7F-C90366B3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D77E4-CF5A-66E9-8415-C3C58CBF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1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2713-B507-A54B-35D1-F34F940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11E4-B18D-BBFB-B7CD-0A9F67AD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17FB9-53B6-9CD0-53D1-C01F96B7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C86C-11EC-02BF-0512-AED58059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B0432-A1D2-1320-B279-85CA9F24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3DE2-7A61-BAC1-1491-0BCDB910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5352-EBAF-9474-5F45-9557F7DD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72AC-723F-5BF0-7D40-C66A541F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33A5-6D59-C22D-8019-31C7698B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5A09-9A31-EAA9-1D5E-F3711E06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57D1-D02F-13A5-F51F-8ECAEEC0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CC67-9111-29DF-915C-21B68E153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C689-38FD-86F8-FFB6-859CB7B32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6753C-5C15-5C05-8982-14AEF815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E5AA-7AA8-443E-6614-78AE3F5F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6DD1-0859-831C-0B47-2DC8803D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7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747-85C1-9FB8-4246-347F1018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6DB-C6B6-809D-241B-F341EC09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70B85-CADD-2295-7722-4B1722F20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2A603-E6CC-D9F2-4306-A1E7D2CF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B2D09-D31B-D28E-E8B6-1BE84F27E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098A6-3C40-B289-FEFD-41F118BA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B7997-24D8-AF88-FC79-3F4D09290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D1C34-D5AB-65C4-9A49-378A7A7A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57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FD26-6C15-9A7B-0FDF-68BD2B07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6D85-FCF9-F58B-91BA-B2C0FF3E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01192-05D6-61B8-8AF5-261AEEEA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7303E-F22C-974C-DBD3-B5EEF56D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ADC8-05E3-DB94-59A2-CAA628F9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0143-0036-6165-0313-10A6DBF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9F0D8-D059-6E36-F247-8BD1B674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5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346A-BB13-A982-C2E3-2AEE5CF6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8708-E3D0-2DCD-5115-6EE5A9B8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35D3-8C0C-5DA3-DD8E-AEB257C0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5C77-B6BD-89A6-3723-A2948146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4CB80-CAEC-D399-CAA7-15E60C6F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8B44-5183-546C-A12C-228919C7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2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2DD4-1671-89D6-2A64-8017EFD3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26B29-AB25-D49E-7923-B724F673C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4B5D1-D1F6-F04B-CF4F-717B7244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1A0D3-82B9-C013-B36E-8A62A3A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8511-B520-1861-F37F-2B010B67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B841E-464D-B554-A1D5-FE07A57E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41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D84C6-96B6-D66B-AB33-6D16B2E2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43B32-8E34-E0EE-108F-D6389DF4C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8391-D012-C8B2-E8B4-4366D8AFE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6F02-2964-46A7-9987-7A3AFDE088A2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E143-6377-D0B6-A085-28DF1D1A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39BB-BA43-781E-85F0-F52641C3D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ADC24-F87A-4838-A8A5-A015C85E8E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2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0207F-9907-6C1D-395D-2B9DCC0E1E61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Rock-Paper-Scissors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6364663" y="2228667"/>
            <a:ext cx="5735416" cy="2554545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Rock paper scissors is a hand game, usually played between two people.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Here you have a chance to play with your computer.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In this game, each player simultaneously forms one of three shapes with an outstretched hand.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72F63E-598B-8558-775B-2CB89AD6F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0" b="12481"/>
          <a:stretch/>
        </p:blipFill>
        <p:spPr>
          <a:xfrm>
            <a:off x="198986" y="2163222"/>
            <a:ext cx="5966691" cy="26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105561"/>
            <a:ext cx="12192000" cy="2646878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6600" b="1" u="sng" spc="85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2788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335120" y="2921167"/>
            <a:ext cx="5735416" cy="10156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This game has one of the most </a:t>
            </a:r>
            <a:r>
              <a:rPr lang="en-IN" sz="2000" spc="30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simplest logic</a:t>
            </a:r>
            <a:r>
              <a:rPr lang="en-US" sz="2000" spc="30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.</a:t>
            </a:r>
            <a:endParaRPr lang="en-US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endParaRPr lang="en-US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US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Either you win, lose or it is a tie.</a:t>
            </a:r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3568E6-C9CE-89E8-7D78-8721B6AFC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25" t="10139" r="12508" b="16805"/>
          <a:stretch/>
        </p:blipFill>
        <p:spPr>
          <a:xfrm>
            <a:off x="6405656" y="2199735"/>
            <a:ext cx="5305245" cy="2458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The Game logic</a:t>
            </a:r>
          </a:p>
        </p:txBody>
      </p:sp>
    </p:spTree>
    <p:extLst>
      <p:ext uri="{BB962C8B-B14F-4D97-AF65-F5344CB8AC3E}">
        <p14:creationId xmlns:p14="http://schemas.microsoft.com/office/powerpoint/2010/main" val="64064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The Game logic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9D4F0-A64D-28AF-CD87-EDF74CC6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77" y="985018"/>
            <a:ext cx="7233646" cy="55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5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1529923" y="4934700"/>
            <a:ext cx="9132153" cy="132343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We used the basic knowledge of python and also used a module named “Tkinter”.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Tkinter was used to develop the GUI(Graphical User interface) for the game.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What did we use to make this game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5DDB9-1402-F6AF-AAE0-1DE91BC76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29" y="2144612"/>
            <a:ext cx="1906619" cy="1906619"/>
          </a:xfrm>
          <a:prstGeom prst="rect">
            <a:avLst/>
          </a:prstGeom>
        </p:spPr>
      </p:pic>
      <p:pic>
        <p:nvPicPr>
          <p:cNvPr id="2052" name="Picture 4" descr="tkinter : tackling import for python 2 and 3 - Python kitchen">
            <a:extLst>
              <a:ext uri="{FF2B5EF4-FFF2-40B4-BE49-F238E27FC236}">
                <a16:creationId xmlns:a16="http://schemas.microsoft.com/office/drawing/2014/main" id="{BB4C87ED-220C-C145-6AF4-F532975A4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6" t="7662" r="10606" b="9394"/>
          <a:stretch/>
        </p:blipFill>
        <p:spPr bwMode="auto">
          <a:xfrm>
            <a:off x="7314396" y="2279954"/>
            <a:ext cx="2272145" cy="177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0248E6A-0CB3-873F-7A5B-40D0F3E6F0D1}"/>
              </a:ext>
            </a:extLst>
          </p:cNvPr>
          <p:cNvSpPr/>
          <p:nvPr/>
        </p:nvSpPr>
        <p:spPr>
          <a:xfrm>
            <a:off x="5583703" y="2699724"/>
            <a:ext cx="900000" cy="900000"/>
          </a:xfrm>
          <a:prstGeom prst="plus">
            <a:avLst>
              <a:gd name="adj" fmla="val 43898"/>
            </a:avLst>
          </a:prstGeom>
          <a:solidFill>
            <a:srgbClr val="F8FE0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9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Easy to use UI(user interface)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A40AD9-49CC-D359-B906-04EE0B4F2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36" r="13127" b="23139"/>
          <a:stretch/>
        </p:blipFill>
        <p:spPr>
          <a:xfrm>
            <a:off x="332508" y="1395134"/>
            <a:ext cx="6206837" cy="48218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7E2C71-A5AC-0CB9-8197-2DC96B0DF16F}"/>
              </a:ext>
            </a:extLst>
          </p:cNvPr>
          <p:cNvSpPr/>
          <p:nvPr/>
        </p:nvSpPr>
        <p:spPr>
          <a:xfrm>
            <a:off x="1729502" y="1727200"/>
            <a:ext cx="3211953" cy="2955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0D03A-B6FA-CDC9-693E-265B6B4B5959}"/>
              </a:ext>
            </a:extLst>
          </p:cNvPr>
          <p:cNvSpPr/>
          <p:nvPr/>
        </p:nvSpPr>
        <p:spPr>
          <a:xfrm>
            <a:off x="2602339" y="5040757"/>
            <a:ext cx="1498606" cy="2955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DCAEE9-4771-D09D-4EEA-D6A7D9534326}"/>
              </a:ext>
            </a:extLst>
          </p:cNvPr>
          <p:cNvSpPr/>
          <p:nvPr/>
        </p:nvSpPr>
        <p:spPr>
          <a:xfrm>
            <a:off x="3136896" y="5509046"/>
            <a:ext cx="397164" cy="2955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80AE4-46A7-1196-A0ED-EEFBD927BB80}"/>
              </a:ext>
            </a:extLst>
          </p:cNvPr>
          <p:cNvCxnSpPr>
            <a:stCxn id="11" idx="3"/>
          </p:cNvCxnSpPr>
          <p:nvPr/>
        </p:nvCxnSpPr>
        <p:spPr>
          <a:xfrm flipV="1">
            <a:off x="4941455" y="1865745"/>
            <a:ext cx="3408218" cy="9237"/>
          </a:xfrm>
          <a:prstGeom prst="straightConnector1">
            <a:avLst/>
          </a:prstGeom>
          <a:ln w="25400">
            <a:solidFill>
              <a:srgbClr val="FF0000">
                <a:alpha val="42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DFA6B5-93D0-71A9-33EC-B2C7894683E3}"/>
              </a:ext>
            </a:extLst>
          </p:cNvPr>
          <p:cNvSpPr/>
          <p:nvPr/>
        </p:nvSpPr>
        <p:spPr>
          <a:xfrm>
            <a:off x="2299855" y="2161309"/>
            <a:ext cx="2115127" cy="270672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5250E8-D799-606F-4C69-AC2CE07483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34060" y="5656828"/>
            <a:ext cx="3439395" cy="476117"/>
          </a:xfrm>
          <a:prstGeom prst="straightConnector1">
            <a:avLst/>
          </a:prstGeom>
          <a:ln w="25400">
            <a:solidFill>
              <a:srgbClr val="FF0000">
                <a:alpha val="42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9561F7-675A-6981-FD18-C55489A1951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100945" y="4868030"/>
            <a:ext cx="3744941" cy="320509"/>
          </a:xfrm>
          <a:prstGeom prst="straightConnector1">
            <a:avLst/>
          </a:prstGeom>
          <a:ln w="25400">
            <a:solidFill>
              <a:srgbClr val="FF0000">
                <a:alpha val="42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5F2554-CC6C-726B-8986-99398AB0AFFE}"/>
              </a:ext>
            </a:extLst>
          </p:cNvPr>
          <p:cNvCxnSpPr>
            <a:stCxn id="18" idx="3"/>
          </p:cNvCxnSpPr>
          <p:nvPr/>
        </p:nvCxnSpPr>
        <p:spPr>
          <a:xfrm>
            <a:off x="4414982" y="3514670"/>
            <a:ext cx="4394194" cy="13621"/>
          </a:xfrm>
          <a:prstGeom prst="straightConnector1">
            <a:avLst/>
          </a:prstGeom>
          <a:ln w="25400">
            <a:solidFill>
              <a:srgbClr val="FF0000">
                <a:alpha val="42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6A8337-FB0C-696F-E235-7669C12E20C0}"/>
              </a:ext>
            </a:extLst>
          </p:cNvPr>
          <p:cNvSpPr txBox="1"/>
          <p:nvPr/>
        </p:nvSpPr>
        <p:spPr>
          <a:xfrm>
            <a:off x="8363931" y="1665690"/>
            <a:ext cx="1116792" cy="40011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Heading</a:t>
            </a:r>
            <a:endParaRPr lang="en-US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EA2045-46F1-DA38-9AC6-620B8026C5C1}"/>
              </a:ext>
            </a:extLst>
          </p:cNvPr>
          <p:cNvSpPr txBox="1"/>
          <p:nvPr/>
        </p:nvSpPr>
        <p:spPr>
          <a:xfrm>
            <a:off x="8809176" y="3006837"/>
            <a:ext cx="2646164" cy="10156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Image of the object selected by the computer</a:t>
            </a:r>
            <a:endParaRPr lang="en-US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DDF87-54D5-D67C-CEE6-94D8522B732F}"/>
              </a:ext>
            </a:extLst>
          </p:cNvPr>
          <p:cNvSpPr txBox="1"/>
          <p:nvPr/>
        </p:nvSpPr>
        <p:spPr>
          <a:xfrm>
            <a:off x="7845884" y="4514087"/>
            <a:ext cx="3269673" cy="70788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Drop-down box for user to choose an option from</a:t>
            </a:r>
            <a:endParaRPr lang="en-US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B63501-23A6-1D83-EC52-7EA298675322}"/>
              </a:ext>
            </a:extLst>
          </p:cNvPr>
          <p:cNvSpPr txBox="1"/>
          <p:nvPr/>
        </p:nvSpPr>
        <p:spPr>
          <a:xfrm>
            <a:off x="7000758" y="5625113"/>
            <a:ext cx="4959927" cy="10156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The button which changes the choice made by computer and prints whether the user won or lost or if it is a tie</a:t>
            </a:r>
            <a:endParaRPr lang="en-US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9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1506832" y="1240152"/>
            <a:ext cx="9178335" cy="10156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Let’s say the user downloaded the file with the name rps.zip and extracted it.</a:t>
            </a: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It will contain the </a:t>
            </a:r>
            <a:r>
              <a:rPr lang="en-IN" sz="2000" spc="3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py</a:t>
            </a:r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 file along with an </a:t>
            </a:r>
            <a:r>
              <a:rPr lang="en-IN" sz="2000" spc="3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img</a:t>
            </a:r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How to run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3A4BB-D25C-EC39-46ED-62C5FAEC75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67" t="11363" r="31212" b="63616"/>
          <a:stretch/>
        </p:blipFill>
        <p:spPr>
          <a:xfrm>
            <a:off x="1445490" y="2775472"/>
            <a:ext cx="9301018" cy="20251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6E72BE8-BB1A-84EF-80F5-E536279FF52A}"/>
              </a:ext>
            </a:extLst>
          </p:cNvPr>
          <p:cNvSpPr/>
          <p:nvPr/>
        </p:nvSpPr>
        <p:spPr>
          <a:xfrm>
            <a:off x="2890980" y="2946934"/>
            <a:ext cx="1653309" cy="1825953"/>
          </a:xfrm>
          <a:prstGeom prst="ellipse">
            <a:avLst/>
          </a:prstGeom>
          <a:noFill/>
          <a:ln>
            <a:solidFill>
              <a:srgbClr val="F8F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1506832" y="1240152"/>
            <a:ext cx="9178335" cy="224676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Then the user needs to install the Tkinter module.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So open CMD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And type in the following command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Pip install </a:t>
            </a:r>
            <a:r>
              <a:rPr lang="en-IN" sz="2000" spc="3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tk</a:t>
            </a:r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How to run the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8D053-83C7-668E-2E8E-53CFCCFCD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45" y="3761631"/>
            <a:ext cx="2753109" cy="295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731CE0-22FD-DE5A-BF81-0E41DBB305F4}"/>
              </a:ext>
            </a:extLst>
          </p:cNvPr>
          <p:cNvSpPr txBox="1"/>
          <p:nvPr/>
        </p:nvSpPr>
        <p:spPr>
          <a:xfrm>
            <a:off x="1506831" y="4331657"/>
            <a:ext cx="9178335" cy="40011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This will start downloading the Tkinter module</a:t>
            </a:r>
          </a:p>
        </p:txBody>
      </p:sp>
    </p:spTree>
    <p:extLst>
      <p:ext uri="{BB962C8B-B14F-4D97-AF65-F5344CB8AC3E}">
        <p14:creationId xmlns:p14="http://schemas.microsoft.com/office/powerpoint/2010/main" val="27436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1506832" y="1240152"/>
            <a:ext cx="9178335" cy="707886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Once the installation is complete put in the directory/path in which user saved the </a:t>
            </a:r>
            <a:r>
              <a:rPr lang="en-IN" sz="2000" spc="3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py</a:t>
            </a:r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 file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How to run the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31CE0-22FD-DE5A-BF81-0E41DBB305F4}"/>
              </a:ext>
            </a:extLst>
          </p:cNvPr>
          <p:cNvSpPr txBox="1"/>
          <p:nvPr/>
        </p:nvSpPr>
        <p:spPr>
          <a:xfrm>
            <a:off x="1506832" y="3699799"/>
            <a:ext cx="9178335" cy="10156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Then type in the command</a:t>
            </a:r>
          </a:p>
          <a:p>
            <a:pPr algn="ctr"/>
            <a:endParaRPr lang="en-IN" sz="2000" spc="3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177800">
                  <a:schemeClr val="bg1">
                    <a:alpha val="9000"/>
                  </a:schemeClr>
                </a:glow>
              </a:effectLst>
              <a:latin typeface="Agency FB" panose="020B0503020202020204" pitchFamily="34" charset="0"/>
            </a:endParaRPr>
          </a:p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python rpc.py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72A6C-6211-E54A-05F2-1669DC97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890" y="2423263"/>
            <a:ext cx="3334215" cy="7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DDDE55-12D3-BFAF-295F-F0676DB7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599" y="5277523"/>
            <a:ext cx="408679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C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Most Mysterious Star in Our Galaxy - The Atlantic">
            <a:extLst>
              <a:ext uri="{FF2B5EF4-FFF2-40B4-BE49-F238E27FC236}">
                <a16:creationId xmlns:a16="http://schemas.microsoft.com/office/drawing/2014/main" id="{AF2D79C7-1D87-F25D-AD02-D426A3F9C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157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2722C-3D89-5B9A-3FB6-D0DA254CCF32}"/>
              </a:ext>
            </a:extLst>
          </p:cNvPr>
          <p:cNvSpPr txBox="1"/>
          <p:nvPr/>
        </p:nvSpPr>
        <p:spPr>
          <a:xfrm>
            <a:off x="1506832" y="1240152"/>
            <a:ext cx="9178335" cy="40011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bg1">
                      <a:alpha val="9000"/>
                    </a:schemeClr>
                  </a:glow>
                </a:effectLst>
                <a:latin typeface="Agency FB" panose="020B0503020202020204" pitchFamily="34" charset="0"/>
              </a:rPr>
              <a:t>Then you will be welcomed to the rock-paper-scissors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47E61-E723-CF07-F061-39AD3C7BFC98}"/>
              </a:ext>
            </a:extLst>
          </p:cNvPr>
          <p:cNvSpPr txBox="1"/>
          <p:nvPr/>
        </p:nvSpPr>
        <p:spPr>
          <a:xfrm>
            <a:off x="0" y="230899"/>
            <a:ext cx="12192000" cy="523220"/>
          </a:xfrm>
          <a:prstGeom prst="rect">
            <a:avLst/>
          </a:prstGeom>
          <a:noFill/>
          <a:effectLst>
            <a:glow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spc="600" dirty="0">
                <a:solidFill>
                  <a:srgbClr val="F8FE02"/>
                </a:solidFill>
                <a:effectLst>
                  <a:glow rad="152400">
                    <a:srgbClr val="FAFE68">
                      <a:alpha val="13000"/>
                    </a:srgbClr>
                  </a:glow>
                </a:effectLst>
                <a:latin typeface="Agency FB" panose="020B0503020202020204" pitchFamily="34" charset="0"/>
              </a:rPr>
              <a:t>How to run the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243C6B-79A6-B860-5E3F-C7F6F7FB68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36" r="13127" b="23139"/>
          <a:stretch/>
        </p:blipFill>
        <p:spPr>
          <a:xfrm>
            <a:off x="2992580" y="1805251"/>
            <a:ext cx="6206837" cy="48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2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275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musicriodeb@gmail.com</dc:creator>
  <cp:lastModifiedBy>musicriodeb@gmail.com</cp:lastModifiedBy>
  <cp:revision>4</cp:revision>
  <dcterms:created xsi:type="dcterms:W3CDTF">2023-03-11T08:02:22Z</dcterms:created>
  <dcterms:modified xsi:type="dcterms:W3CDTF">2023-03-12T17:36:17Z</dcterms:modified>
</cp:coreProperties>
</file>