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67" r:id="rId2"/>
    <p:sldId id="268" r:id="rId3"/>
    <p:sldId id="261" r:id="rId4"/>
    <p:sldId id="262" r:id="rId5"/>
    <p:sldId id="264" r:id="rId6"/>
    <p:sldId id="263" r:id="rId7"/>
    <p:sldId id="265" r:id="rId8"/>
    <p:sldId id="256" r:id="rId9"/>
    <p:sldId id="257" r:id="rId10"/>
    <p:sldId id="258" r:id="rId11"/>
    <p:sldId id="259" r:id="rId12"/>
    <p:sldId id="26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8CE04C-514B-425B-A673-EB7E7066B9B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B9CFCE1-124D-4CD9-83EF-C798B40DF468}">
      <dgm:prSet/>
      <dgm:spPr/>
      <dgm:t>
        <a:bodyPr/>
        <a:lstStyle/>
        <a:p>
          <a:r>
            <a:rPr lang="en-US"/>
            <a:t>Nama 		: Unang</a:t>
          </a:r>
        </a:p>
      </dgm:t>
    </dgm:pt>
    <dgm:pt modelId="{1394DE2E-3F17-4F93-A47E-CC16056D5030}" type="parTrans" cxnId="{F668108D-C60C-45F5-8D11-DC26056BF314}">
      <dgm:prSet/>
      <dgm:spPr/>
      <dgm:t>
        <a:bodyPr/>
        <a:lstStyle/>
        <a:p>
          <a:endParaRPr lang="en-US"/>
        </a:p>
      </dgm:t>
    </dgm:pt>
    <dgm:pt modelId="{8CAE2972-CC2E-498B-A0CC-6E3B43D1249A}" type="sibTrans" cxnId="{F668108D-C60C-45F5-8D11-DC26056BF314}">
      <dgm:prSet/>
      <dgm:spPr/>
      <dgm:t>
        <a:bodyPr/>
        <a:lstStyle/>
        <a:p>
          <a:endParaRPr lang="en-US"/>
        </a:p>
      </dgm:t>
    </dgm:pt>
    <dgm:pt modelId="{E85D3FFF-187E-47A3-83A8-0D1F183DAF78}">
      <dgm:prSet/>
      <dgm:spPr/>
      <dgm:t>
        <a:bodyPr/>
        <a:lstStyle/>
        <a:p>
          <a:r>
            <a:rPr lang="en-US" dirty="0"/>
            <a:t>Kantor		: BPKP Pusat</a:t>
          </a:r>
        </a:p>
      </dgm:t>
    </dgm:pt>
    <dgm:pt modelId="{D19497D0-E23C-4C58-9AED-214C7EC05929}" type="parTrans" cxnId="{0BD1522C-DBD9-4F5C-9EB6-36F186CF07ED}">
      <dgm:prSet/>
      <dgm:spPr/>
      <dgm:t>
        <a:bodyPr/>
        <a:lstStyle/>
        <a:p>
          <a:endParaRPr lang="en-US"/>
        </a:p>
      </dgm:t>
    </dgm:pt>
    <dgm:pt modelId="{54F8C536-1D60-4CF1-9575-57F4AC7A09EF}" type="sibTrans" cxnId="{0BD1522C-DBD9-4F5C-9EB6-36F186CF07ED}">
      <dgm:prSet/>
      <dgm:spPr/>
      <dgm:t>
        <a:bodyPr/>
        <a:lstStyle/>
        <a:p>
          <a:endParaRPr lang="en-US"/>
        </a:p>
      </dgm:t>
    </dgm:pt>
    <dgm:pt modelId="{54DE265D-96A4-4E72-9706-90EB778906FD}">
      <dgm:prSet/>
      <dgm:spPr/>
      <dgm:t>
        <a:bodyPr/>
        <a:lstStyle/>
        <a:p>
          <a:r>
            <a:rPr lang="en-US" dirty="0" err="1"/>
            <a:t>Direktorat</a:t>
          </a:r>
          <a:r>
            <a:rPr lang="en-US" dirty="0"/>
            <a:t>	: </a:t>
          </a:r>
          <a:r>
            <a:rPr lang="en-US" dirty="0" err="1"/>
            <a:t>Direktorat</a:t>
          </a:r>
          <a:r>
            <a:rPr lang="en-US" dirty="0"/>
            <a:t> </a:t>
          </a:r>
          <a:r>
            <a:rPr lang="en-US" dirty="0" err="1"/>
            <a:t>Desa</a:t>
          </a:r>
          <a:endParaRPr lang="en-US" dirty="0"/>
        </a:p>
      </dgm:t>
    </dgm:pt>
    <dgm:pt modelId="{BDF44ECC-E199-432F-8E06-6E891745CF02}" type="parTrans" cxnId="{722D8931-5CDE-4806-BD24-AC2C6F428B3C}">
      <dgm:prSet/>
      <dgm:spPr/>
      <dgm:t>
        <a:bodyPr/>
        <a:lstStyle/>
        <a:p>
          <a:endParaRPr lang="en-US"/>
        </a:p>
      </dgm:t>
    </dgm:pt>
    <dgm:pt modelId="{FBD8137E-5358-4CFF-BE2E-0C9F6C2BBD07}" type="sibTrans" cxnId="{722D8931-5CDE-4806-BD24-AC2C6F428B3C}">
      <dgm:prSet/>
      <dgm:spPr/>
      <dgm:t>
        <a:bodyPr/>
        <a:lstStyle/>
        <a:p>
          <a:endParaRPr lang="en-US"/>
        </a:p>
      </dgm:t>
    </dgm:pt>
    <dgm:pt modelId="{E69F3AD6-7B8C-433B-AD0B-3726228C4FB8}">
      <dgm:prSet/>
      <dgm:spPr/>
      <dgm:t>
        <a:bodyPr/>
        <a:lstStyle/>
        <a:p>
          <a:r>
            <a:rPr lang="en-US" dirty="0" err="1"/>
            <a:t>Rumah</a:t>
          </a:r>
          <a:r>
            <a:rPr lang="en-US" dirty="0"/>
            <a:t>		: </a:t>
          </a:r>
          <a:r>
            <a:rPr lang="en-US" dirty="0" err="1"/>
            <a:t>Perum</a:t>
          </a:r>
          <a:r>
            <a:rPr lang="en-US" dirty="0"/>
            <a:t> </a:t>
          </a:r>
          <a:r>
            <a:rPr lang="en-US" dirty="0" err="1"/>
            <a:t>Pesona</a:t>
          </a:r>
          <a:r>
            <a:rPr lang="en-US" dirty="0"/>
            <a:t> </a:t>
          </a:r>
          <a:r>
            <a:rPr lang="en-US" dirty="0" err="1"/>
            <a:t>Rawa</a:t>
          </a:r>
          <a:r>
            <a:rPr lang="en-US" dirty="0"/>
            <a:t> </a:t>
          </a:r>
          <a:r>
            <a:rPr lang="en-US" dirty="0" err="1"/>
            <a:t>Denok</a:t>
          </a:r>
          <a:r>
            <a:rPr lang="en-US" dirty="0"/>
            <a:t> Blok c No 		5 , </a:t>
          </a:r>
          <a:r>
            <a:rPr lang="en-US" dirty="0" err="1"/>
            <a:t>Pancoran</a:t>
          </a:r>
          <a:r>
            <a:rPr lang="en-US" dirty="0"/>
            <a:t> Mas Depok</a:t>
          </a:r>
        </a:p>
      </dgm:t>
    </dgm:pt>
    <dgm:pt modelId="{455675E9-34F8-4526-A247-1C024DB6BF0D}" type="parTrans" cxnId="{C182B4C0-D59C-4B07-A02F-77AB4DA77D72}">
      <dgm:prSet/>
      <dgm:spPr/>
      <dgm:t>
        <a:bodyPr/>
        <a:lstStyle/>
        <a:p>
          <a:endParaRPr lang="en-US"/>
        </a:p>
      </dgm:t>
    </dgm:pt>
    <dgm:pt modelId="{06FE07F7-F4E8-4BA3-A8ED-AFD2739826D2}" type="sibTrans" cxnId="{C182B4C0-D59C-4B07-A02F-77AB4DA77D72}">
      <dgm:prSet/>
      <dgm:spPr/>
      <dgm:t>
        <a:bodyPr/>
        <a:lstStyle/>
        <a:p>
          <a:endParaRPr lang="en-US"/>
        </a:p>
      </dgm:t>
    </dgm:pt>
    <dgm:pt modelId="{D0D63F62-7EC4-4FC0-A4E9-14E5A01E27D3}">
      <dgm:prSet/>
      <dgm:spPr/>
      <dgm:t>
        <a:bodyPr/>
        <a:lstStyle/>
        <a:p>
          <a:r>
            <a:rPr lang="en-US" dirty="0"/>
            <a:t>Pendidikan	: D3 </a:t>
          </a:r>
          <a:r>
            <a:rPr lang="en-US" dirty="0" err="1"/>
            <a:t>Akuntansi</a:t>
          </a:r>
          <a:r>
            <a:rPr lang="en-US" dirty="0"/>
            <a:t> Stan</a:t>
          </a:r>
        </a:p>
        <a:p>
          <a:r>
            <a:rPr lang="en-US" dirty="0"/>
            <a:t>		  S1 </a:t>
          </a:r>
          <a:r>
            <a:rPr lang="en-US" dirty="0" err="1"/>
            <a:t>Manajamen</a:t>
          </a:r>
          <a:r>
            <a:rPr lang="en-US" dirty="0"/>
            <a:t> </a:t>
          </a:r>
          <a:r>
            <a:rPr lang="en-US" dirty="0" err="1"/>
            <a:t>Pertiba</a:t>
          </a:r>
          <a:r>
            <a:rPr lang="en-US" dirty="0"/>
            <a:t> </a:t>
          </a:r>
          <a:r>
            <a:rPr lang="en-US" dirty="0" err="1"/>
            <a:t>Pangkalpinang</a:t>
          </a:r>
          <a:endParaRPr lang="en-US" dirty="0"/>
        </a:p>
      </dgm:t>
    </dgm:pt>
    <dgm:pt modelId="{1B4349C4-3430-4F4A-B21C-364559CA4FB5}" type="parTrans" cxnId="{B8B583D1-7A55-459E-AF98-A59C19984DFE}">
      <dgm:prSet/>
      <dgm:spPr/>
      <dgm:t>
        <a:bodyPr/>
        <a:lstStyle/>
        <a:p>
          <a:endParaRPr lang="en-ID"/>
        </a:p>
      </dgm:t>
    </dgm:pt>
    <dgm:pt modelId="{278D2A34-FA5A-4699-9A7E-B6BE7675A252}" type="sibTrans" cxnId="{B8B583D1-7A55-459E-AF98-A59C19984DFE}">
      <dgm:prSet/>
      <dgm:spPr/>
      <dgm:t>
        <a:bodyPr/>
        <a:lstStyle/>
        <a:p>
          <a:endParaRPr lang="en-ID"/>
        </a:p>
      </dgm:t>
    </dgm:pt>
    <dgm:pt modelId="{F1F25C1A-B296-418E-83DC-AB946E0C4D13}" type="pres">
      <dgm:prSet presAssocID="{7A8CE04C-514B-425B-A673-EB7E7066B9B9}" presName="vert0" presStyleCnt="0">
        <dgm:presLayoutVars>
          <dgm:dir/>
          <dgm:animOne val="branch"/>
          <dgm:animLvl val="lvl"/>
        </dgm:presLayoutVars>
      </dgm:prSet>
      <dgm:spPr/>
    </dgm:pt>
    <dgm:pt modelId="{729C93B7-5D96-4F0B-9D14-68F8F2F78DAE}" type="pres">
      <dgm:prSet presAssocID="{2B9CFCE1-124D-4CD9-83EF-C798B40DF468}" presName="thickLine" presStyleLbl="alignNode1" presStyleIdx="0" presStyleCnt="5"/>
      <dgm:spPr/>
    </dgm:pt>
    <dgm:pt modelId="{644D33EC-A223-455B-928E-18FD99550AC1}" type="pres">
      <dgm:prSet presAssocID="{2B9CFCE1-124D-4CD9-83EF-C798B40DF468}" presName="horz1" presStyleCnt="0"/>
      <dgm:spPr/>
    </dgm:pt>
    <dgm:pt modelId="{BCA620AE-A087-4101-8CEC-A2374ED89313}" type="pres">
      <dgm:prSet presAssocID="{2B9CFCE1-124D-4CD9-83EF-C798B40DF468}" presName="tx1" presStyleLbl="revTx" presStyleIdx="0" presStyleCnt="5"/>
      <dgm:spPr/>
    </dgm:pt>
    <dgm:pt modelId="{82243585-FA50-45FE-94E1-3FD0BD545B12}" type="pres">
      <dgm:prSet presAssocID="{2B9CFCE1-124D-4CD9-83EF-C798B40DF468}" presName="vert1" presStyleCnt="0"/>
      <dgm:spPr/>
    </dgm:pt>
    <dgm:pt modelId="{5EC39B50-9052-4D73-BF7D-29D74CF569C0}" type="pres">
      <dgm:prSet presAssocID="{E85D3FFF-187E-47A3-83A8-0D1F183DAF78}" presName="thickLine" presStyleLbl="alignNode1" presStyleIdx="1" presStyleCnt="5"/>
      <dgm:spPr/>
    </dgm:pt>
    <dgm:pt modelId="{8877546B-D64E-46D4-8888-D4628BE5D7E2}" type="pres">
      <dgm:prSet presAssocID="{E85D3FFF-187E-47A3-83A8-0D1F183DAF78}" presName="horz1" presStyleCnt="0"/>
      <dgm:spPr/>
    </dgm:pt>
    <dgm:pt modelId="{198D46CC-58F7-4701-A307-01C2E964CA6B}" type="pres">
      <dgm:prSet presAssocID="{E85D3FFF-187E-47A3-83A8-0D1F183DAF78}" presName="tx1" presStyleLbl="revTx" presStyleIdx="1" presStyleCnt="5"/>
      <dgm:spPr/>
    </dgm:pt>
    <dgm:pt modelId="{A7099999-CBFF-47AB-A841-8EAD72958CDB}" type="pres">
      <dgm:prSet presAssocID="{E85D3FFF-187E-47A3-83A8-0D1F183DAF78}" presName="vert1" presStyleCnt="0"/>
      <dgm:spPr/>
    </dgm:pt>
    <dgm:pt modelId="{2FA1291D-2E2C-4EFC-A90F-D18CB81F0119}" type="pres">
      <dgm:prSet presAssocID="{54DE265D-96A4-4E72-9706-90EB778906FD}" presName="thickLine" presStyleLbl="alignNode1" presStyleIdx="2" presStyleCnt="5"/>
      <dgm:spPr/>
    </dgm:pt>
    <dgm:pt modelId="{7CF2F0B1-A03E-4702-B867-678D0A63BC06}" type="pres">
      <dgm:prSet presAssocID="{54DE265D-96A4-4E72-9706-90EB778906FD}" presName="horz1" presStyleCnt="0"/>
      <dgm:spPr/>
    </dgm:pt>
    <dgm:pt modelId="{21F6ECBB-985D-4920-8F96-B522CDCB840A}" type="pres">
      <dgm:prSet presAssocID="{54DE265D-96A4-4E72-9706-90EB778906FD}" presName="tx1" presStyleLbl="revTx" presStyleIdx="2" presStyleCnt="5"/>
      <dgm:spPr/>
    </dgm:pt>
    <dgm:pt modelId="{444A53F4-3544-4778-9A4F-4714F9028E70}" type="pres">
      <dgm:prSet presAssocID="{54DE265D-96A4-4E72-9706-90EB778906FD}" presName="vert1" presStyleCnt="0"/>
      <dgm:spPr/>
    </dgm:pt>
    <dgm:pt modelId="{E635083D-666B-4709-A6AB-BE861D8936D0}" type="pres">
      <dgm:prSet presAssocID="{E69F3AD6-7B8C-433B-AD0B-3726228C4FB8}" presName="thickLine" presStyleLbl="alignNode1" presStyleIdx="3" presStyleCnt="5"/>
      <dgm:spPr/>
    </dgm:pt>
    <dgm:pt modelId="{00C9A8C3-4032-4C50-82FA-5BACEAC9FEB5}" type="pres">
      <dgm:prSet presAssocID="{E69F3AD6-7B8C-433B-AD0B-3726228C4FB8}" presName="horz1" presStyleCnt="0"/>
      <dgm:spPr/>
    </dgm:pt>
    <dgm:pt modelId="{89E281B4-AD9B-4998-A367-5FAB30DE6CBE}" type="pres">
      <dgm:prSet presAssocID="{E69F3AD6-7B8C-433B-AD0B-3726228C4FB8}" presName="tx1" presStyleLbl="revTx" presStyleIdx="3" presStyleCnt="5"/>
      <dgm:spPr/>
    </dgm:pt>
    <dgm:pt modelId="{26A3013D-6E9A-4AE9-ADE6-8BFBBEE09654}" type="pres">
      <dgm:prSet presAssocID="{E69F3AD6-7B8C-433B-AD0B-3726228C4FB8}" presName="vert1" presStyleCnt="0"/>
      <dgm:spPr/>
    </dgm:pt>
    <dgm:pt modelId="{1D787AB0-9F94-4B70-92B3-EF4F31C95378}" type="pres">
      <dgm:prSet presAssocID="{D0D63F62-7EC4-4FC0-A4E9-14E5A01E27D3}" presName="thickLine" presStyleLbl="alignNode1" presStyleIdx="4" presStyleCnt="5"/>
      <dgm:spPr/>
    </dgm:pt>
    <dgm:pt modelId="{5808CF74-36BB-4979-B416-33166B1340C7}" type="pres">
      <dgm:prSet presAssocID="{D0D63F62-7EC4-4FC0-A4E9-14E5A01E27D3}" presName="horz1" presStyleCnt="0"/>
      <dgm:spPr/>
    </dgm:pt>
    <dgm:pt modelId="{F9594257-8F70-401A-B9E2-306631A11239}" type="pres">
      <dgm:prSet presAssocID="{D0D63F62-7EC4-4FC0-A4E9-14E5A01E27D3}" presName="tx1" presStyleLbl="revTx" presStyleIdx="4" presStyleCnt="5"/>
      <dgm:spPr/>
    </dgm:pt>
    <dgm:pt modelId="{C692CC83-5AAD-49BC-B5A4-CD0DF0315AC9}" type="pres">
      <dgm:prSet presAssocID="{D0D63F62-7EC4-4FC0-A4E9-14E5A01E27D3}" presName="vert1" presStyleCnt="0"/>
      <dgm:spPr/>
    </dgm:pt>
  </dgm:ptLst>
  <dgm:cxnLst>
    <dgm:cxn modelId="{D1F6E311-3D6F-4428-AC5F-D3E1B0E240D2}" type="presOf" srcId="{2B9CFCE1-124D-4CD9-83EF-C798B40DF468}" destId="{BCA620AE-A087-4101-8CEC-A2374ED89313}" srcOrd="0" destOrd="0" presId="urn:microsoft.com/office/officeart/2008/layout/LinedList"/>
    <dgm:cxn modelId="{0BD1522C-DBD9-4F5C-9EB6-36F186CF07ED}" srcId="{7A8CE04C-514B-425B-A673-EB7E7066B9B9}" destId="{E85D3FFF-187E-47A3-83A8-0D1F183DAF78}" srcOrd="1" destOrd="0" parTransId="{D19497D0-E23C-4C58-9AED-214C7EC05929}" sibTransId="{54F8C536-1D60-4CF1-9575-57F4AC7A09EF}"/>
    <dgm:cxn modelId="{722D8931-5CDE-4806-BD24-AC2C6F428B3C}" srcId="{7A8CE04C-514B-425B-A673-EB7E7066B9B9}" destId="{54DE265D-96A4-4E72-9706-90EB778906FD}" srcOrd="2" destOrd="0" parTransId="{BDF44ECC-E199-432F-8E06-6E891745CF02}" sibTransId="{FBD8137E-5358-4CFF-BE2E-0C9F6C2BBD07}"/>
    <dgm:cxn modelId="{87A46833-5180-4A59-9834-47B7795AF61C}" type="presOf" srcId="{E69F3AD6-7B8C-433B-AD0B-3726228C4FB8}" destId="{89E281B4-AD9B-4998-A367-5FAB30DE6CBE}" srcOrd="0" destOrd="0" presId="urn:microsoft.com/office/officeart/2008/layout/LinedList"/>
    <dgm:cxn modelId="{E0A6F64C-1BDB-4A25-820F-B4A7357D46C4}" type="presOf" srcId="{E85D3FFF-187E-47A3-83A8-0D1F183DAF78}" destId="{198D46CC-58F7-4701-A307-01C2E964CA6B}" srcOrd="0" destOrd="0" presId="urn:microsoft.com/office/officeart/2008/layout/LinedList"/>
    <dgm:cxn modelId="{7AF37C54-7C01-4810-9F31-7029F06E1FFF}" type="presOf" srcId="{D0D63F62-7EC4-4FC0-A4E9-14E5A01E27D3}" destId="{F9594257-8F70-401A-B9E2-306631A11239}" srcOrd="0" destOrd="0" presId="urn:microsoft.com/office/officeart/2008/layout/LinedList"/>
    <dgm:cxn modelId="{F668108D-C60C-45F5-8D11-DC26056BF314}" srcId="{7A8CE04C-514B-425B-A673-EB7E7066B9B9}" destId="{2B9CFCE1-124D-4CD9-83EF-C798B40DF468}" srcOrd="0" destOrd="0" parTransId="{1394DE2E-3F17-4F93-A47E-CC16056D5030}" sibTransId="{8CAE2972-CC2E-498B-A0CC-6E3B43D1249A}"/>
    <dgm:cxn modelId="{9EC25ABB-1F38-4EF9-A820-91CEA3A7E1A4}" type="presOf" srcId="{7A8CE04C-514B-425B-A673-EB7E7066B9B9}" destId="{F1F25C1A-B296-418E-83DC-AB946E0C4D13}" srcOrd="0" destOrd="0" presId="urn:microsoft.com/office/officeart/2008/layout/LinedList"/>
    <dgm:cxn modelId="{C182B4C0-D59C-4B07-A02F-77AB4DA77D72}" srcId="{7A8CE04C-514B-425B-A673-EB7E7066B9B9}" destId="{E69F3AD6-7B8C-433B-AD0B-3726228C4FB8}" srcOrd="3" destOrd="0" parTransId="{455675E9-34F8-4526-A247-1C024DB6BF0D}" sibTransId="{06FE07F7-F4E8-4BA3-A8ED-AFD2739826D2}"/>
    <dgm:cxn modelId="{B8B583D1-7A55-459E-AF98-A59C19984DFE}" srcId="{7A8CE04C-514B-425B-A673-EB7E7066B9B9}" destId="{D0D63F62-7EC4-4FC0-A4E9-14E5A01E27D3}" srcOrd="4" destOrd="0" parTransId="{1B4349C4-3430-4F4A-B21C-364559CA4FB5}" sibTransId="{278D2A34-FA5A-4699-9A7E-B6BE7675A252}"/>
    <dgm:cxn modelId="{A53C1ADD-75B1-4DD4-B04E-2D15F440D3A4}" type="presOf" srcId="{54DE265D-96A4-4E72-9706-90EB778906FD}" destId="{21F6ECBB-985D-4920-8F96-B522CDCB840A}" srcOrd="0" destOrd="0" presId="urn:microsoft.com/office/officeart/2008/layout/LinedList"/>
    <dgm:cxn modelId="{5A30A66D-3F49-4D96-BF03-B7435A0CA844}" type="presParOf" srcId="{F1F25C1A-B296-418E-83DC-AB946E0C4D13}" destId="{729C93B7-5D96-4F0B-9D14-68F8F2F78DAE}" srcOrd="0" destOrd="0" presId="urn:microsoft.com/office/officeart/2008/layout/LinedList"/>
    <dgm:cxn modelId="{724EDC95-7E91-440E-B33F-106DB6AD7196}" type="presParOf" srcId="{F1F25C1A-B296-418E-83DC-AB946E0C4D13}" destId="{644D33EC-A223-455B-928E-18FD99550AC1}" srcOrd="1" destOrd="0" presId="urn:microsoft.com/office/officeart/2008/layout/LinedList"/>
    <dgm:cxn modelId="{AB82A9C4-AB66-41E4-B5D8-A9036B3BDFC4}" type="presParOf" srcId="{644D33EC-A223-455B-928E-18FD99550AC1}" destId="{BCA620AE-A087-4101-8CEC-A2374ED89313}" srcOrd="0" destOrd="0" presId="urn:microsoft.com/office/officeart/2008/layout/LinedList"/>
    <dgm:cxn modelId="{47F69A52-292E-48E9-96C3-65904C9B5466}" type="presParOf" srcId="{644D33EC-A223-455B-928E-18FD99550AC1}" destId="{82243585-FA50-45FE-94E1-3FD0BD545B12}" srcOrd="1" destOrd="0" presId="urn:microsoft.com/office/officeart/2008/layout/LinedList"/>
    <dgm:cxn modelId="{5E656F3D-CCDC-4C1F-8C69-56D6E206258B}" type="presParOf" srcId="{F1F25C1A-B296-418E-83DC-AB946E0C4D13}" destId="{5EC39B50-9052-4D73-BF7D-29D74CF569C0}" srcOrd="2" destOrd="0" presId="urn:microsoft.com/office/officeart/2008/layout/LinedList"/>
    <dgm:cxn modelId="{DC657269-C002-4212-BE88-F2137CF6C309}" type="presParOf" srcId="{F1F25C1A-B296-418E-83DC-AB946E0C4D13}" destId="{8877546B-D64E-46D4-8888-D4628BE5D7E2}" srcOrd="3" destOrd="0" presId="urn:microsoft.com/office/officeart/2008/layout/LinedList"/>
    <dgm:cxn modelId="{9F79191D-E6E4-4085-81E0-897BAF4BF1D7}" type="presParOf" srcId="{8877546B-D64E-46D4-8888-D4628BE5D7E2}" destId="{198D46CC-58F7-4701-A307-01C2E964CA6B}" srcOrd="0" destOrd="0" presId="urn:microsoft.com/office/officeart/2008/layout/LinedList"/>
    <dgm:cxn modelId="{7FD0C8CF-FF6C-4630-BC5A-E5DDCB20FB2C}" type="presParOf" srcId="{8877546B-D64E-46D4-8888-D4628BE5D7E2}" destId="{A7099999-CBFF-47AB-A841-8EAD72958CDB}" srcOrd="1" destOrd="0" presId="urn:microsoft.com/office/officeart/2008/layout/LinedList"/>
    <dgm:cxn modelId="{3EB47322-A850-4A81-9B00-DB759E5FC2EE}" type="presParOf" srcId="{F1F25C1A-B296-418E-83DC-AB946E0C4D13}" destId="{2FA1291D-2E2C-4EFC-A90F-D18CB81F0119}" srcOrd="4" destOrd="0" presId="urn:microsoft.com/office/officeart/2008/layout/LinedList"/>
    <dgm:cxn modelId="{E08D4253-5203-406C-95F1-9586DF692CA8}" type="presParOf" srcId="{F1F25C1A-B296-418E-83DC-AB946E0C4D13}" destId="{7CF2F0B1-A03E-4702-B867-678D0A63BC06}" srcOrd="5" destOrd="0" presId="urn:microsoft.com/office/officeart/2008/layout/LinedList"/>
    <dgm:cxn modelId="{39ACCBB4-7CAA-46EE-9E19-66772863B558}" type="presParOf" srcId="{7CF2F0B1-A03E-4702-B867-678D0A63BC06}" destId="{21F6ECBB-985D-4920-8F96-B522CDCB840A}" srcOrd="0" destOrd="0" presId="urn:microsoft.com/office/officeart/2008/layout/LinedList"/>
    <dgm:cxn modelId="{03342B0C-33E6-4361-86AC-59A42A7F769F}" type="presParOf" srcId="{7CF2F0B1-A03E-4702-B867-678D0A63BC06}" destId="{444A53F4-3544-4778-9A4F-4714F9028E70}" srcOrd="1" destOrd="0" presId="urn:microsoft.com/office/officeart/2008/layout/LinedList"/>
    <dgm:cxn modelId="{9780B95A-4679-4B3D-AD5C-8CB575D111BB}" type="presParOf" srcId="{F1F25C1A-B296-418E-83DC-AB946E0C4D13}" destId="{E635083D-666B-4709-A6AB-BE861D8936D0}" srcOrd="6" destOrd="0" presId="urn:microsoft.com/office/officeart/2008/layout/LinedList"/>
    <dgm:cxn modelId="{C9C6CDD4-5784-43FA-B98D-D6FB69191AA1}" type="presParOf" srcId="{F1F25C1A-B296-418E-83DC-AB946E0C4D13}" destId="{00C9A8C3-4032-4C50-82FA-5BACEAC9FEB5}" srcOrd="7" destOrd="0" presId="urn:microsoft.com/office/officeart/2008/layout/LinedList"/>
    <dgm:cxn modelId="{0B3A0CC2-6702-4478-B308-0F75879CD892}" type="presParOf" srcId="{00C9A8C3-4032-4C50-82FA-5BACEAC9FEB5}" destId="{89E281B4-AD9B-4998-A367-5FAB30DE6CBE}" srcOrd="0" destOrd="0" presId="urn:microsoft.com/office/officeart/2008/layout/LinedList"/>
    <dgm:cxn modelId="{0407FF0C-C8D6-4174-BA2F-2F35AB39C69E}" type="presParOf" srcId="{00C9A8C3-4032-4C50-82FA-5BACEAC9FEB5}" destId="{26A3013D-6E9A-4AE9-ADE6-8BFBBEE09654}" srcOrd="1" destOrd="0" presId="urn:microsoft.com/office/officeart/2008/layout/LinedList"/>
    <dgm:cxn modelId="{BD89DA7A-5551-4F1A-AF82-D187EC1C57EE}" type="presParOf" srcId="{F1F25C1A-B296-418E-83DC-AB946E0C4D13}" destId="{1D787AB0-9F94-4B70-92B3-EF4F31C95378}" srcOrd="8" destOrd="0" presId="urn:microsoft.com/office/officeart/2008/layout/LinedList"/>
    <dgm:cxn modelId="{94E2452D-BA28-4F5F-BDF0-3DC809968A73}" type="presParOf" srcId="{F1F25C1A-B296-418E-83DC-AB946E0C4D13}" destId="{5808CF74-36BB-4979-B416-33166B1340C7}" srcOrd="9" destOrd="0" presId="urn:microsoft.com/office/officeart/2008/layout/LinedList"/>
    <dgm:cxn modelId="{F22E1081-27AE-47DD-B2A9-34153DD5D307}" type="presParOf" srcId="{5808CF74-36BB-4979-B416-33166B1340C7}" destId="{F9594257-8F70-401A-B9E2-306631A11239}" srcOrd="0" destOrd="0" presId="urn:microsoft.com/office/officeart/2008/layout/LinedList"/>
    <dgm:cxn modelId="{6373B205-9298-4465-9003-56A194E8B957}" type="presParOf" srcId="{5808CF74-36BB-4979-B416-33166B1340C7}" destId="{C692CC83-5AAD-49BC-B5A4-CD0DF0315A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9B0C39-686D-4252-B75A-71301F076CE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4456DFF-2E0D-458B-A738-C222B12732FB}">
      <dgm:prSet/>
      <dgm:spPr/>
      <dgm:t>
        <a:bodyPr/>
        <a:lstStyle/>
        <a:p>
          <a:r>
            <a:rPr lang="en-US"/>
            <a:t>1. Klik “Set Lokasi Backup” maka akan muncul form baru</a:t>
          </a:r>
        </a:p>
      </dgm:t>
    </dgm:pt>
    <dgm:pt modelId="{5931B35E-3DDF-4831-ABB2-296B1F5F91BC}" type="parTrans" cxnId="{C9CE21AE-0F87-4A34-A72D-CDA80BBE935D}">
      <dgm:prSet/>
      <dgm:spPr/>
      <dgm:t>
        <a:bodyPr/>
        <a:lstStyle/>
        <a:p>
          <a:endParaRPr lang="en-US"/>
        </a:p>
      </dgm:t>
    </dgm:pt>
    <dgm:pt modelId="{482EDA45-4E98-45B8-A8E8-8D9F28C0428D}" type="sibTrans" cxnId="{C9CE21AE-0F87-4A34-A72D-CDA80BBE935D}">
      <dgm:prSet/>
      <dgm:spPr/>
      <dgm:t>
        <a:bodyPr/>
        <a:lstStyle/>
        <a:p>
          <a:endParaRPr lang="en-US"/>
        </a:p>
      </dgm:t>
    </dgm:pt>
    <dgm:pt modelId="{DCF0A057-2F9C-4774-8F7D-3EADEFA1CEFD}">
      <dgm:prSet/>
      <dgm:spPr/>
      <dgm:t>
        <a:bodyPr/>
        <a:lstStyle/>
        <a:p>
          <a:r>
            <a:rPr lang="en-US"/>
            <a:t>2. isi file name file backup</a:t>
          </a:r>
        </a:p>
      </dgm:t>
    </dgm:pt>
    <dgm:pt modelId="{8B3D6031-1E5A-4948-BE23-8032E7B92C14}" type="parTrans" cxnId="{63019FF3-92CE-4ED7-A23B-38740BBAD5B0}">
      <dgm:prSet/>
      <dgm:spPr/>
      <dgm:t>
        <a:bodyPr/>
        <a:lstStyle/>
        <a:p>
          <a:endParaRPr lang="en-US"/>
        </a:p>
      </dgm:t>
    </dgm:pt>
    <dgm:pt modelId="{3C1D41FF-12DF-4395-961A-E29D9578CFF4}" type="sibTrans" cxnId="{63019FF3-92CE-4ED7-A23B-38740BBAD5B0}">
      <dgm:prSet/>
      <dgm:spPr/>
      <dgm:t>
        <a:bodyPr/>
        <a:lstStyle/>
        <a:p>
          <a:endParaRPr lang="en-US"/>
        </a:p>
      </dgm:t>
    </dgm:pt>
    <dgm:pt modelId="{6F901148-A1E7-46E4-B5FB-7F8318800C1E}">
      <dgm:prSet/>
      <dgm:spPr/>
      <dgm:t>
        <a:bodyPr/>
        <a:lstStyle/>
        <a:p>
          <a:r>
            <a:rPr lang="en-US"/>
            <a:t>3. klik Save</a:t>
          </a:r>
        </a:p>
      </dgm:t>
    </dgm:pt>
    <dgm:pt modelId="{9E429995-7A26-4572-8CBB-96688A6B2BDA}" type="parTrans" cxnId="{0113176A-1AB2-4E84-8D2C-770DBFF05C1A}">
      <dgm:prSet/>
      <dgm:spPr/>
      <dgm:t>
        <a:bodyPr/>
        <a:lstStyle/>
        <a:p>
          <a:endParaRPr lang="en-US"/>
        </a:p>
      </dgm:t>
    </dgm:pt>
    <dgm:pt modelId="{6E97ACFF-5AB3-456C-A972-4511A5A54DDF}" type="sibTrans" cxnId="{0113176A-1AB2-4E84-8D2C-770DBFF05C1A}">
      <dgm:prSet/>
      <dgm:spPr/>
      <dgm:t>
        <a:bodyPr/>
        <a:lstStyle/>
        <a:p>
          <a:endParaRPr lang="en-US"/>
        </a:p>
      </dgm:t>
    </dgm:pt>
    <dgm:pt modelId="{4E012B4C-91AA-40D9-B1D3-870EF53A5347}">
      <dgm:prSet/>
      <dgm:spPr/>
      <dgm:t>
        <a:bodyPr/>
        <a:lstStyle/>
        <a:p>
          <a:r>
            <a:rPr lang="en-US"/>
            <a:t>4. klik Backup</a:t>
          </a:r>
        </a:p>
      </dgm:t>
    </dgm:pt>
    <dgm:pt modelId="{9F79BC16-A2C6-4BD2-A008-8D64CC3040CE}" type="parTrans" cxnId="{1D5CF158-E3E2-4468-B84E-9E04EC4B50DC}">
      <dgm:prSet/>
      <dgm:spPr/>
      <dgm:t>
        <a:bodyPr/>
        <a:lstStyle/>
        <a:p>
          <a:endParaRPr lang="en-US"/>
        </a:p>
      </dgm:t>
    </dgm:pt>
    <dgm:pt modelId="{B2E18AB0-1889-4C25-A920-4D4F341084C0}" type="sibTrans" cxnId="{1D5CF158-E3E2-4468-B84E-9E04EC4B50DC}">
      <dgm:prSet/>
      <dgm:spPr/>
      <dgm:t>
        <a:bodyPr/>
        <a:lstStyle/>
        <a:p>
          <a:endParaRPr lang="en-US"/>
        </a:p>
      </dgm:t>
    </dgm:pt>
    <dgm:pt modelId="{9FD06B04-9C6A-45C9-8D70-A7CB0510B9C1}" type="pres">
      <dgm:prSet presAssocID="{649B0C39-686D-4252-B75A-71301F076CED}" presName="vert0" presStyleCnt="0">
        <dgm:presLayoutVars>
          <dgm:dir/>
          <dgm:animOne val="branch"/>
          <dgm:animLvl val="lvl"/>
        </dgm:presLayoutVars>
      </dgm:prSet>
      <dgm:spPr/>
    </dgm:pt>
    <dgm:pt modelId="{2AD67583-8D25-49F1-9A67-5FCBD5FED8A3}" type="pres">
      <dgm:prSet presAssocID="{E4456DFF-2E0D-458B-A738-C222B12732FB}" presName="thickLine" presStyleLbl="alignNode1" presStyleIdx="0" presStyleCnt="4"/>
      <dgm:spPr/>
    </dgm:pt>
    <dgm:pt modelId="{F5C6DFD8-EB9B-456D-AF32-A9FD254ACF19}" type="pres">
      <dgm:prSet presAssocID="{E4456DFF-2E0D-458B-A738-C222B12732FB}" presName="horz1" presStyleCnt="0"/>
      <dgm:spPr/>
    </dgm:pt>
    <dgm:pt modelId="{6A184ECE-5623-45EE-B8EB-8746045D8988}" type="pres">
      <dgm:prSet presAssocID="{E4456DFF-2E0D-458B-A738-C222B12732FB}" presName="tx1" presStyleLbl="revTx" presStyleIdx="0" presStyleCnt="4"/>
      <dgm:spPr/>
    </dgm:pt>
    <dgm:pt modelId="{A9970548-075D-4EF5-B5E2-BA734A6BD78D}" type="pres">
      <dgm:prSet presAssocID="{E4456DFF-2E0D-458B-A738-C222B12732FB}" presName="vert1" presStyleCnt="0"/>
      <dgm:spPr/>
    </dgm:pt>
    <dgm:pt modelId="{3C8EEF99-1A08-405D-AC5A-C9E933BB4EE0}" type="pres">
      <dgm:prSet presAssocID="{DCF0A057-2F9C-4774-8F7D-3EADEFA1CEFD}" presName="thickLine" presStyleLbl="alignNode1" presStyleIdx="1" presStyleCnt="4"/>
      <dgm:spPr/>
    </dgm:pt>
    <dgm:pt modelId="{CFE4991C-AC33-4E47-A4E4-217175D2D791}" type="pres">
      <dgm:prSet presAssocID="{DCF0A057-2F9C-4774-8F7D-3EADEFA1CEFD}" presName="horz1" presStyleCnt="0"/>
      <dgm:spPr/>
    </dgm:pt>
    <dgm:pt modelId="{2A46999E-E521-4A1C-BE45-0934C83947E9}" type="pres">
      <dgm:prSet presAssocID="{DCF0A057-2F9C-4774-8F7D-3EADEFA1CEFD}" presName="tx1" presStyleLbl="revTx" presStyleIdx="1" presStyleCnt="4"/>
      <dgm:spPr/>
    </dgm:pt>
    <dgm:pt modelId="{90A35F0D-5CDD-4364-B4F5-DE64D6FC0FFD}" type="pres">
      <dgm:prSet presAssocID="{DCF0A057-2F9C-4774-8F7D-3EADEFA1CEFD}" presName="vert1" presStyleCnt="0"/>
      <dgm:spPr/>
    </dgm:pt>
    <dgm:pt modelId="{AC6D6EC7-DB18-4618-BD2B-16705D84CDA0}" type="pres">
      <dgm:prSet presAssocID="{6F901148-A1E7-46E4-B5FB-7F8318800C1E}" presName="thickLine" presStyleLbl="alignNode1" presStyleIdx="2" presStyleCnt="4"/>
      <dgm:spPr/>
    </dgm:pt>
    <dgm:pt modelId="{F2CE0913-A092-430A-841D-EC024824893D}" type="pres">
      <dgm:prSet presAssocID="{6F901148-A1E7-46E4-B5FB-7F8318800C1E}" presName="horz1" presStyleCnt="0"/>
      <dgm:spPr/>
    </dgm:pt>
    <dgm:pt modelId="{0EAD014D-BEF8-498A-B993-9E0A738BB8FB}" type="pres">
      <dgm:prSet presAssocID="{6F901148-A1E7-46E4-B5FB-7F8318800C1E}" presName="tx1" presStyleLbl="revTx" presStyleIdx="2" presStyleCnt="4"/>
      <dgm:spPr/>
    </dgm:pt>
    <dgm:pt modelId="{17281CBB-178C-4B0D-B668-C1F17ED0511B}" type="pres">
      <dgm:prSet presAssocID="{6F901148-A1E7-46E4-B5FB-7F8318800C1E}" presName="vert1" presStyleCnt="0"/>
      <dgm:spPr/>
    </dgm:pt>
    <dgm:pt modelId="{A8075386-F3E5-4B45-ADA8-C9D520242E36}" type="pres">
      <dgm:prSet presAssocID="{4E012B4C-91AA-40D9-B1D3-870EF53A5347}" presName="thickLine" presStyleLbl="alignNode1" presStyleIdx="3" presStyleCnt="4"/>
      <dgm:spPr/>
    </dgm:pt>
    <dgm:pt modelId="{87893782-8874-4E3D-A110-BCF39602B5D3}" type="pres">
      <dgm:prSet presAssocID="{4E012B4C-91AA-40D9-B1D3-870EF53A5347}" presName="horz1" presStyleCnt="0"/>
      <dgm:spPr/>
    </dgm:pt>
    <dgm:pt modelId="{66EDE87F-8E18-466C-BE27-19291235DA4B}" type="pres">
      <dgm:prSet presAssocID="{4E012B4C-91AA-40D9-B1D3-870EF53A5347}" presName="tx1" presStyleLbl="revTx" presStyleIdx="3" presStyleCnt="4"/>
      <dgm:spPr/>
    </dgm:pt>
    <dgm:pt modelId="{030E767E-4CEC-476B-BA56-4948A8E9DE83}" type="pres">
      <dgm:prSet presAssocID="{4E012B4C-91AA-40D9-B1D3-870EF53A5347}" presName="vert1" presStyleCnt="0"/>
      <dgm:spPr/>
    </dgm:pt>
  </dgm:ptLst>
  <dgm:cxnLst>
    <dgm:cxn modelId="{DA0BFF0C-4FC1-4476-836F-A5AB75104B14}" type="presOf" srcId="{649B0C39-686D-4252-B75A-71301F076CED}" destId="{9FD06B04-9C6A-45C9-8D70-A7CB0510B9C1}" srcOrd="0" destOrd="0" presId="urn:microsoft.com/office/officeart/2008/layout/LinedList"/>
    <dgm:cxn modelId="{FAC2B75F-8955-4199-8E3D-60B4E183B7E4}" type="presOf" srcId="{4E012B4C-91AA-40D9-B1D3-870EF53A5347}" destId="{66EDE87F-8E18-466C-BE27-19291235DA4B}" srcOrd="0" destOrd="0" presId="urn:microsoft.com/office/officeart/2008/layout/LinedList"/>
    <dgm:cxn modelId="{0113176A-1AB2-4E84-8D2C-770DBFF05C1A}" srcId="{649B0C39-686D-4252-B75A-71301F076CED}" destId="{6F901148-A1E7-46E4-B5FB-7F8318800C1E}" srcOrd="2" destOrd="0" parTransId="{9E429995-7A26-4572-8CBB-96688A6B2BDA}" sibTransId="{6E97ACFF-5AB3-456C-A972-4511A5A54DDF}"/>
    <dgm:cxn modelId="{1D5CF158-E3E2-4468-B84E-9E04EC4B50DC}" srcId="{649B0C39-686D-4252-B75A-71301F076CED}" destId="{4E012B4C-91AA-40D9-B1D3-870EF53A5347}" srcOrd="3" destOrd="0" parTransId="{9F79BC16-A2C6-4BD2-A008-8D64CC3040CE}" sibTransId="{B2E18AB0-1889-4C25-A920-4D4F341084C0}"/>
    <dgm:cxn modelId="{FCBB1E9D-6814-4838-B6EB-EE8EAEDD9657}" type="presOf" srcId="{6F901148-A1E7-46E4-B5FB-7F8318800C1E}" destId="{0EAD014D-BEF8-498A-B993-9E0A738BB8FB}" srcOrd="0" destOrd="0" presId="urn:microsoft.com/office/officeart/2008/layout/LinedList"/>
    <dgm:cxn modelId="{C9CE21AE-0F87-4A34-A72D-CDA80BBE935D}" srcId="{649B0C39-686D-4252-B75A-71301F076CED}" destId="{E4456DFF-2E0D-458B-A738-C222B12732FB}" srcOrd="0" destOrd="0" parTransId="{5931B35E-3DDF-4831-ABB2-296B1F5F91BC}" sibTransId="{482EDA45-4E98-45B8-A8E8-8D9F28C0428D}"/>
    <dgm:cxn modelId="{6B74DAB2-9DCB-4F1A-A76D-6546F2B9EB4E}" type="presOf" srcId="{DCF0A057-2F9C-4774-8F7D-3EADEFA1CEFD}" destId="{2A46999E-E521-4A1C-BE45-0934C83947E9}" srcOrd="0" destOrd="0" presId="urn:microsoft.com/office/officeart/2008/layout/LinedList"/>
    <dgm:cxn modelId="{731593E9-039C-414F-B5D0-52339BE4217E}" type="presOf" srcId="{E4456DFF-2E0D-458B-A738-C222B12732FB}" destId="{6A184ECE-5623-45EE-B8EB-8746045D8988}" srcOrd="0" destOrd="0" presId="urn:microsoft.com/office/officeart/2008/layout/LinedList"/>
    <dgm:cxn modelId="{63019FF3-92CE-4ED7-A23B-38740BBAD5B0}" srcId="{649B0C39-686D-4252-B75A-71301F076CED}" destId="{DCF0A057-2F9C-4774-8F7D-3EADEFA1CEFD}" srcOrd="1" destOrd="0" parTransId="{8B3D6031-1E5A-4948-BE23-8032E7B92C14}" sibTransId="{3C1D41FF-12DF-4395-961A-E29D9578CFF4}"/>
    <dgm:cxn modelId="{F4DD85F1-310C-4318-9A48-AAD6C47A3A1B}" type="presParOf" srcId="{9FD06B04-9C6A-45C9-8D70-A7CB0510B9C1}" destId="{2AD67583-8D25-49F1-9A67-5FCBD5FED8A3}" srcOrd="0" destOrd="0" presId="urn:microsoft.com/office/officeart/2008/layout/LinedList"/>
    <dgm:cxn modelId="{D95C1A9A-9BD0-4B73-ABC3-4BFF2E4CE6E3}" type="presParOf" srcId="{9FD06B04-9C6A-45C9-8D70-A7CB0510B9C1}" destId="{F5C6DFD8-EB9B-456D-AF32-A9FD254ACF19}" srcOrd="1" destOrd="0" presId="urn:microsoft.com/office/officeart/2008/layout/LinedList"/>
    <dgm:cxn modelId="{4631EFA2-48CC-492C-9C0F-8A1DE0B38A2D}" type="presParOf" srcId="{F5C6DFD8-EB9B-456D-AF32-A9FD254ACF19}" destId="{6A184ECE-5623-45EE-B8EB-8746045D8988}" srcOrd="0" destOrd="0" presId="urn:microsoft.com/office/officeart/2008/layout/LinedList"/>
    <dgm:cxn modelId="{C99D3600-569B-4ADE-9C34-A0380D4158B4}" type="presParOf" srcId="{F5C6DFD8-EB9B-456D-AF32-A9FD254ACF19}" destId="{A9970548-075D-4EF5-B5E2-BA734A6BD78D}" srcOrd="1" destOrd="0" presId="urn:microsoft.com/office/officeart/2008/layout/LinedList"/>
    <dgm:cxn modelId="{7046F3D1-A886-4127-A423-2C611389BC39}" type="presParOf" srcId="{9FD06B04-9C6A-45C9-8D70-A7CB0510B9C1}" destId="{3C8EEF99-1A08-405D-AC5A-C9E933BB4EE0}" srcOrd="2" destOrd="0" presId="urn:microsoft.com/office/officeart/2008/layout/LinedList"/>
    <dgm:cxn modelId="{E54AF052-DD28-44D1-B25E-9D653A61F6E3}" type="presParOf" srcId="{9FD06B04-9C6A-45C9-8D70-A7CB0510B9C1}" destId="{CFE4991C-AC33-4E47-A4E4-217175D2D791}" srcOrd="3" destOrd="0" presId="urn:microsoft.com/office/officeart/2008/layout/LinedList"/>
    <dgm:cxn modelId="{31F6887B-56EF-4FF4-B7B2-410FFC21BDC4}" type="presParOf" srcId="{CFE4991C-AC33-4E47-A4E4-217175D2D791}" destId="{2A46999E-E521-4A1C-BE45-0934C83947E9}" srcOrd="0" destOrd="0" presId="urn:microsoft.com/office/officeart/2008/layout/LinedList"/>
    <dgm:cxn modelId="{38056482-68C5-4303-A7B0-5000D336E214}" type="presParOf" srcId="{CFE4991C-AC33-4E47-A4E4-217175D2D791}" destId="{90A35F0D-5CDD-4364-B4F5-DE64D6FC0FFD}" srcOrd="1" destOrd="0" presId="urn:microsoft.com/office/officeart/2008/layout/LinedList"/>
    <dgm:cxn modelId="{9F949F1A-39F4-427F-9993-C4B7E1286D53}" type="presParOf" srcId="{9FD06B04-9C6A-45C9-8D70-A7CB0510B9C1}" destId="{AC6D6EC7-DB18-4618-BD2B-16705D84CDA0}" srcOrd="4" destOrd="0" presId="urn:microsoft.com/office/officeart/2008/layout/LinedList"/>
    <dgm:cxn modelId="{E80A5D80-80EF-479C-B109-EB578402A3CB}" type="presParOf" srcId="{9FD06B04-9C6A-45C9-8D70-A7CB0510B9C1}" destId="{F2CE0913-A092-430A-841D-EC024824893D}" srcOrd="5" destOrd="0" presId="urn:microsoft.com/office/officeart/2008/layout/LinedList"/>
    <dgm:cxn modelId="{ED513E7E-2C74-4E32-95C6-C6FB5A553EC1}" type="presParOf" srcId="{F2CE0913-A092-430A-841D-EC024824893D}" destId="{0EAD014D-BEF8-498A-B993-9E0A738BB8FB}" srcOrd="0" destOrd="0" presId="urn:microsoft.com/office/officeart/2008/layout/LinedList"/>
    <dgm:cxn modelId="{1A1BC845-3FD0-4280-A7F9-F6D853AB3A7F}" type="presParOf" srcId="{F2CE0913-A092-430A-841D-EC024824893D}" destId="{17281CBB-178C-4B0D-B668-C1F17ED0511B}" srcOrd="1" destOrd="0" presId="urn:microsoft.com/office/officeart/2008/layout/LinedList"/>
    <dgm:cxn modelId="{FEF490B4-E671-4464-AA67-8C623320AF4C}" type="presParOf" srcId="{9FD06B04-9C6A-45C9-8D70-A7CB0510B9C1}" destId="{A8075386-F3E5-4B45-ADA8-C9D520242E36}" srcOrd="6" destOrd="0" presId="urn:microsoft.com/office/officeart/2008/layout/LinedList"/>
    <dgm:cxn modelId="{2A47CB22-F6B5-4CDF-A327-EB0A5CC67009}" type="presParOf" srcId="{9FD06B04-9C6A-45C9-8D70-A7CB0510B9C1}" destId="{87893782-8874-4E3D-A110-BCF39602B5D3}" srcOrd="7" destOrd="0" presId="urn:microsoft.com/office/officeart/2008/layout/LinedList"/>
    <dgm:cxn modelId="{23449DBC-C776-44FB-9ED5-42C5C120769D}" type="presParOf" srcId="{87893782-8874-4E3D-A110-BCF39602B5D3}" destId="{66EDE87F-8E18-466C-BE27-19291235DA4B}" srcOrd="0" destOrd="0" presId="urn:microsoft.com/office/officeart/2008/layout/LinedList"/>
    <dgm:cxn modelId="{399CEF71-D1E1-4BEF-809C-7CFCD3BF75F4}" type="presParOf" srcId="{87893782-8874-4E3D-A110-BCF39602B5D3}" destId="{030E767E-4CEC-476B-BA56-4948A8E9DE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C93B7-5D96-4F0B-9D14-68F8F2F78DAE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620AE-A087-4101-8CEC-A2374ED89313}">
      <dsp:nvSpPr>
        <dsp:cNvPr id="0" name=""/>
        <dsp:cNvSpPr/>
      </dsp:nvSpPr>
      <dsp:spPr>
        <a:xfrm>
          <a:off x="0" y="68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Nama 		: Unang</a:t>
          </a:r>
        </a:p>
      </dsp:txBody>
      <dsp:txXfrm>
        <a:off x="0" y="689"/>
        <a:ext cx="6797675" cy="1129706"/>
      </dsp:txXfrm>
    </dsp:sp>
    <dsp:sp modelId="{5EC39B50-9052-4D73-BF7D-29D74CF569C0}">
      <dsp:nvSpPr>
        <dsp:cNvPr id="0" name=""/>
        <dsp:cNvSpPr/>
      </dsp:nvSpPr>
      <dsp:spPr>
        <a:xfrm>
          <a:off x="0" y="1130396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D46CC-58F7-4701-A307-01C2E964CA6B}">
      <dsp:nvSpPr>
        <dsp:cNvPr id="0" name=""/>
        <dsp:cNvSpPr/>
      </dsp:nvSpPr>
      <dsp:spPr>
        <a:xfrm>
          <a:off x="0" y="1130396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Kantor		: BPKP Pusat</a:t>
          </a:r>
        </a:p>
      </dsp:txBody>
      <dsp:txXfrm>
        <a:off x="0" y="1130396"/>
        <a:ext cx="6797675" cy="1129706"/>
      </dsp:txXfrm>
    </dsp:sp>
    <dsp:sp modelId="{2FA1291D-2E2C-4EFC-A90F-D18CB81F0119}">
      <dsp:nvSpPr>
        <dsp:cNvPr id="0" name=""/>
        <dsp:cNvSpPr/>
      </dsp:nvSpPr>
      <dsp:spPr>
        <a:xfrm>
          <a:off x="0" y="2260102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6ECBB-985D-4920-8F96-B522CDCB840A}">
      <dsp:nvSpPr>
        <dsp:cNvPr id="0" name=""/>
        <dsp:cNvSpPr/>
      </dsp:nvSpPr>
      <dsp:spPr>
        <a:xfrm>
          <a:off x="0" y="2260102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Direktorat</a:t>
          </a:r>
          <a:r>
            <a:rPr lang="en-US" sz="2100" kern="1200" dirty="0"/>
            <a:t>	: </a:t>
          </a:r>
          <a:r>
            <a:rPr lang="en-US" sz="2100" kern="1200" dirty="0" err="1"/>
            <a:t>Direktorat</a:t>
          </a:r>
          <a:r>
            <a:rPr lang="en-US" sz="2100" kern="1200" dirty="0"/>
            <a:t> </a:t>
          </a:r>
          <a:r>
            <a:rPr lang="en-US" sz="2100" kern="1200" dirty="0" err="1"/>
            <a:t>Desa</a:t>
          </a:r>
          <a:endParaRPr lang="en-US" sz="2100" kern="1200" dirty="0"/>
        </a:p>
      </dsp:txBody>
      <dsp:txXfrm>
        <a:off x="0" y="2260102"/>
        <a:ext cx="6797675" cy="1129706"/>
      </dsp:txXfrm>
    </dsp:sp>
    <dsp:sp modelId="{E635083D-666B-4709-A6AB-BE861D8936D0}">
      <dsp:nvSpPr>
        <dsp:cNvPr id="0" name=""/>
        <dsp:cNvSpPr/>
      </dsp:nvSpPr>
      <dsp:spPr>
        <a:xfrm>
          <a:off x="0" y="3389809"/>
          <a:ext cx="6797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281B4-AD9B-4998-A367-5FAB30DE6CBE}">
      <dsp:nvSpPr>
        <dsp:cNvPr id="0" name=""/>
        <dsp:cNvSpPr/>
      </dsp:nvSpPr>
      <dsp:spPr>
        <a:xfrm>
          <a:off x="0" y="3389809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Rumah</a:t>
          </a:r>
          <a:r>
            <a:rPr lang="en-US" sz="2100" kern="1200" dirty="0"/>
            <a:t>		: </a:t>
          </a:r>
          <a:r>
            <a:rPr lang="en-US" sz="2100" kern="1200" dirty="0" err="1"/>
            <a:t>Perum</a:t>
          </a:r>
          <a:r>
            <a:rPr lang="en-US" sz="2100" kern="1200" dirty="0"/>
            <a:t> </a:t>
          </a:r>
          <a:r>
            <a:rPr lang="en-US" sz="2100" kern="1200" dirty="0" err="1"/>
            <a:t>Pesona</a:t>
          </a:r>
          <a:r>
            <a:rPr lang="en-US" sz="2100" kern="1200" dirty="0"/>
            <a:t> </a:t>
          </a:r>
          <a:r>
            <a:rPr lang="en-US" sz="2100" kern="1200" dirty="0" err="1"/>
            <a:t>Rawa</a:t>
          </a:r>
          <a:r>
            <a:rPr lang="en-US" sz="2100" kern="1200" dirty="0"/>
            <a:t> </a:t>
          </a:r>
          <a:r>
            <a:rPr lang="en-US" sz="2100" kern="1200" dirty="0" err="1"/>
            <a:t>Denok</a:t>
          </a:r>
          <a:r>
            <a:rPr lang="en-US" sz="2100" kern="1200" dirty="0"/>
            <a:t> Blok c No 		5 , </a:t>
          </a:r>
          <a:r>
            <a:rPr lang="en-US" sz="2100" kern="1200" dirty="0" err="1"/>
            <a:t>Pancoran</a:t>
          </a:r>
          <a:r>
            <a:rPr lang="en-US" sz="2100" kern="1200" dirty="0"/>
            <a:t> Mas Depok</a:t>
          </a:r>
        </a:p>
      </dsp:txBody>
      <dsp:txXfrm>
        <a:off x="0" y="3389809"/>
        <a:ext cx="6797675" cy="1129706"/>
      </dsp:txXfrm>
    </dsp:sp>
    <dsp:sp modelId="{1D787AB0-9F94-4B70-92B3-EF4F31C95378}">
      <dsp:nvSpPr>
        <dsp:cNvPr id="0" name=""/>
        <dsp:cNvSpPr/>
      </dsp:nvSpPr>
      <dsp:spPr>
        <a:xfrm>
          <a:off x="0" y="4519515"/>
          <a:ext cx="67976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94257-8F70-401A-B9E2-306631A11239}">
      <dsp:nvSpPr>
        <dsp:cNvPr id="0" name=""/>
        <dsp:cNvSpPr/>
      </dsp:nvSpPr>
      <dsp:spPr>
        <a:xfrm>
          <a:off x="0" y="4519515"/>
          <a:ext cx="6797675" cy="112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Pendidikan	: D3 </a:t>
          </a:r>
          <a:r>
            <a:rPr lang="en-US" sz="2100" kern="1200" dirty="0" err="1"/>
            <a:t>Akuntansi</a:t>
          </a:r>
          <a:r>
            <a:rPr lang="en-US" sz="2100" kern="1200" dirty="0"/>
            <a:t> Stan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		  S1 </a:t>
          </a:r>
          <a:r>
            <a:rPr lang="en-US" sz="2100" kern="1200" dirty="0" err="1"/>
            <a:t>Manajamen</a:t>
          </a:r>
          <a:r>
            <a:rPr lang="en-US" sz="2100" kern="1200" dirty="0"/>
            <a:t> </a:t>
          </a:r>
          <a:r>
            <a:rPr lang="en-US" sz="2100" kern="1200" dirty="0" err="1"/>
            <a:t>Pertiba</a:t>
          </a:r>
          <a:r>
            <a:rPr lang="en-US" sz="2100" kern="1200" dirty="0"/>
            <a:t> </a:t>
          </a:r>
          <a:r>
            <a:rPr lang="en-US" sz="2100" kern="1200" dirty="0" err="1"/>
            <a:t>Pangkalpinang</a:t>
          </a:r>
          <a:endParaRPr lang="en-US" sz="2100" kern="1200" dirty="0"/>
        </a:p>
      </dsp:txBody>
      <dsp:txXfrm>
        <a:off x="0" y="4519515"/>
        <a:ext cx="6797675" cy="1129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67583-8D25-49F1-9A67-5FCBD5FED8A3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84ECE-5623-45EE-B8EB-8746045D8988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1. Klik “Set Lokasi Backup” maka akan muncul form baru</a:t>
          </a:r>
        </a:p>
      </dsp:txBody>
      <dsp:txXfrm>
        <a:off x="0" y="0"/>
        <a:ext cx="6797675" cy="1412477"/>
      </dsp:txXfrm>
    </dsp:sp>
    <dsp:sp modelId="{3C8EEF99-1A08-405D-AC5A-C9E933BB4EE0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6999E-E521-4A1C-BE45-0934C83947E9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2. isi file name file backup</a:t>
          </a:r>
        </a:p>
      </dsp:txBody>
      <dsp:txXfrm>
        <a:off x="0" y="1412477"/>
        <a:ext cx="6797675" cy="1412477"/>
      </dsp:txXfrm>
    </dsp:sp>
    <dsp:sp modelId="{AC6D6EC7-DB18-4618-BD2B-16705D84CDA0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D014D-BEF8-498A-B993-9E0A738BB8FB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3. klik Save</a:t>
          </a:r>
        </a:p>
      </dsp:txBody>
      <dsp:txXfrm>
        <a:off x="0" y="2824955"/>
        <a:ext cx="6797675" cy="1412477"/>
      </dsp:txXfrm>
    </dsp:sp>
    <dsp:sp modelId="{A8075386-F3E5-4B45-ADA8-C9D520242E36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DE87F-8E18-466C-BE27-19291235DA4B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4. klik Backup</a:t>
          </a:r>
        </a:p>
      </dsp:txBody>
      <dsp:txXfrm>
        <a:off x="0" y="4237433"/>
        <a:ext cx="6797675" cy="141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12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6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7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7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3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0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8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4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8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9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ioda78/Diklat-Siswaskeud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PODATqaTKg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E1YfJGsRuc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XsYlxfy6yk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89A9E-0582-4F73-83DB-56DEEB45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Profil</a:t>
            </a:r>
            <a:endParaRPr lang="en-ID" sz="3600">
              <a:solidFill>
                <a:schemeClr val="bg1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6CD10A4-B01A-401E-BA3A-9670F1FF9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2482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2766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FBF5-A061-409A-BD9B-BD786139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</a:t>
            </a:r>
            <a:endParaRPr lang="en-ID" dirty="0"/>
          </a:p>
        </p:txBody>
      </p: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4275B75-EDD1-49F1-9C5F-8C2B25245E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12" y="2120900"/>
            <a:ext cx="4397363" cy="3748088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0652FFC-A475-4D45-8519-9BAF5ACDE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7092" y="2120900"/>
            <a:ext cx="5268588" cy="374819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Isikan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database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direstore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Pilih</a:t>
            </a:r>
            <a:r>
              <a:rPr lang="en-US" dirty="0"/>
              <a:t> file yang </a:t>
            </a:r>
            <a:r>
              <a:rPr lang="en-US" dirty="0" err="1"/>
              <a:t>akan</a:t>
            </a:r>
            <a:r>
              <a:rPr lang="en-US" dirty="0"/>
              <a:t> di restore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Optional , </a:t>
            </a:r>
            <a:r>
              <a:rPr lang="en-US" dirty="0" err="1"/>
              <a:t>pilih</a:t>
            </a:r>
            <a:r>
              <a:rPr lang="en-US" dirty="0"/>
              <a:t> folder </a:t>
            </a:r>
            <a:r>
              <a:rPr lang="en-US" dirty="0" err="1"/>
              <a:t>tujuan</a:t>
            </a:r>
            <a:r>
              <a:rPr lang="en-US" dirty="0"/>
              <a:t> file </a:t>
            </a:r>
            <a:r>
              <a:rPr lang="en-US" dirty="0" err="1"/>
              <a:t>direstore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Lakukan</a:t>
            </a:r>
            <a:r>
              <a:rPr lang="en-US" dirty="0"/>
              <a:t> Restore</a:t>
            </a:r>
          </a:p>
          <a:p>
            <a:pPr marL="457200" indent="-457200">
              <a:buFont typeface="+mj-lt"/>
              <a:buAutoNum type="arabicPeriod"/>
            </a:pPr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AB6EC4-26F4-4B77-8731-839C8ABAA1C8}"/>
              </a:ext>
            </a:extLst>
          </p:cNvPr>
          <p:cNvSpPr/>
          <p:nvPr/>
        </p:nvSpPr>
        <p:spPr>
          <a:xfrm>
            <a:off x="4017194" y="2917859"/>
            <a:ext cx="215758" cy="21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BF3F08-4075-4C88-B6D9-4BC9CCAB40E7}"/>
              </a:ext>
            </a:extLst>
          </p:cNvPr>
          <p:cNvSpPr/>
          <p:nvPr/>
        </p:nvSpPr>
        <p:spPr>
          <a:xfrm>
            <a:off x="5113935" y="3213242"/>
            <a:ext cx="215758" cy="21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E669A2-AA7C-4D79-931B-6EEE6BB036BC}"/>
              </a:ext>
            </a:extLst>
          </p:cNvPr>
          <p:cNvSpPr/>
          <p:nvPr/>
        </p:nvSpPr>
        <p:spPr>
          <a:xfrm>
            <a:off x="5153321" y="3951266"/>
            <a:ext cx="215758" cy="21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906EC8-1AF7-4A53-A199-8E055E8C0A74}"/>
              </a:ext>
            </a:extLst>
          </p:cNvPr>
          <p:cNvSpPr/>
          <p:nvPr/>
        </p:nvSpPr>
        <p:spPr>
          <a:xfrm>
            <a:off x="4125905" y="4197848"/>
            <a:ext cx="215758" cy="21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20311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1B9C-0AB8-4916-A0CC-B35E8424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 Database</a:t>
            </a:r>
            <a:endParaRPr lang="en-ID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5FE6B3-2114-4008-9E61-2FD5E8C607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14" y="2120900"/>
            <a:ext cx="9189381" cy="3748088"/>
          </a:xfrm>
        </p:spPr>
      </p:pic>
    </p:spTree>
    <p:extLst>
      <p:ext uri="{BB962C8B-B14F-4D97-AF65-F5344CB8AC3E}">
        <p14:creationId xmlns:p14="http://schemas.microsoft.com/office/powerpoint/2010/main" val="280149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6DB90-5F92-45E8-A431-BBF0A67E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Keterangan Backup</a:t>
            </a:r>
            <a:endParaRPr lang="en-ID" sz="360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1EE625E-D53E-48B0-99AE-194F06843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35880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04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5BCB7-9EFC-4714-9554-17741B6A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Terima</a:t>
            </a:r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9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kasih</a:t>
            </a:r>
            <a:endParaRPr lang="en-US" sz="9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638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5E0CC-15A3-48BD-A42A-9EF19534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797" y="2288704"/>
            <a:ext cx="5759431" cy="14538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352C-FA8B-4D8D-ACC8-5678C38C1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970" y="4645154"/>
            <a:ext cx="5762203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cap="all" spc="200">
                <a:solidFill>
                  <a:schemeClr val="tx1"/>
                </a:solidFill>
                <a:hlinkClick r:id="rId2"/>
              </a:rPr>
              <a:t>https://github.com/rioda78/Diklat-Siswaskeudes</a:t>
            </a:r>
            <a:endParaRPr lang="en-US" sz="2400" cap="all" spc="200" dirty="0">
              <a:solidFill>
                <a:schemeClr val="tx1"/>
              </a:solidFill>
            </a:endParaRP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4F834724-8E59-4E0D-B3D1-65CC726A3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01663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A73A59D-C719-4F24-9F6B-AF7CE8F3B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16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3CD3-A3D6-429C-8933-FC0BDDB8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How To Run Siswaskeudes?</a:t>
            </a:r>
          </a:p>
        </p:txBody>
      </p:sp>
      <p:pic>
        <p:nvPicPr>
          <p:cNvPr id="7" name="Graphic 6" descr="Crawl">
            <a:extLst>
              <a:ext uri="{FF2B5EF4-FFF2-40B4-BE49-F238E27FC236}">
                <a16:creationId xmlns:a16="http://schemas.microsoft.com/office/drawing/2014/main" id="{A74F99D9-7F15-435D-B6C4-08C370E3D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4657" y="771100"/>
            <a:ext cx="2750022" cy="275002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995470A-422C-4D09-B47E-C2E32649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258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DCA88-150D-42F1-B962-AF49393D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System Requirement</a:t>
            </a:r>
            <a:endParaRPr lang="en-ID" dirty="0"/>
          </a:p>
        </p:txBody>
      </p:sp>
      <p:cxnSp>
        <p:nvCxnSpPr>
          <p:cNvPr id="18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873B-1A27-4161-A02C-25CAEC20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5367" cy="3760891"/>
          </a:xfrm>
        </p:spPr>
        <p:txBody>
          <a:bodyPr>
            <a:normAutofit/>
          </a:bodyPr>
          <a:lstStyle/>
          <a:p>
            <a:r>
              <a:rPr lang="en-US" dirty="0"/>
              <a:t>1. Microsoft Windows (windows update </a:t>
            </a:r>
            <a:r>
              <a:rPr lang="en-US" dirty="0" err="1"/>
              <a:t>aktif</a:t>
            </a:r>
            <a:r>
              <a:rPr lang="en-US" dirty="0"/>
              <a:t>)</a:t>
            </a:r>
          </a:p>
          <a:p>
            <a:r>
              <a:rPr lang="en-US" dirty="0"/>
              <a:t>2. Net </a:t>
            </a:r>
            <a:r>
              <a:rPr lang="en-US" dirty="0" err="1"/>
              <a:t>Framewok</a:t>
            </a:r>
            <a:r>
              <a:rPr lang="en-US" dirty="0"/>
              <a:t> 3.5</a:t>
            </a:r>
          </a:p>
          <a:p>
            <a:r>
              <a:rPr lang="en-US" dirty="0"/>
              <a:t>2. Microsoft </a:t>
            </a:r>
            <a:r>
              <a:rPr lang="en-US" dirty="0" err="1"/>
              <a:t>Sql</a:t>
            </a:r>
            <a:r>
              <a:rPr lang="en-US" dirty="0"/>
              <a:t> Server 2008 r2/ </a:t>
            </a:r>
            <a:r>
              <a:rPr lang="en-US" dirty="0" err="1"/>
              <a:t>diatasnya</a:t>
            </a:r>
            <a:endParaRPr lang="en-US" dirty="0"/>
          </a:p>
          <a:p>
            <a:r>
              <a:rPr lang="en-US" dirty="0"/>
              <a:t>3. Database </a:t>
            </a:r>
            <a:r>
              <a:rPr lang="en-US" dirty="0" err="1"/>
              <a:t>Siskeudes</a:t>
            </a:r>
            <a:r>
              <a:rPr lang="en-US" dirty="0"/>
              <a:t> </a:t>
            </a:r>
            <a:r>
              <a:rPr lang="en-US" dirty="0" err="1"/>
              <a:t>terkompilasi</a:t>
            </a:r>
            <a:endParaRPr lang="en-ID" dirty="0"/>
          </a:p>
        </p:txBody>
      </p:sp>
      <p:pic>
        <p:nvPicPr>
          <p:cNvPr id="5" name="Picture 4" descr="Skrip komputer di layar">
            <a:extLst>
              <a:ext uri="{FF2B5EF4-FFF2-40B4-BE49-F238E27FC236}">
                <a16:creationId xmlns:a16="http://schemas.microsoft.com/office/drawing/2014/main" id="{52FD918C-5058-40B4-B399-1CAAEA88C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69" b="-3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609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2725-7DC1-471A-8B70-36FD0AC8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Net Framework 3.5 </a:t>
            </a:r>
            <a:endParaRPr lang="en-ID" dirty="0"/>
          </a:p>
        </p:txBody>
      </p:sp>
      <p:pic>
        <p:nvPicPr>
          <p:cNvPr id="4" name="Online Media 3" title="Cara Instal NET Framework 3.5 Di windows 10 Secara Online">
            <a:hlinkClick r:id="" action="ppaction://media"/>
            <a:extLst>
              <a:ext uri="{FF2B5EF4-FFF2-40B4-BE49-F238E27FC236}">
                <a16:creationId xmlns:a16="http://schemas.microsoft.com/office/drawing/2014/main" id="{6E7CE77E-5049-4270-9E10-B5076953A59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58186" y="1956391"/>
            <a:ext cx="9675628" cy="43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0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DE4F-107E-4D39-A65F-A7918E6A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8550"/>
          </a:xfrm>
        </p:spPr>
        <p:txBody>
          <a:bodyPr/>
          <a:lstStyle/>
          <a:p>
            <a:r>
              <a:rPr lang="en-US" dirty="0"/>
              <a:t>Install Microsoft </a:t>
            </a:r>
            <a:r>
              <a:rPr lang="en-US" dirty="0" err="1"/>
              <a:t>Sql</a:t>
            </a:r>
            <a:r>
              <a:rPr lang="en-US" dirty="0"/>
              <a:t> Server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1147E-E99F-4B60-B173-466E39E9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  <a:p>
            <a:endParaRPr lang="en-ID" dirty="0"/>
          </a:p>
        </p:txBody>
      </p:sp>
      <p:pic>
        <p:nvPicPr>
          <p:cNvPr id="4" name="Online Media 3" title="How to Install SQL Server 2008 R2 Step by Step">
            <a:hlinkClick r:id="" action="ppaction://media"/>
            <a:extLst>
              <a:ext uri="{FF2B5EF4-FFF2-40B4-BE49-F238E27FC236}">
                <a16:creationId xmlns:a16="http://schemas.microsoft.com/office/drawing/2014/main" id="{0B84804D-958C-44C1-97C8-4AFBE750D0A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36320" y="1307805"/>
            <a:ext cx="10244824" cy="505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71E4-81A0-47FC-8F2F-E0617080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Restore database</a:t>
            </a:r>
            <a:endParaRPr lang="en-ID" dirty="0"/>
          </a:p>
        </p:txBody>
      </p:sp>
      <p:pic>
        <p:nvPicPr>
          <p:cNvPr id="4" name="Online Media 3" title="Cara Backup dan Restore Database SQL Server">
            <a:hlinkClick r:id="" action="ppaction://media"/>
            <a:extLst>
              <a:ext uri="{FF2B5EF4-FFF2-40B4-BE49-F238E27FC236}">
                <a16:creationId xmlns:a16="http://schemas.microsoft.com/office/drawing/2014/main" id="{391F0641-1E43-4BBD-84EF-6C6A753D07C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75907" y="2108200"/>
            <a:ext cx="9879773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3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68DB4-26C3-4892-B662-3A1518D6F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Backup Restore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188B3-598E-4A48-BB15-90BBDCB82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Cara Shortcut</a:t>
            </a:r>
            <a:endParaRPr lang="en-ID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Picture 3" descr="Two elephants happily swimming in the lake">
            <a:extLst>
              <a:ext uri="{FF2B5EF4-FFF2-40B4-BE49-F238E27FC236}">
                <a16:creationId xmlns:a16="http://schemas.microsoft.com/office/drawing/2014/main" id="{8D5524C7-9B83-41F4-9E08-06AF6D206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42" r="27441" b="-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7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FAD9-D82D-4641-BF23-5C5F5BC7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Buka </a:t>
            </a:r>
            <a:r>
              <a:rPr lang="en-US" dirty="0" err="1"/>
              <a:t>AppRestore</a:t>
            </a:r>
            <a:r>
              <a:rPr lang="en-US" dirty="0"/>
              <a:t> &amp;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Koneksi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89AD-D4F7-4532-ABFF-9F8719A2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06937" cy="3760891"/>
          </a:xfrm>
        </p:spPr>
        <p:txBody>
          <a:bodyPr/>
          <a:lstStyle/>
          <a:p>
            <a:r>
              <a:rPr lang="en-US" dirty="0"/>
              <a:t>1. Buka </a:t>
            </a:r>
            <a:r>
              <a:rPr lang="en-US" dirty="0" err="1"/>
              <a:t>aplikasi</a:t>
            </a:r>
            <a:r>
              <a:rPr lang="en-US" dirty="0"/>
              <a:t> Apprestore.exe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isikan</a:t>
            </a:r>
            <a:r>
              <a:rPr lang="en-US" dirty="0"/>
              <a:t> parameter yang </a:t>
            </a:r>
            <a:r>
              <a:rPr lang="en-US" dirty="0" err="1"/>
              <a:t>dibutuhkan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, dan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lanjutkan</a:t>
            </a:r>
            <a:endParaRPr lang="en-US" dirty="0"/>
          </a:p>
        </p:txBody>
      </p:sp>
      <p:pic>
        <p:nvPicPr>
          <p:cNvPr id="5" name="Picture 4" descr="aplikasi apprestore">
            <a:extLst>
              <a:ext uri="{FF2B5EF4-FFF2-40B4-BE49-F238E27FC236}">
                <a16:creationId xmlns:a16="http://schemas.microsoft.com/office/drawing/2014/main" id="{EA672C5E-C455-436B-B02A-4A1903A0E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947016"/>
            <a:ext cx="4718292" cy="408326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A74F3A2-0372-4DD5-B852-504C18DE39DA}"/>
              </a:ext>
            </a:extLst>
          </p:cNvPr>
          <p:cNvSpPr/>
          <p:nvPr/>
        </p:nvSpPr>
        <p:spPr>
          <a:xfrm>
            <a:off x="9719353" y="2815120"/>
            <a:ext cx="826827" cy="246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E2B271-63DD-4784-9730-C8455270846D}"/>
              </a:ext>
            </a:extLst>
          </p:cNvPr>
          <p:cNvSpPr/>
          <p:nvPr/>
        </p:nvSpPr>
        <p:spPr>
          <a:xfrm>
            <a:off x="10637519" y="2671281"/>
            <a:ext cx="1033923" cy="852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Isi </a:t>
            </a:r>
            <a:r>
              <a:rPr lang="en-US" dirty="0" err="1"/>
              <a:t>nama</a:t>
            </a:r>
            <a:r>
              <a:rPr lang="en-US" dirty="0"/>
              <a:t> server</a:t>
            </a:r>
            <a:endParaRPr lang="en-ID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AEB83D4-B0A2-4523-9E1C-B76C8C23E585}"/>
              </a:ext>
            </a:extLst>
          </p:cNvPr>
          <p:cNvSpPr/>
          <p:nvPr/>
        </p:nvSpPr>
        <p:spPr>
          <a:xfrm>
            <a:off x="6470350" y="3873357"/>
            <a:ext cx="2219218" cy="226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01EC07-7D2C-4324-B35D-1EAC0400C72D}"/>
              </a:ext>
            </a:extLst>
          </p:cNvPr>
          <p:cNvSpPr/>
          <p:nvPr/>
        </p:nvSpPr>
        <p:spPr>
          <a:xfrm>
            <a:off x="6523434" y="4130212"/>
            <a:ext cx="2166134" cy="441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2. </a:t>
            </a:r>
            <a:r>
              <a:rPr lang="en-US" sz="1400" dirty="0" err="1">
                <a:solidFill>
                  <a:schemeClr val="tx1"/>
                </a:solidFill>
              </a:rPr>
              <a:t>Pilih</a:t>
            </a:r>
            <a:r>
              <a:rPr lang="en-US" sz="1400" dirty="0">
                <a:solidFill>
                  <a:schemeClr val="tx1"/>
                </a:solidFill>
              </a:rPr>
              <a:t> authentication :windows 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5CA7FD-B32C-4677-AD66-9FDB1D75C855}"/>
              </a:ext>
            </a:extLst>
          </p:cNvPr>
          <p:cNvSpPr/>
          <p:nvPr/>
        </p:nvSpPr>
        <p:spPr>
          <a:xfrm>
            <a:off x="10637518" y="4761745"/>
            <a:ext cx="1033923" cy="708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3. </a:t>
            </a:r>
            <a:r>
              <a:rPr lang="en-US" sz="1600" dirty="0" err="1"/>
              <a:t>Tes</a:t>
            </a:r>
            <a:r>
              <a:rPr lang="en-US" sz="1600" dirty="0"/>
              <a:t> </a:t>
            </a:r>
            <a:r>
              <a:rPr lang="en-US" sz="1600" dirty="0" err="1"/>
              <a:t>Koneksi</a:t>
            </a:r>
            <a:endParaRPr lang="en-ID" sz="16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32C8EDA-7D77-4D6D-89F1-03B36799CB13}"/>
              </a:ext>
            </a:extLst>
          </p:cNvPr>
          <p:cNvSpPr/>
          <p:nvPr/>
        </p:nvSpPr>
        <p:spPr>
          <a:xfrm>
            <a:off x="9699559" y="4869624"/>
            <a:ext cx="826827" cy="246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02327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33311D"/>
      </a:dk2>
      <a:lt2>
        <a:srgbClr val="E2E3E8"/>
      </a:lt2>
      <a:accent1>
        <a:srgbClr val="A9A180"/>
      </a:accent1>
      <a:accent2>
        <a:srgbClr val="BA957F"/>
      </a:accent2>
      <a:accent3>
        <a:srgbClr val="C59395"/>
      </a:accent3>
      <a:accent4>
        <a:srgbClr val="BA7F9A"/>
      </a:accent4>
      <a:accent5>
        <a:srgbClr val="C38FBC"/>
      </a:accent5>
      <a:accent6>
        <a:srgbClr val="A97FBA"/>
      </a:accent6>
      <a:hlink>
        <a:srgbClr val="6977AE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215</Words>
  <Application>Microsoft Office PowerPoint</Application>
  <PresentationFormat>Widescreen</PresentationFormat>
  <Paragraphs>45</Paragraphs>
  <Slides>13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Avenir Next LT Pro</vt:lpstr>
      <vt:lpstr>Avenir Next LT Pro Light</vt:lpstr>
      <vt:lpstr>Calibri</vt:lpstr>
      <vt:lpstr>RetrospectVTI</vt:lpstr>
      <vt:lpstr>Profil</vt:lpstr>
      <vt:lpstr>My Repository</vt:lpstr>
      <vt:lpstr>How To Run Siswaskeudes?</vt:lpstr>
      <vt:lpstr>System Requirement</vt:lpstr>
      <vt:lpstr>How to Install Net Framework 3.5 </vt:lpstr>
      <vt:lpstr>Install Microsoft Sql Server</vt:lpstr>
      <vt:lpstr>How to Restore database</vt:lpstr>
      <vt:lpstr>Backup Restore</vt:lpstr>
      <vt:lpstr>Buka AppRestore &amp; Tes Koneksi</vt:lpstr>
      <vt:lpstr>Restore</vt:lpstr>
      <vt:lpstr>Backup Database</vt:lpstr>
      <vt:lpstr>Keterangan Backup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unang rioda</dc:creator>
  <cp:lastModifiedBy>unang rioda</cp:lastModifiedBy>
  <cp:revision>85</cp:revision>
  <dcterms:created xsi:type="dcterms:W3CDTF">2021-11-16T03:09:04Z</dcterms:created>
  <dcterms:modified xsi:type="dcterms:W3CDTF">2021-11-17T23:11:55Z</dcterms:modified>
</cp:coreProperties>
</file>