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7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4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Two elephants happily swimming in the lake">
            <a:extLst>
              <a:ext uri="{FF2B5EF4-FFF2-40B4-BE49-F238E27FC236}">
                <a16:creationId xmlns:a16="http://schemas.microsoft.com/office/drawing/2014/main" id="{8D5524C7-9B83-41F4-9E08-06AF6D206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8DB4-26C3-4892-B662-3A1518D6F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Backup Restore</a:t>
            </a:r>
            <a:endParaRPr lang="en-ID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88B3-598E-4A48-BB15-90BBDCB82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Cara Shortcut</a:t>
            </a:r>
            <a:endParaRPr lang="en-ID" dirty="0"/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07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FAD9-D82D-4641-BF23-5C5F5BC7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AppRestore</a:t>
            </a:r>
            <a:r>
              <a:rPr lang="en-US" dirty="0"/>
              <a:t> &amp;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89AD-D4F7-4532-ABFF-9F8719A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06937" cy="3760891"/>
          </a:xfrm>
        </p:spPr>
        <p:txBody>
          <a:bodyPr/>
          <a:lstStyle/>
          <a:p>
            <a:r>
              <a:rPr lang="en-US" dirty="0"/>
              <a:t>1. Buka </a:t>
            </a:r>
            <a:r>
              <a:rPr lang="en-US" dirty="0" err="1"/>
              <a:t>aplikasi</a:t>
            </a:r>
            <a:r>
              <a:rPr lang="en-US" dirty="0"/>
              <a:t> Apprestore.exe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isikan</a:t>
            </a:r>
            <a:r>
              <a:rPr lang="en-US" dirty="0"/>
              <a:t> parameter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,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lanjutkan</a:t>
            </a:r>
            <a:endParaRPr lang="en-US" dirty="0"/>
          </a:p>
        </p:txBody>
      </p:sp>
      <p:pic>
        <p:nvPicPr>
          <p:cNvPr id="5" name="Picture 4" descr="aplikasi apprestore">
            <a:extLst>
              <a:ext uri="{FF2B5EF4-FFF2-40B4-BE49-F238E27FC236}">
                <a16:creationId xmlns:a16="http://schemas.microsoft.com/office/drawing/2014/main" id="{EA672C5E-C455-436B-B02A-4A1903A0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47016"/>
            <a:ext cx="4718292" cy="40832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74F3A2-0372-4DD5-B852-504C18DE39DA}"/>
              </a:ext>
            </a:extLst>
          </p:cNvPr>
          <p:cNvSpPr/>
          <p:nvPr/>
        </p:nvSpPr>
        <p:spPr>
          <a:xfrm>
            <a:off x="9719353" y="2815120"/>
            <a:ext cx="826827" cy="24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E2B271-63DD-4784-9730-C8455270846D}"/>
              </a:ext>
            </a:extLst>
          </p:cNvPr>
          <p:cNvSpPr/>
          <p:nvPr/>
        </p:nvSpPr>
        <p:spPr>
          <a:xfrm>
            <a:off x="10637519" y="2671281"/>
            <a:ext cx="1033923" cy="85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Isi </a:t>
            </a:r>
            <a:r>
              <a:rPr lang="en-US" dirty="0" err="1"/>
              <a:t>nama</a:t>
            </a:r>
            <a:r>
              <a:rPr lang="en-US" dirty="0"/>
              <a:t> server</a:t>
            </a:r>
            <a:endParaRPr lang="en-ID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AEB83D4-B0A2-4523-9E1C-B76C8C23E585}"/>
              </a:ext>
            </a:extLst>
          </p:cNvPr>
          <p:cNvSpPr/>
          <p:nvPr/>
        </p:nvSpPr>
        <p:spPr>
          <a:xfrm>
            <a:off x="6470350" y="3873357"/>
            <a:ext cx="2219218" cy="226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1EC07-7D2C-4324-B35D-1EAC0400C72D}"/>
              </a:ext>
            </a:extLst>
          </p:cNvPr>
          <p:cNvSpPr/>
          <p:nvPr/>
        </p:nvSpPr>
        <p:spPr>
          <a:xfrm>
            <a:off x="6523434" y="4130212"/>
            <a:ext cx="2166134" cy="44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dirty="0" err="1">
                <a:solidFill>
                  <a:schemeClr val="tx1"/>
                </a:solidFill>
              </a:rPr>
              <a:t>Pilih</a:t>
            </a:r>
            <a:r>
              <a:rPr lang="en-US" sz="1400" dirty="0">
                <a:solidFill>
                  <a:schemeClr val="tx1"/>
                </a:solidFill>
              </a:rPr>
              <a:t> authentication :windows 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5CA7FD-B32C-4677-AD66-9FDB1D75C855}"/>
              </a:ext>
            </a:extLst>
          </p:cNvPr>
          <p:cNvSpPr/>
          <p:nvPr/>
        </p:nvSpPr>
        <p:spPr>
          <a:xfrm>
            <a:off x="10637518" y="4761745"/>
            <a:ext cx="1033923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 </a:t>
            </a:r>
            <a:r>
              <a:rPr lang="en-US" sz="1600" dirty="0" err="1"/>
              <a:t>Tes</a:t>
            </a:r>
            <a:r>
              <a:rPr lang="en-US" sz="1600" dirty="0"/>
              <a:t> </a:t>
            </a:r>
            <a:r>
              <a:rPr lang="en-US" sz="1600" dirty="0" err="1"/>
              <a:t>Koneksi</a:t>
            </a:r>
            <a:endParaRPr lang="en-ID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2C8EDA-7D77-4D6D-89F1-03B36799CB13}"/>
              </a:ext>
            </a:extLst>
          </p:cNvPr>
          <p:cNvSpPr/>
          <p:nvPr/>
        </p:nvSpPr>
        <p:spPr>
          <a:xfrm>
            <a:off x="9699559" y="4869624"/>
            <a:ext cx="826827" cy="24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023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FBF5-A061-409A-BD9B-BD786139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</a:t>
            </a:r>
            <a:endParaRPr lang="en-ID" dirty="0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4275B75-EDD1-49F1-9C5F-8C2B25245E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2" y="2120900"/>
            <a:ext cx="4397363" cy="374808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652FFC-A475-4D45-8519-9BAF5ACD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092" y="2120900"/>
            <a:ext cx="5268588" cy="37481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database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di restore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 ,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tujuan</a:t>
            </a:r>
            <a:r>
              <a:rPr lang="en-US" dirty="0"/>
              <a:t> file </a:t>
            </a:r>
            <a:r>
              <a:rPr lang="en-US" dirty="0" err="1"/>
              <a:t>direstore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Restore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AB6EC4-26F4-4B77-8731-839C8ABAA1C8}"/>
              </a:ext>
            </a:extLst>
          </p:cNvPr>
          <p:cNvSpPr/>
          <p:nvPr/>
        </p:nvSpPr>
        <p:spPr>
          <a:xfrm>
            <a:off x="4017194" y="2917859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F3F08-4075-4C88-B6D9-4BC9CCAB40E7}"/>
              </a:ext>
            </a:extLst>
          </p:cNvPr>
          <p:cNvSpPr/>
          <p:nvPr/>
        </p:nvSpPr>
        <p:spPr>
          <a:xfrm>
            <a:off x="5113935" y="3213242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E669A2-AA7C-4D79-931B-6EEE6BB036BC}"/>
              </a:ext>
            </a:extLst>
          </p:cNvPr>
          <p:cNvSpPr/>
          <p:nvPr/>
        </p:nvSpPr>
        <p:spPr>
          <a:xfrm>
            <a:off x="5153321" y="3951266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906EC8-1AF7-4A53-A199-8E055E8C0A74}"/>
              </a:ext>
            </a:extLst>
          </p:cNvPr>
          <p:cNvSpPr/>
          <p:nvPr/>
        </p:nvSpPr>
        <p:spPr>
          <a:xfrm>
            <a:off x="4125905" y="4197848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03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1B9C-0AB8-4916-A0CC-B35E8424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Database</a:t>
            </a:r>
            <a:endParaRPr lang="en-ID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5FE6B3-2114-4008-9E61-2FD5E8C60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4" y="2120900"/>
            <a:ext cx="9189381" cy="3748088"/>
          </a:xfrm>
        </p:spPr>
      </p:pic>
    </p:spTree>
    <p:extLst>
      <p:ext uri="{BB962C8B-B14F-4D97-AF65-F5344CB8AC3E}">
        <p14:creationId xmlns:p14="http://schemas.microsoft.com/office/powerpoint/2010/main" val="280149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90-5F92-45E8-A431-BBF0A67E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 Backup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387036-BE29-4BCA-B5E2-635337BF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Klik</a:t>
            </a:r>
            <a:r>
              <a:rPr lang="en-US" dirty="0"/>
              <a:t> “Set Lokasi Backup”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form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isi</a:t>
            </a:r>
            <a:r>
              <a:rPr lang="en-US" dirty="0"/>
              <a:t> file name file backup</a:t>
            </a:r>
          </a:p>
          <a:p>
            <a:r>
              <a:rPr lang="en-US" dirty="0"/>
              <a:t>3. </a:t>
            </a:r>
            <a:r>
              <a:rPr lang="en-US" dirty="0" err="1"/>
              <a:t>klik</a:t>
            </a:r>
            <a:r>
              <a:rPr lang="en-US" dirty="0"/>
              <a:t> Save</a:t>
            </a:r>
          </a:p>
          <a:p>
            <a:r>
              <a:rPr lang="en-US" dirty="0"/>
              <a:t>4. </a:t>
            </a:r>
            <a:r>
              <a:rPr lang="en-US" dirty="0" err="1"/>
              <a:t>klik</a:t>
            </a:r>
            <a:r>
              <a:rPr lang="en-US" dirty="0"/>
              <a:t> Backup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30463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3311D"/>
      </a:dk2>
      <a:lt2>
        <a:srgbClr val="E2E3E8"/>
      </a:lt2>
      <a:accent1>
        <a:srgbClr val="A9A180"/>
      </a:accent1>
      <a:accent2>
        <a:srgbClr val="BA957F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Avenir Next LT Pro</vt:lpstr>
      <vt:lpstr>Avenir Next LT Pro Light</vt:lpstr>
      <vt:lpstr>Calibri</vt:lpstr>
      <vt:lpstr>RetrospectVTI</vt:lpstr>
      <vt:lpstr>Backup Restore</vt:lpstr>
      <vt:lpstr>Buka AppRestore &amp; Tes Koneksi</vt:lpstr>
      <vt:lpstr>Restore</vt:lpstr>
      <vt:lpstr>Backup Database</vt:lpstr>
      <vt:lpstr>Keterangan 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unang rioda</dc:creator>
  <cp:lastModifiedBy>unang rioda</cp:lastModifiedBy>
  <cp:revision>47</cp:revision>
  <dcterms:created xsi:type="dcterms:W3CDTF">2021-11-16T03:09:04Z</dcterms:created>
  <dcterms:modified xsi:type="dcterms:W3CDTF">2021-11-16T03:51:01Z</dcterms:modified>
</cp:coreProperties>
</file>