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88" r:id="rId3"/>
  </p:sldMasterIdLst>
  <p:notesMasterIdLst>
    <p:notesMasterId r:id="rId14"/>
  </p:notesMasterIdLst>
  <p:sldIdLst>
    <p:sldId id="429" r:id="rId4"/>
    <p:sldId id="446" r:id="rId5"/>
    <p:sldId id="456" r:id="rId6"/>
    <p:sldId id="450" r:id="rId7"/>
    <p:sldId id="447" r:id="rId8"/>
    <p:sldId id="449" r:id="rId9"/>
    <p:sldId id="435" r:id="rId10"/>
    <p:sldId id="433" r:id="rId11"/>
    <p:sldId id="451" r:id="rId12"/>
    <p:sldId id="340" r:id="rId13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200"/>
    <a:srgbClr val="0B0E17"/>
    <a:srgbClr val="202842"/>
    <a:srgbClr val="2A9A1E"/>
    <a:srgbClr val="B41442"/>
    <a:srgbClr val="AFABAB"/>
    <a:srgbClr val="F6F000"/>
    <a:srgbClr val="F4EE00"/>
    <a:srgbClr val="E62601"/>
    <a:srgbClr val="90C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1" autoAdjust="0"/>
    <p:restoredTop sz="92068" autoAdjust="0"/>
  </p:normalViewPr>
  <p:slideViewPr>
    <p:cSldViewPr snapToGrid="0">
      <p:cViewPr varScale="1">
        <p:scale>
          <a:sx n="62" d="100"/>
          <a:sy n="62" d="100"/>
        </p:scale>
        <p:origin x="7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922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D13D4-867D-4629-BF8B-203E5F85C6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CC0C721-0BCB-4E00-B48C-25FF63E0C5BA}">
      <dgm:prSet phldrT="[Text]"/>
      <dgm:spPr/>
      <dgm:t>
        <a:bodyPr/>
        <a:lstStyle/>
        <a:p>
          <a:r>
            <a:rPr lang="en-US" dirty="0" err="1"/>
            <a:t>Kompilasi</a:t>
          </a:r>
          <a:r>
            <a:rPr lang="en-US" dirty="0"/>
            <a:t> </a:t>
          </a:r>
          <a:r>
            <a:rPr lang="en-US" dirty="0" err="1"/>
            <a:t>Nasional</a:t>
          </a:r>
          <a:endParaRPr lang="id-ID" dirty="0"/>
        </a:p>
      </dgm:t>
    </dgm:pt>
    <dgm:pt modelId="{39609908-FA7E-4805-8CEC-7FB3F33FA87C}" type="parTrans" cxnId="{C4A2EA97-A9B0-485B-B818-898CEFDB096F}">
      <dgm:prSet/>
      <dgm:spPr/>
      <dgm:t>
        <a:bodyPr/>
        <a:lstStyle/>
        <a:p>
          <a:endParaRPr lang="id-ID"/>
        </a:p>
      </dgm:t>
    </dgm:pt>
    <dgm:pt modelId="{0BF83916-18EA-4871-848D-335469C794E7}" type="sibTrans" cxnId="{C4A2EA97-A9B0-485B-B818-898CEFDB096F}">
      <dgm:prSet/>
      <dgm:spPr/>
      <dgm:t>
        <a:bodyPr/>
        <a:lstStyle/>
        <a:p>
          <a:endParaRPr lang="id-ID"/>
        </a:p>
      </dgm:t>
    </dgm:pt>
    <dgm:pt modelId="{101D1B63-8005-4365-99CA-1F030340798B}">
      <dgm:prSet phldrT="[Text]"/>
      <dgm:spPr/>
      <dgm:t>
        <a:bodyPr/>
        <a:lstStyle/>
        <a:p>
          <a:r>
            <a:rPr lang="en-US" dirty="0" err="1"/>
            <a:t>Kompilasi</a:t>
          </a:r>
          <a:r>
            <a:rPr lang="en-US" dirty="0"/>
            <a:t> </a:t>
          </a:r>
          <a:r>
            <a:rPr lang="en-US" dirty="0" err="1"/>
            <a:t>Provinsi</a:t>
          </a:r>
          <a:endParaRPr lang="id-ID" dirty="0"/>
        </a:p>
      </dgm:t>
    </dgm:pt>
    <dgm:pt modelId="{BE1B8895-0252-4336-9769-D40151C9E6C9}" type="parTrans" cxnId="{C1A1536F-612D-409F-B53D-E0EF222106F5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4E175237-2DC1-45B9-9F00-5003206EBCA0}" type="sibTrans" cxnId="{C1A1536F-612D-409F-B53D-E0EF222106F5}">
      <dgm:prSet/>
      <dgm:spPr/>
      <dgm:t>
        <a:bodyPr/>
        <a:lstStyle/>
        <a:p>
          <a:endParaRPr lang="id-ID"/>
        </a:p>
      </dgm:t>
    </dgm:pt>
    <dgm:pt modelId="{A8AFD92F-B591-415A-8AB8-258B0B1C01C6}">
      <dgm:prSet phldrT="[Text]"/>
      <dgm:spPr/>
      <dgm:t>
        <a:bodyPr/>
        <a:lstStyle/>
        <a:p>
          <a:r>
            <a:rPr lang="en-US" dirty="0" err="1"/>
            <a:t>Inspektorat</a:t>
          </a:r>
          <a:endParaRPr lang="en-US" dirty="0"/>
        </a:p>
        <a:p>
          <a:r>
            <a:rPr lang="en-US" dirty="0" err="1"/>
            <a:t>Kab</a:t>
          </a:r>
          <a:r>
            <a:rPr lang="en-US" dirty="0"/>
            <a:t>/Kota</a:t>
          </a:r>
          <a:endParaRPr lang="id-ID" dirty="0"/>
        </a:p>
      </dgm:t>
    </dgm:pt>
    <dgm:pt modelId="{9116CDE1-F788-45DC-A0EA-0DB5FA1BF996}" type="parTrans" cxnId="{275D2B06-2452-4AD6-8E23-0E4820B6C45E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D4BDCE18-8EAC-4CD2-87A4-B1CAEC69AE1A}" type="sibTrans" cxnId="{275D2B06-2452-4AD6-8E23-0E4820B6C45E}">
      <dgm:prSet/>
      <dgm:spPr/>
      <dgm:t>
        <a:bodyPr/>
        <a:lstStyle/>
        <a:p>
          <a:endParaRPr lang="id-ID"/>
        </a:p>
      </dgm:t>
    </dgm:pt>
    <dgm:pt modelId="{37EF5817-B4ED-42C8-AA14-F42DFD0E8F94}">
      <dgm:prSet phldrT="[Text]"/>
      <dgm:spPr/>
      <dgm:t>
        <a:bodyPr/>
        <a:lstStyle/>
        <a:p>
          <a:r>
            <a:rPr lang="en-US" dirty="0" err="1"/>
            <a:t>Inspektorat</a:t>
          </a:r>
          <a:endParaRPr lang="en-US" dirty="0"/>
        </a:p>
        <a:p>
          <a:r>
            <a:rPr lang="en-US" dirty="0" err="1"/>
            <a:t>Kab</a:t>
          </a:r>
          <a:r>
            <a:rPr lang="en-US" dirty="0"/>
            <a:t>/Kota</a:t>
          </a:r>
          <a:endParaRPr lang="id-ID" dirty="0"/>
        </a:p>
      </dgm:t>
    </dgm:pt>
    <dgm:pt modelId="{6F603C2A-9D65-40E1-80CD-5B5F57A20CEF}" type="parTrans" cxnId="{7DA46606-8363-474C-8F1C-7DD908FF234F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D3CF41F6-6801-4BE4-83CA-DED527DA6022}" type="sibTrans" cxnId="{7DA46606-8363-474C-8F1C-7DD908FF234F}">
      <dgm:prSet/>
      <dgm:spPr/>
      <dgm:t>
        <a:bodyPr/>
        <a:lstStyle/>
        <a:p>
          <a:endParaRPr lang="id-ID"/>
        </a:p>
      </dgm:t>
    </dgm:pt>
    <dgm:pt modelId="{768AC549-7D34-4D13-9DD3-6A5E8ED6B5B5}">
      <dgm:prSet phldrT="[Text]"/>
      <dgm:spPr/>
      <dgm:t>
        <a:bodyPr/>
        <a:lstStyle/>
        <a:p>
          <a:r>
            <a:rPr lang="en-US" dirty="0" err="1"/>
            <a:t>Kompilasi</a:t>
          </a:r>
          <a:r>
            <a:rPr lang="en-US" dirty="0"/>
            <a:t> </a:t>
          </a:r>
          <a:r>
            <a:rPr lang="en-US" dirty="0" err="1"/>
            <a:t>Provinsi</a:t>
          </a:r>
          <a:endParaRPr lang="id-ID" dirty="0"/>
        </a:p>
      </dgm:t>
    </dgm:pt>
    <dgm:pt modelId="{A1673284-E2BB-44BA-9251-67C7543DBD16}" type="parTrans" cxnId="{230FF14E-3235-4F78-A77D-E2B8923BC468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4E086AB7-94DF-43B6-AEE4-10BB804B6E5A}" type="sibTrans" cxnId="{230FF14E-3235-4F78-A77D-E2B8923BC468}">
      <dgm:prSet/>
      <dgm:spPr/>
      <dgm:t>
        <a:bodyPr/>
        <a:lstStyle/>
        <a:p>
          <a:endParaRPr lang="id-ID"/>
        </a:p>
      </dgm:t>
    </dgm:pt>
    <dgm:pt modelId="{4C304382-0E49-4C8A-A7CE-9886575C8610}">
      <dgm:prSet phldrT="[Text]"/>
      <dgm:spPr/>
      <dgm:t>
        <a:bodyPr/>
        <a:lstStyle/>
        <a:p>
          <a:r>
            <a:rPr lang="en-US" dirty="0" err="1"/>
            <a:t>Inspektorat</a:t>
          </a:r>
          <a:endParaRPr lang="en-US" dirty="0"/>
        </a:p>
        <a:p>
          <a:r>
            <a:rPr lang="en-US" dirty="0" err="1"/>
            <a:t>Kab</a:t>
          </a:r>
          <a:r>
            <a:rPr lang="en-US" dirty="0"/>
            <a:t>/Kota</a:t>
          </a:r>
          <a:endParaRPr lang="id-ID" dirty="0"/>
        </a:p>
      </dgm:t>
    </dgm:pt>
    <dgm:pt modelId="{1873F549-39A5-4718-B7BA-006193B554BC}" type="parTrans" cxnId="{C602F541-1F57-446B-A3A7-1C52E3A53FDC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EA39789C-5A8D-41C0-91EB-862936CBEEB2}" type="sibTrans" cxnId="{C602F541-1F57-446B-A3A7-1C52E3A53FDC}">
      <dgm:prSet/>
      <dgm:spPr/>
      <dgm:t>
        <a:bodyPr/>
        <a:lstStyle/>
        <a:p>
          <a:endParaRPr lang="id-ID"/>
        </a:p>
      </dgm:t>
    </dgm:pt>
    <dgm:pt modelId="{623AED6C-463F-4A93-BACA-E31724B9DAA8}">
      <dgm:prSet/>
      <dgm:spPr/>
      <dgm:t>
        <a:bodyPr/>
        <a:lstStyle/>
        <a:p>
          <a:r>
            <a:rPr lang="en-US" dirty="0" err="1"/>
            <a:t>Kompilasi</a:t>
          </a:r>
          <a:r>
            <a:rPr lang="en-US" dirty="0"/>
            <a:t> </a:t>
          </a:r>
          <a:r>
            <a:rPr lang="en-US" dirty="0" err="1"/>
            <a:t>Provinsi</a:t>
          </a:r>
          <a:endParaRPr lang="id-ID" dirty="0"/>
        </a:p>
      </dgm:t>
    </dgm:pt>
    <dgm:pt modelId="{B199BC33-676E-4AED-B99D-E09DDD1837CA}" type="parTrans" cxnId="{C0EA059D-0C5A-487B-B12B-949CC98D90C9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AF1449F7-3709-4084-A70E-3CDF124C90EA}" type="sibTrans" cxnId="{C0EA059D-0C5A-487B-B12B-949CC98D90C9}">
      <dgm:prSet/>
      <dgm:spPr/>
      <dgm:t>
        <a:bodyPr/>
        <a:lstStyle/>
        <a:p>
          <a:endParaRPr lang="id-ID"/>
        </a:p>
      </dgm:t>
    </dgm:pt>
    <dgm:pt modelId="{34589B78-37D4-4055-9416-8A6CF14EA2BB}">
      <dgm:prSet/>
      <dgm:spPr/>
      <dgm:t>
        <a:bodyPr/>
        <a:lstStyle/>
        <a:p>
          <a:r>
            <a:rPr lang="en-US" dirty="0" err="1"/>
            <a:t>Inspektorat</a:t>
          </a:r>
          <a:endParaRPr lang="en-US" dirty="0"/>
        </a:p>
        <a:p>
          <a:r>
            <a:rPr lang="en-US" dirty="0" err="1"/>
            <a:t>Kab</a:t>
          </a:r>
          <a:r>
            <a:rPr lang="en-US" dirty="0"/>
            <a:t>/Kota</a:t>
          </a:r>
          <a:endParaRPr lang="id-ID" dirty="0"/>
        </a:p>
      </dgm:t>
    </dgm:pt>
    <dgm:pt modelId="{18D57682-F028-4D17-8E30-5C258101D834}" type="parTrans" cxnId="{3A6B5DBE-4F5A-4306-B0FD-89AC99FD8AF5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72F35A49-81C4-4563-9947-F0446B32F5FB}" type="sibTrans" cxnId="{3A6B5DBE-4F5A-4306-B0FD-89AC99FD8AF5}">
      <dgm:prSet/>
      <dgm:spPr/>
      <dgm:t>
        <a:bodyPr/>
        <a:lstStyle/>
        <a:p>
          <a:endParaRPr lang="id-ID"/>
        </a:p>
      </dgm:t>
    </dgm:pt>
    <dgm:pt modelId="{3ABA59C1-F324-4E62-A682-B197DE07E4BD}">
      <dgm:prSet/>
      <dgm:spPr/>
      <dgm:t>
        <a:bodyPr/>
        <a:lstStyle/>
        <a:p>
          <a:r>
            <a:rPr lang="en-US" dirty="0" err="1"/>
            <a:t>Inspektorat</a:t>
          </a:r>
          <a:endParaRPr lang="en-US" dirty="0"/>
        </a:p>
        <a:p>
          <a:r>
            <a:rPr lang="en-US" dirty="0" err="1"/>
            <a:t>Kab</a:t>
          </a:r>
          <a:r>
            <a:rPr lang="en-US" dirty="0"/>
            <a:t>/Kota</a:t>
          </a:r>
          <a:endParaRPr lang="id-ID" dirty="0"/>
        </a:p>
      </dgm:t>
    </dgm:pt>
    <dgm:pt modelId="{4BF0BE97-E92D-4552-8D99-980AA096E5A5}" type="parTrans" cxnId="{94C21182-62AB-4227-A7A9-3058D5DAB67A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d-ID"/>
        </a:p>
      </dgm:t>
    </dgm:pt>
    <dgm:pt modelId="{F3CDEC92-3132-4D09-AC63-102438EE3908}" type="sibTrans" cxnId="{94C21182-62AB-4227-A7A9-3058D5DAB67A}">
      <dgm:prSet/>
      <dgm:spPr/>
      <dgm:t>
        <a:bodyPr/>
        <a:lstStyle/>
        <a:p>
          <a:endParaRPr lang="id-ID"/>
        </a:p>
      </dgm:t>
    </dgm:pt>
    <dgm:pt modelId="{B77ACCFB-6A01-4327-9E6B-9D19D6931CC8}" type="pres">
      <dgm:prSet presAssocID="{491D13D4-867D-4629-BF8B-203E5F85C6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FF506E-EA98-43E5-940E-9D406C522FAD}" type="pres">
      <dgm:prSet presAssocID="{5CC0C721-0BCB-4E00-B48C-25FF63E0C5BA}" presName="hierRoot1" presStyleCnt="0"/>
      <dgm:spPr/>
    </dgm:pt>
    <dgm:pt modelId="{953B1F15-ACFF-4DDF-BAAE-687306327900}" type="pres">
      <dgm:prSet presAssocID="{5CC0C721-0BCB-4E00-B48C-25FF63E0C5BA}" presName="composite" presStyleCnt="0"/>
      <dgm:spPr/>
    </dgm:pt>
    <dgm:pt modelId="{B66B85D2-8201-4598-9CBC-EF558F6441DE}" type="pres">
      <dgm:prSet presAssocID="{5CC0C721-0BCB-4E00-B48C-25FF63E0C5BA}" presName="background" presStyleLbl="node0" presStyleIdx="0" presStyleCnt="1"/>
      <dgm:spPr/>
    </dgm:pt>
    <dgm:pt modelId="{C0BD3CB2-E31D-40E3-BA2B-62B080389377}" type="pres">
      <dgm:prSet presAssocID="{5CC0C721-0BCB-4E00-B48C-25FF63E0C5BA}" presName="text" presStyleLbl="fgAcc0" presStyleIdx="0" presStyleCnt="1">
        <dgm:presLayoutVars>
          <dgm:chPref val="3"/>
        </dgm:presLayoutVars>
      </dgm:prSet>
      <dgm:spPr/>
    </dgm:pt>
    <dgm:pt modelId="{5C650B0E-DE9A-461C-B43B-D0C8586F2688}" type="pres">
      <dgm:prSet presAssocID="{5CC0C721-0BCB-4E00-B48C-25FF63E0C5BA}" presName="hierChild2" presStyleCnt="0"/>
      <dgm:spPr/>
    </dgm:pt>
    <dgm:pt modelId="{E267415C-7392-435F-A94E-8D4E0DB10E52}" type="pres">
      <dgm:prSet presAssocID="{BE1B8895-0252-4336-9769-D40151C9E6C9}" presName="Name10" presStyleLbl="parChTrans1D2" presStyleIdx="0" presStyleCnt="3"/>
      <dgm:spPr/>
    </dgm:pt>
    <dgm:pt modelId="{0AEB83CB-FA18-42DC-98C3-42ACCD5412A1}" type="pres">
      <dgm:prSet presAssocID="{101D1B63-8005-4365-99CA-1F030340798B}" presName="hierRoot2" presStyleCnt="0"/>
      <dgm:spPr/>
    </dgm:pt>
    <dgm:pt modelId="{0DA3AE5E-0764-4F56-9B8D-DE92A63BE271}" type="pres">
      <dgm:prSet presAssocID="{101D1B63-8005-4365-99CA-1F030340798B}" presName="composite2" presStyleCnt="0"/>
      <dgm:spPr/>
    </dgm:pt>
    <dgm:pt modelId="{392790FE-31CE-46CE-B831-9001DB8E98D0}" type="pres">
      <dgm:prSet presAssocID="{101D1B63-8005-4365-99CA-1F030340798B}" presName="background2" presStyleLbl="node2" presStyleIdx="0" presStyleCnt="3"/>
      <dgm:spPr/>
    </dgm:pt>
    <dgm:pt modelId="{0402797A-4231-4E47-9EB9-E0D2018B2816}" type="pres">
      <dgm:prSet presAssocID="{101D1B63-8005-4365-99CA-1F030340798B}" presName="text2" presStyleLbl="fgAcc2" presStyleIdx="0" presStyleCnt="3">
        <dgm:presLayoutVars>
          <dgm:chPref val="3"/>
        </dgm:presLayoutVars>
      </dgm:prSet>
      <dgm:spPr/>
    </dgm:pt>
    <dgm:pt modelId="{1D3BC013-929B-49BA-98F1-7D63483C2F9D}" type="pres">
      <dgm:prSet presAssocID="{101D1B63-8005-4365-99CA-1F030340798B}" presName="hierChild3" presStyleCnt="0"/>
      <dgm:spPr/>
    </dgm:pt>
    <dgm:pt modelId="{C7CC9894-FE7A-4336-A73F-FD218026DBE2}" type="pres">
      <dgm:prSet presAssocID="{9116CDE1-F788-45DC-A0EA-0DB5FA1BF996}" presName="Name17" presStyleLbl="parChTrans1D3" presStyleIdx="0" presStyleCnt="5"/>
      <dgm:spPr/>
    </dgm:pt>
    <dgm:pt modelId="{B26C0B89-B8BB-472C-896B-8C8A6D4FFC8B}" type="pres">
      <dgm:prSet presAssocID="{A8AFD92F-B591-415A-8AB8-258B0B1C01C6}" presName="hierRoot3" presStyleCnt="0"/>
      <dgm:spPr/>
    </dgm:pt>
    <dgm:pt modelId="{B68B2BAB-92BB-44AA-A0F2-B225B72A0364}" type="pres">
      <dgm:prSet presAssocID="{A8AFD92F-B591-415A-8AB8-258B0B1C01C6}" presName="composite3" presStyleCnt="0"/>
      <dgm:spPr/>
    </dgm:pt>
    <dgm:pt modelId="{A9376F5E-1893-4F5A-A7FF-DF376F1528D9}" type="pres">
      <dgm:prSet presAssocID="{A8AFD92F-B591-415A-8AB8-258B0B1C01C6}" presName="background3" presStyleLbl="node3" presStyleIdx="0" presStyleCnt="5"/>
      <dgm:spPr/>
    </dgm:pt>
    <dgm:pt modelId="{0AD37591-B5AB-48F2-B052-9F5AE603C1EB}" type="pres">
      <dgm:prSet presAssocID="{A8AFD92F-B591-415A-8AB8-258B0B1C01C6}" presName="text3" presStyleLbl="fgAcc3" presStyleIdx="0" presStyleCnt="5">
        <dgm:presLayoutVars>
          <dgm:chPref val="3"/>
        </dgm:presLayoutVars>
      </dgm:prSet>
      <dgm:spPr/>
    </dgm:pt>
    <dgm:pt modelId="{52F636FD-7759-486E-BE21-332C284C8886}" type="pres">
      <dgm:prSet presAssocID="{A8AFD92F-B591-415A-8AB8-258B0B1C01C6}" presName="hierChild4" presStyleCnt="0"/>
      <dgm:spPr/>
    </dgm:pt>
    <dgm:pt modelId="{CFF85431-C3B0-4353-9B1D-33CDE539B7B8}" type="pres">
      <dgm:prSet presAssocID="{6F603C2A-9D65-40E1-80CD-5B5F57A20CEF}" presName="Name17" presStyleLbl="parChTrans1D3" presStyleIdx="1" presStyleCnt="5"/>
      <dgm:spPr/>
    </dgm:pt>
    <dgm:pt modelId="{FBEA2963-1088-4A25-84E2-F68008B1684D}" type="pres">
      <dgm:prSet presAssocID="{37EF5817-B4ED-42C8-AA14-F42DFD0E8F94}" presName="hierRoot3" presStyleCnt="0"/>
      <dgm:spPr/>
    </dgm:pt>
    <dgm:pt modelId="{DE7E7CB1-6CCB-40FF-9C68-B1D80F0BAA43}" type="pres">
      <dgm:prSet presAssocID="{37EF5817-B4ED-42C8-AA14-F42DFD0E8F94}" presName="composite3" presStyleCnt="0"/>
      <dgm:spPr/>
    </dgm:pt>
    <dgm:pt modelId="{6CA35CA7-0C85-4772-B7FC-787398715445}" type="pres">
      <dgm:prSet presAssocID="{37EF5817-B4ED-42C8-AA14-F42DFD0E8F94}" presName="background3" presStyleLbl="node3" presStyleIdx="1" presStyleCnt="5"/>
      <dgm:spPr/>
    </dgm:pt>
    <dgm:pt modelId="{70D0D0F0-3E7E-4AD7-B17E-7E95C1BD9704}" type="pres">
      <dgm:prSet presAssocID="{37EF5817-B4ED-42C8-AA14-F42DFD0E8F94}" presName="text3" presStyleLbl="fgAcc3" presStyleIdx="1" presStyleCnt="5">
        <dgm:presLayoutVars>
          <dgm:chPref val="3"/>
        </dgm:presLayoutVars>
      </dgm:prSet>
      <dgm:spPr/>
    </dgm:pt>
    <dgm:pt modelId="{653E207C-3B49-4D06-AFEC-C0CEF3BF334F}" type="pres">
      <dgm:prSet presAssocID="{37EF5817-B4ED-42C8-AA14-F42DFD0E8F94}" presName="hierChild4" presStyleCnt="0"/>
      <dgm:spPr/>
    </dgm:pt>
    <dgm:pt modelId="{23338165-EC93-451A-B910-544C82C30526}" type="pres">
      <dgm:prSet presAssocID="{A1673284-E2BB-44BA-9251-67C7543DBD16}" presName="Name10" presStyleLbl="parChTrans1D2" presStyleIdx="1" presStyleCnt="3"/>
      <dgm:spPr/>
    </dgm:pt>
    <dgm:pt modelId="{82436CC5-6CB0-42D2-B86D-CF742A16AB7F}" type="pres">
      <dgm:prSet presAssocID="{768AC549-7D34-4D13-9DD3-6A5E8ED6B5B5}" presName="hierRoot2" presStyleCnt="0"/>
      <dgm:spPr/>
    </dgm:pt>
    <dgm:pt modelId="{AFEA254A-F889-416F-B09E-BB55DF55F00D}" type="pres">
      <dgm:prSet presAssocID="{768AC549-7D34-4D13-9DD3-6A5E8ED6B5B5}" presName="composite2" presStyleCnt="0"/>
      <dgm:spPr/>
    </dgm:pt>
    <dgm:pt modelId="{71753D0D-5ABD-4E76-8564-BA01B10D8944}" type="pres">
      <dgm:prSet presAssocID="{768AC549-7D34-4D13-9DD3-6A5E8ED6B5B5}" presName="background2" presStyleLbl="node2" presStyleIdx="1" presStyleCnt="3"/>
      <dgm:spPr/>
    </dgm:pt>
    <dgm:pt modelId="{D3BD6532-DB1B-4AD4-9DFF-E3FFA7E5893A}" type="pres">
      <dgm:prSet presAssocID="{768AC549-7D34-4D13-9DD3-6A5E8ED6B5B5}" presName="text2" presStyleLbl="fgAcc2" presStyleIdx="1" presStyleCnt="3">
        <dgm:presLayoutVars>
          <dgm:chPref val="3"/>
        </dgm:presLayoutVars>
      </dgm:prSet>
      <dgm:spPr/>
    </dgm:pt>
    <dgm:pt modelId="{A1E909B4-408B-4C00-839C-12F16FC4C586}" type="pres">
      <dgm:prSet presAssocID="{768AC549-7D34-4D13-9DD3-6A5E8ED6B5B5}" presName="hierChild3" presStyleCnt="0"/>
      <dgm:spPr/>
    </dgm:pt>
    <dgm:pt modelId="{C5497635-F639-440C-AF3C-4DFF6461A5E8}" type="pres">
      <dgm:prSet presAssocID="{1873F549-39A5-4718-B7BA-006193B554BC}" presName="Name17" presStyleLbl="parChTrans1D3" presStyleIdx="2" presStyleCnt="5"/>
      <dgm:spPr/>
    </dgm:pt>
    <dgm:pt modelId="{58A0CB70-1C75-41F5-9ABB-1F9641195915}" type="pres">
      <dgm:prSet presAssocID="{4C304382-0E49-4C8A-A7CE-9886575C8610}" presName="hierRoot3" presStyleCnt="0"/>
      <dgm:spPr/>
    </dgm:pt>
    <dgm:pt modelId="{A99AE59A-5FF6-41BE-A209-1C5EFA1609E9}" type="pres">
      <dgm:prSet presAssocID="{4C304382-0E49-4C8A-A7CE-9886575C8610}" presName="composite3" presStyleCnt="0"/>
      <dgm:spPr/>
    </dgm:pt>
    <dgm:pt modelId="{D8C7895F-8128-41D4-81C9-9126B6EE6F65}" type="pres">
      <dgm:prSet presAssocID="{4C304382-0E49-4C8A-A7CE-9886575C8610}" presName="background3" presStyleLbl="node3" presStyleIdx="2" presStyleCnt="5"/>
      <dgm:spPr/>
    </dgm:pt>
    <dgm:pt modelId="{05CC2B52-9655-4C31-B201-0179C6B83AED}" type="pres">
      <dgm:prSet presAssocID="{4C304382-0E49-4C8A-A7CE-9886575C8610}" presName="text3" presStyleLbl="fgAcc3" presStyleIdx="2" presStyleCnt="5">
        <dgm:presLayoutVars>
          <dgm:chPref val="3"/>
        </dgm:presLayoutVars>
      </dgm:prSet>
      <dgm:spPr/>
    </dgm:pt>
    <dgm:pt modelId="{A2E276BD-EED1-43AA-9B85-272F894B4310}" type="pres">
      <dgm:prSet presAssocID="{4C304382-0E49-4C8A-A7CE-9886575C8610}" presName="hierChild4" presStyleCnt="0"/>
      <dgm:spPr/>
    </dgm:pt>
    <dgm:pt modelId="{52A29857-DBB2-4B0B-9167-13C2A4224852}" type="pres">
      <dgm:prSet presAssocID="{18D57682-F028-4D17-8E30-5C258101D834}" presName="Name17" presStyleLbl="parChTrans1D3" presStyleIdx="3" presStyleCnt="5"/>
      <dgm:spPr/>
    </dgm:pt>
    <dgm:pt modelId="{2275E347-E710-4771-9E5D-923C4091D8DA}" type="pres">
      <dgm:prSet presAssocID="{34589B78-37D4-4055-9416-8A6CF14EA2BB}" presName="hierRoot3" presStyleCnt="0"/>
      <dgm:spPr/>
    </dgm:pt>
    <dgm:pt modelId="{C287863A-3A07-4277-8831-8B97C9CC079C}" type="pres">
      <dgm:prSet presAssocID="{34589B78-37D4-4055-9416-8A6CF14EA2BB}" presName="composite3" presStyleCnt="0"/>
      <dgm:spPr/>
    </dgm:pt>
    <dgm:pt modelId="{C7B73627-9B5A-413B-94EA-A531FCB29F07}" type="pres">
      <dgm:prSet presAssocID="{34589B78-37D4-4055-9416-8A6CF14EA2BB}" presName="background3" presStyleLbl="node3" presStyleIdx="3" presStyleCnt="5"/>
      <dgm:spPr/>
    </dgm:pt>
    <dgm:pt modelId="{75A3B878-47C2-43DB-A16E-DA3D9C9BDA28}" type="pres">
      <dgm:prSet presAssocID="{34589B78-37D4-4055-9416-8A6CF14EA2BB}" presName="text3" presStyleLbl="fgAcc3" presStyleIdx="3" presStyleCnt="5">
        <dgm:presLayoutVars>
          <dgm:chPref val="3"/>
        </dgm:presLayoutVars>
      </dgm:prSet>
      <dgm:spPr/>
    </dgm:pt>
    <dgm:pt modelId="{50C0C0E1-9ACE-4E36-8670-9370613DD7EB}" type="pres">
      <dgm:prSet presAssocID="{34589B78-37D4-4055-9416-8A6CF14EA2BB}" presName="hierChild4" presStyleCnt="0"/>
      <dgm:spPr/>
    </dgm:pt>
    <dgm:pt modelId="{EC9B7BFD-BC01-4B17-B457-2D7CF43A8E96}" type="pres">
      <dgm:prSet presAssocID="{B199BC33-676E-4AED-B99D-E09DDD1837CA}" presName="Name10" presStyleLbl="parChTrans1D2" presStyleIdx="2" presStyleCnt="3"/>
      <dgm:spPr/>
    </dgm:pt>
    <dgm:pt modelId="{CBDF27A7-B8E6-41E7-B410-2BBAE31C4037}" type="pres">
      <dgm:prSet presAssocID="{623AED6C-463F-4A93-BACA-E31724B9DAA8}" presName="hierRoot2" presStyleCnt="0"/>
      <dgm:spPr/>
    </dgm:pt>
    <dgm:pt modelId="{66E62C51-D500-47F6-98CA-AF09E5BC8B83}" type="pres">
      <dgm:prSet presAssocID="{623AED6C-463F-4A93-BACA-E31724B9DAA8}" presName="composite2" presStyleCnt="0"/>
      <dgm:spPr/>
    </dgm:pt>
    <dgm:pt modelId="{FEA955DC-25E0-4F25-92A0-9110675500AB}" type="pres">
      <dgm:prSet presAssocID="{623AED6C-463F-4A93-BACA-E31724B9DAA8}" presName="background2" presStyleLbl="node2" presStyleIdx="2" presStyleCnt="3"/>
      <dgm:spPr/>
    </dgm:pt>
    <dgm:pt modelId="{02C5D4F7-2374-40DF-B0FB-AD37EA5E7D31}" type="pres">
      <dgm:prSet presAssocID="{623AED6C-463F-4A93-BACA-E31724B9DAA8}" presName="text2" presStyleLbl="fgAcc2" presStyleIdx="2" presStyleCnt="3">
        <dgm:presLayoutVars>
          <dgm:chPref val="3"/>
        </dgm:presLayoutVars>
      </dgm:prSet>
      <dgm:spPr/>
    </dgm:pt>
    <dgm:pt modelId="{0A67BB99-F8CD-4EB9-B0C9-F1B6F4B9DF91}" type="pres">
      <dgm:prSet presAssocID="{623AED6C-463F-4A93-BACA-E31724B9DAA8}" presName="hierChild3" presStyleCnt="0"/>
      <dgm:spPr/>
    </dgm:pt>
    <dgm:pt modelId="{D286029D-D4DF-4F89-8DC7-4C08A2C5869E}" type="pres">
      <dgm:prSet presAssocID="{4BF0BE97-E92D-4552-8D99-980AA096E5A5}" presName="Name17" presStyleLbl="parChTrans1D3" presStyleIdx="4" presStyleCnt="5"/>
      <dgm:spPr/>
    </dgm:pt>
    <dgm:pt modelId="{5FA8A309-5806-4F76-BEB0-CF359ED84015}" type="pres">
      <dgm:prSet presAssocID="{3ABA59C1-F324-4E62-A682-B197DE07E4BD}" presName="hierRoot3" presStyleCnt="0"/>
      <dgm:spPr/>
    </dgm:pt>
    <dgm:pt modelId="{F3179AA6-B817-4F81-BDCC-D33059459B65}" type="pres">
      <dgm:prSet presAssocID="{3ABA59C1-F324-4E62-A682-B197DE07E4BD}" presName="composite3" presStyleCnt="0"/>
      <dgm:spPr/>
    </dgm:pt>
    <dgm:pt modelId="{B7D568DD-FC64-41CD-AACB-7D1214AB007F}" type="pres">
      <dgm:prSet presAssocID="{3ABA59C1-F324-4E62-A682-B197DE07E4BD}" presName="background3" presStyleLbl="node3" presStyleIdx="4" presStyleCnt="5"/>
      <dgm:spPr/>
    </dgm:pt>
    <dgm:pt modelId="{F69A501F-9D60-4F73-BFD1-1FDDCF43BF18}" type="pres">
      <dgm:prSet presAssocID="{3ABA59C1-F324-4E62-A682-B197DE07E4BD}" presName="text3" presStyleLbl="fgAcc3" presStyleIdx="4" presStyleCnt="5">
        <dgm:presLayoutVars>
          <dgm:chPref val="3"/>
        </dgm:presLayoutVars>
      </dgm:prSet>
      <dgm:spPr/>
    </dgm:pt>
    <dgm:pt modelId="{CC800F76-CAFC-4EBD-AA14-B1A4C5C8EE3C}" type="pres">
      <dgm:prSet presAssocID="{3ABA59C1-F324-4E62-A682-B197DE07E4BD}" presName="hierChild4" presStyleCnt="0"/>
      <dgm:spPr/>
    </dgm:pt>
  </dgm:ptLst>
  <dgm:cxnLst>
    <dgm:cxn modelId="{275D2B06-2452-4AD6-8E23-0E4820B6C45E}" srcId="{101D1B63-8005-4365-99CA-1F030340798B}" destId="{A8AFD92F-B591-415A-8AB8-258B0B1C01C6}" srcOrd="0" destOrd="0" parTransId="{9116CDE1-F788-45DC-A0EA-0DB5FA1BF996}" sibTransId="{D4BDCE18-8EAC-4CD2-87A4-B1CAEC69AE1A}"/>
    <dgm:cxn modelId="{7DA46606-8363-474C-8F1C-7DD908FF234F}" srcId="{101D1B63-8005-4365-99CA-1F030340798B}" destId="{37EF5817-B4ED-42C8-AA14-F42DFD0E8F94}" srcOrd="1" destOrd="0" parTransId="{6F603C2A-9D65-40E1-80CD-5B5F57A20CEF}" sibTransId="{D3CF41F6-6801-4BE4-83CA-DED527DA6022}"/>
    <dgm:cxn modelId="{C2A4A00A-83D3-492A-A62E-232E5E57725D}" type="presOf" srcId="{4BF0BE97-E92D-4552-8D99-980AA096E5A5}" destId="{D286029D-D4DF-4F89-8DC7-4C08A2C5869E}" srcOrd="0" destOrd="0" presId="urn:microsoft.com/office/officeart/2005/8/layout/hierarchy1"/>
    <dgm:cxn modelId="{7FC3920E-665E-408C-8541-E4739A9E972D}" type="presOf" srcId="{BE1B8895-0252-4336-9769-D40151C9E6C9}" destId="{E267415C-7392-435F-A94E-8D4E0DB10E52}" srcOrd="0" destOrd="0" presId="urn:microsoft.com/office/officeart/2005/8/layout/hierarchy1"/>
    <dgm:cxn modelId="{B2468920-70C5-4F71-AED8-A9451A5E9B08}" type="presOf" srcId="{9116CDE1-F788-45DC-A0EA-0DB5FA1BF996}" destId="{C7CC9894-FE7A-4336-A73F-FD218026DBE2}" srcOrd="0" destOrd="0" presId="urn:microsoft.com/office/officeart/2005/8/layout/hierarchy1"/>
    <dgm:cxn modelId="{BF602F36-A1E8-4487-824A-99304B0AD3E7}" type="presOf" srcId="{6F603C2A-9D65-40E1-80CD-5B5F57A20CEF}" destId="{CFF85431-C3B0-4353-9B1D-33CDE539B7B8}" srcOrd="0" destOrd="0" presId="urn:microsoft.com/office/officeart/2005/8/layout/hierarchy1"/>
    <dgm:cxn modelId="{C602F541-1F57-446B-A3A7-1C52E3A53FDC}" srcId="{768AC549-7D34-4D13-9DD3-6A5E8ED6B5B5}" destId="{4C304382-0E49-4C8A-A7CE-9886575C8610}" srcOrd="0" destOrd="0" parTransId="{1873F549-39A5-4718-B7BA-006193B554BC}" sibTransId="{EA39789C-5A8D-41C0-91EB-862936CBEEB2}"/>
    <dgm:cxn modelId="{250D9648-EEF4-4BD4-8F10-668BDDF29035}" type="presOf" srcId="{A1673284-E2BB-44BA-9251-67C7543DBD16}" destId="{23338165-EC93-451A-B910-544C82C30526}" srcOrd="0" destOrd="0" presId="urn:microsoft.com/office/officeart/2005/8/layout/hierarchy1"/>
    <dgm:cxn modelId="{230FF14E-3235-4F78-A77D-E2B8923BC468}" srcId="{5CC0C721-0BCB-4E00-B48C-25FF63E0C5BA}" destId="{768AC549-7D34-4D13-9DD3-6A5E8ED6B5B5}" srcOrd="1" destOrd="0" parTransId="{A1673284-E2BB-44BA-9251-67C7543DBD16}" sibTransId="{4E086AB7-94DF-43B6-AEE4-10BB804B6E5A}"/>
    <dgm:cxn modelId="{C1A1536F-612D-409F-B53D-E0EF222106F5}" srcId="{5CC0C721-0BCB-4E00-B48C-25FF63E0C5BA}" destId="{101D1B63-8005-4365-99CA-1F030340798B}" srcOrd="0" destOrd="0" parTransId="{BE1B8895-0252-4336-9769-D40151C9E6C9}" sibTransId="{4E175237-2DC1-45B9-9F00-5003206EBCA0}"/>
    <dgm:cxn modelId="{8C413F71-492C-4AE0-968A-1B5550453341}" type="presOf" srcId="{1873F549-39A5-4718-B7BA-006193B554BC}" destId="{C5497635-F639-440C-AF3C-4DFF6461A5E8}" srcOrd="0" destOrd="0" presId="urn:microsoft.com/office/officeart/2005/8/layout/hierarchy1"/>
    <dgm:cxn modelId="{64E54851-EAA5-4958-BD0C-744BD753C6DA}" type="presOf" srcId="{37EF5817-B4ED-42C8-AA14-F42DFD0E8F94}" destId="{70D0D0F0-3E7E-4AD7-B17E-7E95C1BD9704}" srcOrd="0" destOrd="0" presId="urn:microsoft.com/office/officeart/2005/8/layout/hierarchy1"/>
    <dgm:cxn modelId="{94C21182-62AB-4227-A7A9-3058D5DAB67A}" srcId="{623AED6C-463F-4A93-BACA-E31724B9DAA8}" destId="{3ABA59C1-F324-4E62-A682-B197DE07E4BD}" srcOrd="0" destOrd="0" parTransId="{4BF0BE97-E92D-4552-8D99-980AA096E5A5}" sibTransId="{F3CDEC92-3132-4D09-AC63-102438EE3908}"/>
    <dgm:cxn modelId="{73062B97-3991-4B15-8B79-343736A63875}" type="presOf" srcId="{491D13D4-867D-4629-BF8B-203E5F85C6ED}" destId="{B77ACCFB-6A01-4327-9E6B-9D19D6931CC8}" srcOrd="0" destOrd="0" presId="urn:microsoft.com/office/officeart/2005/8/layout/hierarchy1"/>
    <dgm:cxn modelId="{C4A2EA97-A9B0-485B-B818-898CEFDB096F}" srcId="{491D13D4-867D-4629-BF8B-203E5F85C6ED}" destId="{5CC0C721-0BCB-4E00-B48C-25FF63E0C5BA}" srcOrd="0" destOrd="0" parTransId="{39609908-FA7E-4805-8CEC-7FB3F33FA87C}" sibTransId="{0BF83916-18EA-4871-848D-335469C794E7}"/>
    <dgm:cxn modelId="{C0EA059D-0C5A-487B-B12B-949CC98D90C9}" srcId="{5CC0C721-0BCB-4E00-B48C-25FF63E0C5BA}" destId="{623AED6C-463F-4A93-BACA-E31724B9DAA8}" srcOrd="2" destOrd="0" parTransId="{B199BC33-676E-4AED-B99D-E09DDD1837CA}" sibTransId="{AF1449F7-3709-4084-A70E-3CDF124C90EA}"/>
    <dgm:cxn modelId="{22FE65A7-D610-42B4-94BC-AEE70D2B61FB}" type="presOf" srcId="{5CC0C721-0BCB-4E00-B48C-25FF63E0C5BA}" destId="{C0BD3CB2-E31D-40E3-BA2B-62B080389377}" srcOrd="0" destOrd="0" presId="urn:microsoft.com/office/officeart/2005/8/layout/hierarchy1"/>
    <dgm:cxn modelId="{579DB5A7-D686-4144-823B-11028DA858FA}" type="presOf" srcId="{101D1B63-8005-4365-99CA-1F030340798B}" destId="{0402797A-4231-4E47-9EB9-E0D2018B2816}" srcOrd="0" destOrd="0" presId="urn:microsoft.com/office/officeart/2005/8/layout/hierarchy1"/>
    <dgm:cxn modelId="{FDA51AB7-C37C-455A-A956-D32018EEA0A7}" type="presOf" srcId="{4C304382-0E49-4C8A-A7CE-9886575C8610}" destId="{05CC2B52-9655-4C31-B201-0179C6B83AED}" srcOrd="0" destOrd="0" presId="urn:microsoft.com/office/officeart/2005/8/layout/hierarchy1"/>
    <dgm:cxn modelId="{3A6B5DBE-4F5A-4306-B0FD-89AC99FD8AF5}" srcId="{768AC549-7D34-4D13-9DD3-6A5E8ED6B5B5}" destId="{34589B78-37D4-4055-9416-8A6CF14EA2BB}" srcOrd="1" destOrd="0" parTransId="{18D57682-F028-4D17-8E30-5C258101D834}" sibTransId="{72F35A49-81C4-4563-9947-F0446B32F5FB}"/>
    <dgm:cxn modelId="{CEC082CC-970C-466E-9C38-6FF4BD35E488}" type="presOf" srcId="{768AC549-7D34-4D13-9DD3-6A5E8ED6B5B5}" destId="{D3BD6532-DB1B-4AD4-9DFF-E3FFA7E5893A}" srcOrd="0" destOrd="0" presId="urn:microsoft.com/office/officeart/2005/8/layout/hierarchy1"/>
    <dgm:cxn modelId="{7E74B9D7-1EFB-4874-94C0-1DF7A624D15B}" type="presOf" srcId="{3ABA59C1-F324-4E62-A682-B197DE07E4BD}" destId="{F69A501F-9D60-4F73-BFD1-1FDDCF43BF18}" srcOrd="0" destOrd="0" presId="urn:microsoft.com/office/officeart/2005/8/layout/hierarchy1"/>
    <dgm:cxn modelId="{0BE1F3D9-307E-47EC-9FC8-14C0CE82B1D0}" type="presOf" srcId="{623AED6C-463F-4A93-BACA-E31724B9DAA8}" destId="{02C5D4F7-2374-40DF-B0FB-AD37EA5E7D31}" srcOrd="0" destOrd="0" presId="urn:microsoft.com/office/officeart/2005/8/layout/hierarchy1"/>
    <dgm:cxn modelId="{571F93E5-AC39-4169-A881-C7E580914D7E}" type="presOf" srcId="{B199BC33-676E-4AED-B99D-E09DDD1837CA}" destId="{EC9B7BFD-BC01-4B17-B457-2D7CF43A8E96}" srcOrd="0" destOrd="0" presId="urn:microsoft.com/office/officeart/2005/8/layout/hierarchy1"/>
    <dgm:cxn modelId="{AA0561E7-4B71-47C2-A65C-299CC3CF2FB1}" type="presOf" srcId="{18D57682-F028-4D17-8E30-5C258101D834}" destId="{52A29857-DBB2-4B0B-9167-13C2A4224852}" srcOrd="0" destOrd="0" presId="urn:microsoft.com/office/officeart/2005/8/layout/hierarchy1"/>
    <dgm:cxn modelId="{84765EFD-59DA-49FE-9444-5535F3F31EC4}" type="presOf" srcId="{A8AFD92F-B591-415A-8AB8-258B0B1C01C6}" destId="{0AD37591-B5AB-48F2-B052-9F5AE603C1EB}" srcOrd="0" destOrd="0" presId="urn:microsoft.com/office/officeart/2005/8/layout/hierarchy1"/>
    <dgm:cxn modelId="{FA8F1CFF-1D15-4754-89A0-4FEB34287DD9}" type="presOf" srcId="{34589B78-37D4-4055-9416-8A6CF14EA2BB}" destId="{75A3B878-47C2-43DB-A16E-DA3D9C9BDA28}" srcOrd="0" destOrd="0" presId="urn:microsoft.com/office/officeart/2005/8/layout/hierarchy1"/>
    <dgm:cxn modelId="{CD3E8B57-36F0-415A-84A8-ADB93236EE10}" type="presParOf" srcId="{B77ACCFB-6A01-4327-9E6B-9D19D6931CC8}" destId="{DCFF506E-EA98-43E5-940E-9D406C522FAD}" srcOrd="0" destOrd="0" presId="urn:microsoft.com/office/officeart/2005/8/layout/hierarchy1"/>
    <dgm:cxn modelId="{CD192B52-B468-47E3-A5A7-56FBA8955350}" type="presParOf" srcId="{DCFF506E-EA98-43E5-940E-9D406C522FAD}" destId="{953B1F15-ACFF-4DDF-BAAE-687306327900}" srcOrd="0" destOrd="0" presId="urn:microsoft.com/office/officeart/2005/8/layout/hierarchy1"/>
    <dgm:cxn modelId="{FA41F207-E546-402E-9A91-FF969B2F5B85}" type="presParOf" srcId="{953B1F15-ACFF-4DDF-BAAE-687306327900}" destId="{B66B85D2-8201-4598-9CBC-EF558F6441DE}" srcOrd="0" destOrd="0" presId="urn:microsoft.com/office/officeart/2005/8/layout/hierarchy1"/>
    <dgm:cxn modelId="{934DC48E-6A88-485D-B2F8-9A5CF29D76A9}" type="presParOf" srcId="{953B1F15-ACFF-4DDF-BAAE-687306327900}" destId="{C0BD3CB2-E31D-40E3-BA2B-62B080389377}" srcOrd="1" destOrd="0" presId="urn:microsoft.com/office/officeart/2005/8/layout/hierarchy1"/>
    <dgm:cxn modelId="{826010A8-CAEB-4D8D-B1DF-CC951F2100A3}" type="presParOf" srcId="{DCFF506E-EA98-43E5-940E-9D406C522FAD}" destId="{5C650B0E-DE9A-461C-B43B-D0C8586F2688}" srcOrd="1" destOrd="0" presId="urn:microsoft.com/office/officeart/2005/8/layout/hierarchy1"/>
    <dgm:cxn modelId="{CFC98221-1667-418D-BEDB-4742CC91DB50}" type="presParOf" srcId="{5C650B0E-DE9A-461C-B43B-D0C8586F2688}" destId="{E267415C-7392-435F-A94E-8D4E0DB10E52}" srcOrd="0" destOrd="0" presId="urn:microsoft.com/office/officeart/2005/8/layout/hierarchy1"/>
    <dgm:cxn modelId="{849FE064-1F69-4ACD-9086-3670397A1EF1}" type="presParOf" srcId="{5C650B0E-DE9A-461C-B43B-D0C8586F2688}" destId="{0AEB83CB-FA18-42DC-98C3-42ACCD5412A1}" srcOrd="1" destOrd="0" presId="urn:microsoft.com/office/officeart/2005/8/layout/hierarchy1"/>
    <dgm:cxn modelId="{AC839E70-F221-4EB1-BE33-E988202D6A65}" type="presParOf" srcId="{0AEB83CB-FA18-42DC-98C3-42ACCD5412A1}" destId="{0DA3AE5E-0764-4F56-9B8D-DE92A63BE271}" srcOrd="0" destOrd="0" presId="urn:microsoft.com/office/officeart/2005/8/layout/hierarchy1"/>
    <dgm:cxn modelId="{EF2D321E-5E62-4162-9735-6C2CC95253A7}" type="presParOf" srcId="{0DA3AE5E-0764-4F56-9B8D-DE92A63BE271}" destId="{392790FE-31CE-46CE-B831-9001DB8E98D0}" srcOrd="0" destOrd="0" presId="urn:microsoft.com/office/officeart/2005/8/layout/hierarchy1"/>
    <dgm:cxn modelId="{1BFA13AF-37CF-40EC-8AFE-3CFCA8B87883}" type="presParOf" srcId="{0DA3AE5E-0764-4F56-9B8D-DE92A63BE271}" destId="{0402797A-4231-4E47-9EB9-E0D2018B2816}" srcOrd="1" destOrd="0" presId="urn:microsoft.com/office/officeart/2005/8/layout/hierarchy1"/>
    <dgm:cxn modelId="{B8066BD1-F16A-4F10-A615-B04BCEBA94CF}" type="presParOf" srcId="{0AEB83CB-FA18-42DC-98C3-42ACCD5412A1}" destId="{1D3BC013-929B-49BA-98F1-7D63483C2F9D}" srcOrd="1" destOrd="0" presId="urn:microsoft.com/office/officeart/2005/8/layout/hierarchy1"/>
    <dgm:cxn modelId="{BBE922F2-4B67-4110-AF6F-36D6CD8DB973}" type="presParOf" srcId="{1D3BC013-929B-49BA-98F1-7D63483C2F9D}" destId="{C7CC9894-FE7A-4336-A73F-FD218026DBE2}" srcOrd="0" destOrd="0" presId="urn:microsoft.com/office/officeart/2005/8/layout/hierarchy1"/>
    <dgm:cxn modelId="{DF633B89-3210-4B67-92C6-F8E17A59F467}" type="presParOf" srcId="{1D3BC013-929B-49BA-98F1-7D63483C2F9D}" destId="{B26C0B89-B8BB-472C-896B-8C8A6D4FFC8B}" srcOrd="1" destOrd="0" presId="urn:microsoft.com/office/officeart/2005/8/layout/hierarchy1"/>
    <dgm:cxn modelId="{6513277F-CFAF-4AA9-88A5-02CA7B451EF4}" type="presParOf" srcId="{B26C0B89-B8BB-472C-896B-8C8A6D4FFC8B}" destId="{B68B2BAB-92BB-44AA-A0F2-B225B72A0364}" srcOrd="0" destOrd="0" presId="urn:microsoft.com/office/officeart/2005/8/layout/hierarchy1"/>
    <dgm:cxn modelId="{7EE78EC5-271C-4A94-8066-A196EF1EA530}" type="presParOf" srcId="{B68B2BAB-92BB-44AA-A0F2-B225B72A0364}" destId="{A9376F5E-1893-4F5A-A7FF-DF376F1528D9}" srcOrd="0" destOrd="0" presId="urn:microsoft.com/office/officeart/2005/8/layout/hierarchy1"/>
    <dgm:cxn modelId="{9CCB6011-E02A-47F0-85CF-85E9E5CA667A}" type="presParOf" srcId="{B68B2BAB-92BB-44AA-A0F2-B225B72A0364}" destId="{0AD37591-B5AB-48F2-B052-9F5AE603C1EB}" srcOrd="1" destOrd="0" presId="urn:microsoft.com/office/officeart/2005/8/layout/hierarchy1"/>
    <dgm:cxn modelId="{0D3F8B35-8407-4240-BE8E-3EA231BF5C92}" type="presParOf" srcId="{B26C0B89-B8BB-472C-896B-8C8A6D4FFC8B}" destId="{52F636FD-7759-486E-BE21-332C284C8886}" srcOrd="1" destOrd="0" presId="urn:microsoft.com/office/officeart/2005/8/layout/hierarchy1"/>
    <dgm:cxn modelId="{8EC2CB63-53DE-4F12-8E29-22AB9A5799E9}" type="presParOf" srcId="{1D3BC013-929B-49BA-98F1-7D63483C2F9D}" destId="{CFF85431-C3B0-4353-9B1D-33CDE539B7B8}" srcOrd="2" destOrd="0" presId="urn:microsoft.com/office/officeart/2005/8/layout/hierarchy1"/>
    <dgm:cxn modelId="{1656CA1C-A558-4D77-B32C-104E1ECD5E0F}" type="presParOf" srcId="{1D3BC013-929B-49BA-98F1-7D63483C2F9D}" destId="{FBEA2963-1088-4A25-84E2-F68008B1684D}" srcOrd="3" destOrd="0" presId="urn:microsoft.com/office/officeart/2005/8/layout/hierarchy1"/>
    <dgm:cxn modelId="{9CC238FC-4F08-4B76-943C-46C85F921435}" type="presParOf" srcId="{FBEA2963-1088-4A25-84E2-F68008B1684D}" destId="{DE7E7CB1-6CCB-40FF-9C68-B1D80F0BAA43}" srcOrd="0" destOrd="0" presId="urn:microsoft.com/office/officeart/2005/8/layout/hierarchy1"/>
    <dgm:cxn modelId="{AA0369FA-16BC-4E9E-AFE3-AFF4C410CA68}" type="presParOf" srcId="{DE7E7CB1-6CCB-40FF-9C68-B1D80F0BAA43}" destId="{6CA35CA7-0C85-4772-B7FC-787398715445}" srcOrd="0" destOrd="0" presId="urn:microsoft.com/office/officeart/2005/8/layout/hierarchy1"/>
    <dgm:cxn modelId="{EB61CC75-F9ED-413F-9A2A-B0AC6333F7C3}" type="presParOf" srcId="{DE7E7CB1-6CCB-40FF-9C68-B1D80F0BAA43}" destId="{70D0D0F0-3E7E-4AD7-B17E-7E95C1BD9704}" srcOrd="1" destOrd="0" presId="urn:microsoft.com/office/officeart/2005/8/layout/hierarchy1"/>
    <dgm:cxn modelId="{D8C759E3-4843-4B9B-8E3F-D3040C94710C}" type="presParOf" srcId="{FBEA2963-1088-4A25-84E2-F68008B1684D}" destId="{653E207C-3B49-4D06-AFEC-C0CEF3BF334F}" srcOrd="1" destOrd="0" presId="urn:microsoft.com/office/officeart/2005/8/layout/hierarchy1"/>
    <dgm:cxn modelId="{9C6396A1-FC7D-4941-BC7A-332AEF76355D}" type="presParOf" srcId="{5C650B0E-DE9A-461C-B43B-D0C8586F2688}" destId="{23338165-EC93-451A-B910-544C82C30526}" srcOrd="2" destOrd="0" presId="urn:microsoft.com/office/officeart/2005/8/layout/hierarchy1"/>
    <dgm:cxn modelId="{C176A687-066B-4C1D-8394-CD4E82183220}" type="presParOf" srcId="{5C650B0E-DE9A-461C-B43B-D0C8586F2688}" destId="{82436CC5-6CB0-42D2-B86D-CF742A16AB7F}" srcOrd="3" destOrd="0" presId="urn:microsoft.com/office/officeart/2005/8/layout/hierarchy1"/>
    <dgm:cxn modelId="{F55DCB26-B62A-4F6C-AA15-C30EB64B58D1}" type="presParOf" srcId="{82436CC5-6CB0-42D2-B86D-CF742A16AB7F}" destId="{AFEA254A-F889-416F-B09E-BB55DF55F00D}" srcOrd="0" destOrd="0" presId="urn:microsoft.com/office/officeart/2005/8/layout/hierarchy1"/>
    <dgm:cxn modelId="{E2AA7B06-2BFC-4DBD-9EC2-8FB397115A4D}" type="presParOf" srcId="{AFEA254A-F889-416F-B09E-BB55DF55F00D}" destId="{71753D0D-5ABD-4E76-8564-BA01B10D8944}" srcOrd="0" destOrd="0" presId="urn:microsoft.com/office/officeart/2005/8/layout/hierarchy1"/>
    <dgm:cxn modelId="{B13C2A74-859A-454F-920C-F41CA2C39805}" type="presParOf" srcId="{AFEA254A-F889-416F-B09E-BB55DF55F00D}" destId="{D3BD6532-DB1B-4AD4-9DFF-E3FFA7E5893A}" srcOrd="1" destOrd="0" presId="urn:microsoft.com/office/officeart/2005/8/layout/hierarchy1"/>
    <dgm:cxn modelId="{C9A3CAA5-1C55-4F1E-89BA-7CC158D16C2D}" type="presParOf" srcId="{82436CC5-6CB0-42D2-B86D-CF742A16AB7F}" destId="{A1E909B4-408B-4C00-839C-12F16FC4C586}" srcOrd="1" destOrd="0" presId="urn:microsoft.com/office/officeart/2005/8/layout/hierarchy1"/>
    <dgm:cxn modelId="{F2E1501F-268E-4406-A719-B5A29DA4378D}" type="presParOf" srcId="{A1E909B4-408B-4C00-839C-12F16FC4C586}" destId="{C5497635-F639-440C-AF3C-4DFF6461A5E8}" srcOrd="0" destOrd="0" presId="urn:microsoft.com/office/officeart/2005/8/layout/hierarchy1"/>
    <dgm:cxn modelId="{330D8399-6828-44D7-AA60-156DBF4F2271}" type="presParOf" srcId="{A1E909B4-408B-4C00-839C-12F16FC4C586}" destId="{58A0CB70-1C75-41F5-9ABB-1F9641195915}" srcOrd="1" destOrd="0" presId="urn:microsoft.com/office/officeart/2005/8/layout/hierarchy1"/>
    <dgm:cxn modelId="{28BD1BF8-945D-4852-86B0-B7B20E79FB07}" type="presParOf" srcId="{58A0CB70-1C75-41F5-9ABB-1F9641195915}" destId="{A99AE59A-5FF6-41BE-A209-1C5EFA1609E9}" srcOrd="0" destOrd="0" presId="urn:microsoft.com/office/officeart/2005/8/layout/hierarchy1"/>
    <dgm:cxn modelId="{D049B148-3DC3-42AB-B225-43054EAC25ED}" type="presParOf" srcId="{A99AE59A-5FF6-41BE-A209-1C5EFA1609E9}" destId="{D8C7895F-8128-41D4-81C9-9126B6EE6F65}" srcOrd="0" destOrd="0" presId="urn:microsoft.com/office/officeart/2005/8/layout/hierarchy1"/>
    <dgm:cxn modelId="{62FE091C-D33E-49C3-BBE9-9C41A7D9FD33}" type="presParOf" srcId="{A99AE59A-5FF6-41BE-A209-1C5EFA1609E9}" destId="{05CC2B52-9655-4C31-B201-0179C6B83AED}" srcOrd="1" destOrd="0" presId="urn:microsoft.com/office/officeart/2005/8/layout/hierarchy1"/>
    <dgm:cxn modelId="{88D5C6BB-3ACD-4E10-8BCF-246E26A63ED2}" type="presParOf" srcId="{58A0CB70-1C75-41F5-9ABB-1F9641195915}" destId="{A2E276BD-EED1-43AA-9B85-272F894B4310}" srcOrd="1" destOrd="0" presId="urn:microsoft.com/office/officeart/2005/8/layout/hierarchy1"/>
    <dgm:cxn modelId="{C0879E0A-B401-4483-B7EA-735E85545AAD}" type="presParOf" srcId="{A1E909B4-408B-4C00-839C-12F16FC4C586}" destId="{52A29857-DBB2-4B0B-9167-13C2A4224852}" srcOrd="2" destOrd="0" presId="urn:microsoft.com/office/officeart/2005/8/layout/hierarchy1"/>
    <dgm:cxn modelId="{DA78E573-5B4F-401D-8564-7FCBCA8D0FD1}" type="presParOf" srcId="{A1E909B4-408B-4C00-839C-12F16FC4C586}" destId="{2275E347-E710-4771-9E5D-923C4091D8DA}" srcOrd="3" destOrd="0" presId="urn:microsoft.com/office/officeart/2005/8/layout/hierarchy1"/>
    <dgm:cxn modelId="{D84F5AD9-BCAB-42D9-A407-4ECFB38866E2}" type="presParOf" srcId="{2275E347-E710-4771-9E5D-923C4091D8DA}" destId="{C287863A-3A07-4277-8831-8B97C9CC079C}" srcOrd="0" destOrd="0" presId="urn:microsoft.com/office/officeart/2005/8/layout/hierarchy1"/>
    <dgm:cxn modelId="{1719F75A-24F1-4287-8A42-D29416A7A0A5}" type="presParOf" srcId="{C287863A-3A07-4277-8831-8B97C9CC079C}" destId="{C7B73627-9B5A-413B-94EA-A531FCB29F07}" srcOrd="0" destOrd="0" presId="urn:microsoft.com/office/officeart/2005/8/layout/hierarchy1"/>
    <dgm:cxn modelId="{6458F8D3-A6CE-463D-911C-BF284EC327A3}" type="presParOf" srcId="{C287863A-3A07-4277-8831-8B97C9CC079C}" destId="{75A3B878-47C2-43DB-A16E-DA3D9C9BDA28}" srcOrd="1" destOrd="0" presId="urn:microsoft.com/office/officeart/2005/8/layout/hierarchy1"/>
    <dgm:cxn modelId="{8C6EBF83-2C25-47AA-B656-87666969A3AA}" type="presParOf" srcId="{2275E347-E710-4771-9E5D-923C4091D8DA}" destId="{50C0C0E1-9ACE-4E36-8670-9370613DD7EB}" srcOrd="1" destOrd="0" presId="urn:microsoft.com/office/officeart/2005/8/layout/hierarchy1"/>
    <dgm:cxn modelId="{D114C25A-E0A0-493D-BB97-3AABC8090E3A}" type="presParOf" srcId="{5C650B0E-DE9A-461C-B43B-D0C8586F2688}" destId="{EC9B7BFD-BC01-4B17-B457-2D7CF43A8E96}" srcOrd="4" destOrd="0" presId="urn:microsoft.com/office/officeart/2005/8/layout/hierarchy1"/>
    <dgm:cxn modelId="{0DF6852D-864B-46AB-992F-0C6CF696E901}" type="presParOf" srcId="{5C650B0E-DE9A-461C-B43B-D0C8586F2688}" destId="{CBDF27A7-B8E6-41E7-B410-2BBAE31C4037}" srcOrd="5" destOrd="0" presId="urn:microsoft.com/office/officeart/2005/8/layout/hierarchy1"/>
    <dgm:cxn modelId="{DB69E59C-53E4-4DD7-B973-39DBA574E95D}" type="presParOf" srcId="{CBDF27A7-B8E6-41E7-B410-2BBAE31C4037}" destId="{66E62C51-D500-47F6-98CA-AF09E5BC8B83}" srcOrd="0" destOrd="0" presId="urn:microsoft.com/office/officeart/2005/8/layout/hierarchy1"/>
    <dgm:cxn modelId="{A3CA8E71-F7A0-4205-8F24-682264A6DD73}" type="presParOf" srcId="{66E62C51-D500-47F6-98CA-AF09E5BC8B83}" destId="{FEA955DC-25E0-4F25-92A0-9110675500AB}" srcOrd="0" destOrd="0" presId="urn:microsoft.com/office/officeart/2005/8/layout/hierarchy1"/>
    <dgm:cxn modelId="{54BD6CE1-8499-4CAC-B22B-EA16DC03FC5B}" type="presParOf" srcId="{66E62C51-D500-47F6-98CA-AF09E5BC8B83}" destId="{02C5D4F7-2374-40DF-B0FB-AD37EA5E7D31}" srcOrd="1" destOrd="0" presId="urn:microsoft.com/office/officeart/2005/8/layout/hierarchy1"/>
    <dgm:cxn modelId="{64A9866F-A4F6-4D23-8169-C0D1DB5369D5}" type="presParOf" srcId="{CBDF27A7-B8E6-41E7-B410-2BBAE31C4037}" destId="{0A67BB99-F8CD-4EB9-B0C9-F1B6F4B9DF91}" srcOrd="1" destOrd="0" presId="urn:microsoft.com/office/officeart/2005/8/layout/hierarchy1"/>
    <dgm:cxn modelId="{D360E715-6026-4A9F-91ED-52D1F9B01C2F}" type="presParOf" srcId="{0A67BB99-F8CD-4EB9-B0C9-F1B6F4B9DF91}" destId="{D286029D-D4DF-4F89-8DC7-4C08A2C5869E}" srcOrd="0" destOrd="0" presId="urn:microsoft.com/office/officeart/2005/8/layout/hierarchy1"/>
    <dgm:cxn modelId="{17DE1FAC-2763-4D0E-904D-5F7322651A68}" type="presParOf" srcId="{0A67BB99-F8CD-4EB9-B0C9-F1B6F4B9DF91}" destId="{5FA8A309-5806-4F76-BEB0-CF359ED84015}" srcOrd="1" destOrd="0" presId="urn:microsoft.com/office/officeart/2005/8/layout/hierarchy1"/>
    <dgm:cxn modelId="{B09384D4-812F-4431-AA93-3AA00A5E55C0}" type="presParOf" srcId="{5FA8A309-5806-4F76-BEB0-CF359ED84015}" destId="{F3179AA6-B817-4F81-BDCC-D33059459B65}" srcOrd="0" destOrd="0" presId="urn:microsoft.com/office/officeart/2005/8/layout/hierarchy1"/>
    <dgm:cxn modelId="{A0AC50DF-904E-473B-843A-EBBAF17C40F4}" type="presParOf" srcId="{F3179AA6-B817-4F81-BDCC-D33059459B65}" destId="{B7D568DD-FC64-41CD-AACB-7D1214AB007F}" srcOrd="0" destOrd="0" presId="urn:microsoft.com/office/officeart/2005/8/layout/hierarchy1"/>
    <dgm:cxn modelId="{788413B2-FB76-4A5A-A24E-A1E46ABFA111}" type="presParOf" srcId="{F3179AA6-B817-4F81-BDCC-D33059459B65}" destId="{F69A501F-9D60-4F73-BFD1-1FDDCF43BF18}" srcOrd="1" destOrd="0" presId="urn:microsoft.com/office/officeart/2005/8/layout/hierarchy1"/>
    <dgm:cxn modelId="{B051BA8E-8D08-40B4-A938-FB09F3958463}" type="presParOf" srcId="{5FA8A309-5806-4F76-BEB0-CF359ED84015}" destId="{CC800F76-CAFC-4EBD-AA14-B1A4C5C8EE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5E8E3-EC74-4D5E-8AFF-F64E5EC55E8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00EB38E1-C169-4605-BCE9-018A0DF5C286}">
      <dgm:prSet phldrT="[Text]"/>
      <dgm:spPr>
        <a:solidFill>
          <a:srgbClr val="FFFF00"/>
        </a:solidFill>
      </dgm:spPr>
      <dgm:t>
        <a:bodyPr/>
        <a:lstStyle/>
        <a:p>
          <a:r>
            <a:rPr lang="id-ID" b="1">
              <a:solidFill>
                <a:schemeClr val="tx1"/>
              </a:solidFill>
            </a:rPr>
            <a:t>Aplikasi SIswaskeudes</a:t>
          </a:r>
          <a:endParaRPr lang="id-ID" b="1" dirty="0">
            <a:solidFill>
              <a:schemeClr val="tx1"/>
            </a:solidFill>
          </a:endParaRPr>
        </a:p>
      </dgm:t>
    </dgm:pt>
    <dgm:pt modelId="{1A30CD36-4E34-45CD-BA15-59E7967CDCB8}" type="parTrans" cxnId="{D44F293E-BDF9-4224-866A-EC8E91ADE4C5}">
      <dgm:prSet/>
      <dgm:spPr/>
      <dgm:t>
        <a:bodyPr/>
        <a:lstStyle/>
        <a:p>
          <a:endParaRPr lang="id-ID"/>
        </a:p>
      </dgm:t>
    </dgm:pt>
    <dgm:pt modelId="{57095FD5-4EA8-4E65-A23F-C920B3D9149B}" type="sibTrans" cxnId="{D44F293E-BDF9-4224-866A-EC8E91ADE4C5}">
      <dgm:prSet/>
      <dgm:spPr/>
      <dgm:t>
        <a:bodyPr/>
        <a:lstStyle/>
        <a:p>
          <a:endParaRPr lang="id-ID"/>
        </a:p>
      </dgm:t>
    </dgm:pt>
    <dgm:pt modelId="{D5CD8284-982A-4AA2-9F11-8D3409802611}">
      <dgm:prSet phldrT="[Text]"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Mandat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id-ID" sz="1600" dirty="0">
              <a:solidFill>
                <a:schemeClr val="tx1"/>
              </a:solidFill>
            </a:rPr>
            <a:t>Regulasi keuangan 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Desa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bahwa</a:t>
          </a:r>
          <a:r>
            <a:rPr lang="en-US" sz="1600" dirty="0">
              <a:solidFill>
                <a:schemeClr val="tx1"/>
              </a:solidFill>
            </a:rPr>
            <a:t> APIP </a:t>
          </a:r>
          <a:r>
            <a:rPr lang="en-US" sz="1600" dirty="0" err="1">
              <a:solidFill>
                <a:schemeClr val="tx1"/>
              </a:solidFill>
            </a:rPr>
            <a:t>Pemerintah</a:t>
          </a:r>
          <a:r>
            <a:rPr lang="en-US" sz="1600" dirty="0">
              <a:solidFill>
                <a:schemeClr val="tx1"/>
              </a:solidFill>
            </a:rPr>
            <a:t> Daerah </a:t>
          </a:r>
          <a:r>
            <a:rPr lang="en-US" sz="1600" dirty="0" err="1">
              <a:solidFill>
                <a:schemeClr val="tx1"/>
              </a:solidFill>
            </a:rPr>
            <a:t>melakukan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Pengawasan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Pengelolaan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Keuangan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Desa</a:t>
          </a:r>
          <a:endParaRPr lang="id-ID" sz="1600" dirty="0">
            <a:solidFill>
              <a:schemeClr val="tx1"/>
            </a:solidFill>
          </a:endParaRPr>
        </a:p>
      </dgm:t>
    </dgm:pt>
    <dgm:pt modelId="{BD08C6E0-E3D1-4025-8C49-4056A921CE02}" type="parTrans" cxnId="{CF921735-759E-4C70-A084-B9EF89BB39D7}">
      <dgm:prSet/>
      <dgm:spPr/>
      <dgm:t>
        <a:bodyPr/>
        <a:lstStyle/>
        <a:p>
          <a:endParaRPr lang="id-ID"/>
        </a:p>
      </dgm:t>
    </dgm:pt>
    <dgm:pt modelId="{10BCBB96-05F3-478F-8309-2848E20D0DCA}" type="sibTrans" cxnId="{CF921735-759E-4C70-A084-B9EF89BB39D7}">
      <dgm:prSet/>
      <dgm:spPr/>
      <dgm:t>
        <a:bodyPr/>
        <a:lstStyle/>
        <a:p>
          <a:endParaRPr lang="id-ID"/>
        </a:p>
      </dgm:t>
    </dgm:pt>
    <dgm:pt modelId="{8EBE3931-0D5E-4676-8ABB-D49DB479FFC6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Kondisi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Desa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Beragam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dengan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jumlah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sebanyak</a:t>
          </a:r>
          <a:r>
            <a:rPr lang="en-US" sz="1800" dirty="0">
              <a:solidFill>
                <a:schemeClr val="tx1"/>
              </a:solidFill>
            </a:rPr>
            <a:t> 74.954 </a:t>
          </a:r>
          <a:r>
            <a:rPr lang="en-US" sz="1800" dirty="0" err="1">
              <a:solidFill>
                <a:schemeClr val="tx1"/>
              </a:solidFill>
            </a:rPr>
            <a:t>desa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tersebar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di</a:t>
          </a:r>
          <a:r>
            <a:rPr lang="en-US" sz="1800" dirty="0">
              <a:solidFill>
                <a:schemeClr val="tx1"/>
              </a:solidFill>
            </a:rPr>
            <a:t> 434 </a:t>
          </a:r>
          <a:r>
            <a:rPr lang="en-US" sz="1800" dirty="0" err="1">
              <a:solidFill>
                <a:schemeClr val="tx1"/>
              </a:solidFill>
            </a:rPr>
            <a:t>Kabupaten</a:t>
          </a:r>
          <a:r>
            <a:rPr lang="en-US" sz="1800" dirty="0">
              <a:solidFill>
                <a:schemeClr val="tx1"/>
              </a:solidFill>
            </a:rPr>
            <a:t>/Kota </a:t>
          </a:r>
          <a:r>
            <a:rPr lang="en-US" sz="1800" dirty="0" err="1">
              <a:solidFill>
                <a:schemeClr val="tx1"/>
              </a:solidFill>
            </a:rPr>
            <a:t>di</a:t>
          </a:r>
          <a:r>
            <a:rPr lang="en-US" sz="1800" dirty="0">
              <a:solidFill>
                <a:schemeClr val="tx1"/>
              </a:solidFill>
            </a:rPr>
            <a:t> Indonesia</a:t>
          </a:r>
          <a:endParaRPr lang="id-ID" sz="1800" dirty="0">
            <a:solidFill>
              <a:schemeClr val="tx1"/>
            </a:solidFill>
          </a:endParaRPr>
        </a:p>
      </dgm:t>
    </dgm:pt>
    <dgm:pt modelId="{507B5779-104F-41D6-BD06-8A1EFDC7B986}" type="parTrans" cxnId="{D51EEB52-F6FF-4CBB-AB63-BE910B44639A}">
      <dgm:prSet/>
      <dgm:spPr/>
      <dgm:t>
        <a:bodyPr/>
        <a:lstStyle/>
        <a:p>
          <a:endParaRPr lang="id-ID"/>
        </a:p>
      </dgm:t>
    </dgm:pt>
    <dgm:pt modelId="{64C0CC8C-B8A0-4E54-809F-5A206A10326E}" type="sibTrans" cxnId="{D51EEB52-F6FF-4CBB-AB63-BE910B44639A}">
      <dgm:prSet/>
      <dgm:spPr/>
      <dgm:t>
        <a:bodyPr/>
        <a:lstStyle/>
        <a:p>
          <a:endParaRPr lang="id-ID"/>
        </a:p>
      </dgm:t>
    </dgm:pt>
    <dgm:pt modelId="{1D98CB88-1069-4E83-9892-3C88671CA8DD}">
      <dgm:prSet phldrT="[Text]"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Keterbatasan</a:t>
          </a:r>
          <a:r>
            <a:rPr lang="en-US" sz="2000" dirty="0">
              <a:solidFill>
                <a:schemeClr val="tx1"/>
              </a:solidFill>
            </a:rPr>
            <a:t> SDM APIP </a:t>
          </a:r>
          <a:endParaRPr lang="id-ID" sz="2000" dirty="0">
            <a:solidFill>
              <a:schemeClr val="tx1"/>
            </a:solidFill>
          </a:endParaRPr>
        </a:p>
      </dgm:t>
    </dgm:pt>
    <dgm:pt modelId="{2D933F8B-7A29-4D55-A4F0-EFA7DDB26FD4}" type="parTrans" cxnId="{10BC3CE6-A637-4549-A56F-CAD4F6CED7B5}">
      <dgm:prSet/>
      <dgm:spPr/>
      <dgm:t>
        <a:bodyPr/>
        <a:lstStyle/>
        <a:p>
          <a:endParaRPr lang="id-ID"/>
        </a:p>
      </dgm:t>
    </dgm:pt>
    <dgm:pt modelId="{0230A59C-741E-4087-8F50-359858B5132C}" type="sibTrans" cxnId="{10BC3CE6-A637-4549-A56F-CAD4F6CED7B5}">
      <dgm:prSet/>
      <dgm:spPr/>
      <dgm:t>
        <a:bodyPr/>
        <a:lstStyle/>
        <a:p>
          <a:endParaRPr lang="id-ID"/>
        </a:p>
      </dgm:t>
    </dgm:pt>
    <dgm:pt modelId="{1252007F-1924-4611-8B00-A7E20936CAD1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Desa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mengelola</a:t>
          </a:r>
          <a:r>
            <a:rPr lang="en-US" sz="1600" dirty="0">
              <a:solidFill>
                <a:schemeClr val="tx1"/>
              </a:solidFill>
            </a:rPr>
            <a:t> Dana yang </a:t>
          </a:r>
          <a:r>
            <a:rPr lang="en-US" sz="1600" dirty="0" err="1">
              <a:solidFill>
                <a:schemeClr val="tx1"/>
              </a:solidFill>
            </a:rPr>
            <a:t>semakin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Besar</a:t>
          </a:r>
          <a:r>
            <a:rPr lang="en-US" sz="1600" dirty="0">
              <a:solidFill>
                <a:schemeClr val="tx1"/>
              </a:solidFill>
            </a:rPr>
            <a:t>, </a:t>
          </a:r>
          <a:r>
            <a:rPr lang="en-US" sz="1600" dirty="0" err="1">
              <a:solidFill>
                <a:schemeClr val="tx1"/>
              </a:solidFill>
            </a:rPr>
            <a:t>Pengelolaannya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menggunakan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Aplikasi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Siskeudes</a:t>
          </a:r>
          <a:endParaRPr lang="en-US" sz="1600" dirty="0">
            <a:solidFill>
              <a:schemeClr val="tx1"/>
            </a:solidFill>
          </a:endParaRPr>
        </a:p>
      </dgm:t>
    </dgm:pt>
    <dgm:pt modelId="{ACB897B9-029D-48C7-B825-BB738F4509BF}" type="parTrans" cxnId="{45E65E4F-F581-4753-906C-6567FAEB8C67}">
      <dgm:prSet/>
      <dgm:spPr/>
      <dgm:t>
        <a:bodyPr/>
        <a:lstStyle/>
        <a:p>
          <a:endParaRPr lang="id-ID"/>
        </a:p>
      </dgm:t>
    </dgm:pt>
    <dgm:pt modelId="{91A639BD-EC15-4255-B398-56FAFA1AA4CD}" type="sibTrans" cxnId="{45E65E4F-F581-4753-906C-6567FAEB8C67}">
      <dgm:prSet/>
      <dgm:spPr/>
      <dgm:t>
        <a:bodyPr/>
        <a:lstStyle/>
        <a:p>
          <a:endParaRPr lang="id-ID"/>
        </a:p>
      </dgm:t>
    </dgm:pt>
    <dgm:pt modelId="{E6637A16-A88B-418F-B7F1-A1AB7A16E4AC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Konsep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Manajemen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Risiko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dan</a:t>
          </a:r>
          <a:r>
            <a:rPr lang="en-US" sz="1600" dirty="0">
              <a:solidFill>
                <a:schemeClr val="tx1"/>
              </a:solidFill>
            </a:rPr>
            <a:t> CACM</a:t>
          </a:r>
        </a:p>
      </dgm:t>
    </dgm:pt>
    <dgm:pt modelId="{84F9D576-BFCB-45CE-81E2-6703291D98E3}" type="parTrans" cxnId="{9021D93E-8ABA-4A3D-9A1C-EC8D4B77E6AB}">
      <dgm:prSet/>
      <dgm:spPr/>
      <dgm:t>
        <a:bodyPr/>
        <a:lstStyle/>
        <a:p>
          <a:endParaRPr lang="id-ID"/>
        </a:p>
      </dgm:t>
    </dgm:pt>
    <dgm:pt modelId="{4B525650-46D2-4B87-8BB7-76B0D566F266}" type="sibTrans" cxnId="{9021D93E-8ABA-4A3D-9A1C-EC8D4B77E6AB}">
      <dgm:prSet/>
      <dgm:spPr/>
      <dgm:t>
        <a:bodyPr/>
        <a:lstStyle/>
        <a:p>
          <a:endParaRPr lang="id-ID"/>
        </a:p>
      </dgm:t>
    </dgm:pt>
    <dgm:pt modelId="{3695941B-608B-4422-AF94-996FC6FFC4AF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Belum adanya Modul dan Alat Bantu (Aplikasi) untuk membantu APIP melakukan pengawasan keuangan Desa</a:t>
          </a:r>
          <a:endParaRPr lang="en-US" sz="1600" dirty="0">
            <a:solidFill>
              <a:schemeClr val="tx1"/>
            </a:solidFill>
          </a:endParaRPr>
        </a:p>
      </dgm:t>
    </dgm:pt>
    <dgm:pt modelId="{8B999E37-77D9-4F0B-AD32-79E6FE05C277}" type="parTrans" cxnId="{F8675BBD-F096-495A-83B8-0095BE94584A}">
      <dgm:prSet/>
      <dgm:spPr/>
      <dgm:t>
        <a:bodyPr/>
        <a:lstStyle/>
        <a:p>
          <a:endParaRPr lang="id-ID"/>
        </a:p>
      </dgm:t>
    </dgm:pt>
    <dgm:pt modelId="{C963C9C2-0B2B-48B3-ACAB-DBB7F625E995}" type="sibTrans" cxnId="{F8675BBD-F096-495A-83B8-0095BE94584A}">
      <dgm:prSet/>
      <dgm:spPr/>
      <dgm:t>
        <a:bodyPr/>
        <a:lstStyle/>
        <a:p>
          <a:endParaRPr lang="id-ID"/>
        </a:p>
      </dgm:t>
    </dgm:pt>
    <dgm:pt modelId="{63390AAA-E307-43D6-A20D-1BC30CD38982}">
      <dgm:prSet/>
      <dgm:spPr/>
      <dgm:t>
        <a:bodyPr/>
        <a:lstStyle/>
        <a:p>
          <a:endParaRPr lang="id-ID"/>
        </a:p>
      </dgm:t>
    </dgm:pt>
    <dgm:pt modelId="{DCFB0FB8-EEA0-4988-94CE-BDBDCA9F7D82}" type="parTrans" cxnId="{64B18A3C-9A2F-4DBA-95BF-3B4A23BCC357}">
      <dgm:prSet/>
      <dgm:spPr/>
      <dgm:t>
        <a:bodyPr/>
        <a:lstStyle/>
        <a:p>
          <a:endParaRPr lang="id-ID"/>
        </a:p>
      </dgm:t>
    </dgm:pt>
    <dgm:pt modelId="{9894DE60-24E3-44E9-83D4-7E27CDAAD786}" type="sibTrans" cxnId="{64B18A3C-9A2F-4DBA-95BF-3B4A23BCC357}">
      <dgm:prSet/>
      <dgm:spPr/>
      <dgm:t>
        <a:bodyPr/>
        <a:lstStyle/>
        <a:p>
          <a:endParaRPr lang="id-ID"/>
        </a:p>
      </dgm:t>
    </dgm:pt>
    <dgm:pt modelId="{1AA59AE7-BFA9-4FBB-8EE5-EFA98D8C37AA}">
      <dgm:prSet/>
      <dgm:spPr/>
      <dgm:t>
        <a:bodyPr/>
        <a:lstStyle/>
        <a:p>
          <a:r>
            <a:rPr lang="id-ID"/>
            <a:t>Menggunakan Teknik Audit Berbantuan Komputer</a:t>
          </a:r>
          <a:endParaRPr lang="en-US" dirty="0"/>
        </a:p>
      </dgm:t>
    </dgm:pt>
    <dgm:pt modelId="{6423F39A-562F-4B5C-BFC4-E007630341D9}" type="parTrans" cxnId="{4486F582-E94B-4BE9-A772-54103CA7F216}">
      <dgm:prSet/>
      <dgm:spPr/>
      <dgm:t>
        <a:bodyPr/>
        <a:lstStyle/>
        <a:p>
          <a:endParaRPr lang="id-ID"/>
        </a:p>
      </dgm:t>
    </dgm:pt>
    <dgm:pt modelId="{5C194A7B-4F80-465E-8725-A6EE5FAA9E41}" type="sibTrans" cxnId="{4486F582-E94B-4BE9-A772-54103CA7F216}">
      <dgm:prSet/>
      <dgm:spPr/>
      <dgm:t>
        <a:bodyPr/>
        <a:lstStyle/>
        <a:p>
          <a:endParaRPr lang="id-ID"/>
        </a:p>
      </dgm:t>
    </dgm:pt>
    <dgm:pt modelId="{649AB5F8-E1A1-4613-ABB2-5A2FB8F36A5A}" type="pres">
      <dgm:prSet presAssocID="{0BC5E8E3-EC74-4D5E-8AFF-F64E5EC55E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B376B6-E594-448B-A5FD-B63C42503FB4}" type="pres">
      <dgm:prSet presAssocID="{00EB38E1-C169-4605-BCE9-018A0DF5C286}" presName="centerShape" presStyleLbl="node0" presStyleIdx="0" presStyleCnt="1"/>
      <dgm:spPr/>
    </dgm:pt>
    <dgm:pt modelId="{CDB375F6-EB3F-4AC8-A285-BD76D5FFB26D}" type="pres">
      <dgm:prSet presAssocID="{BD08C6E0-E3D1-4025-8C49-4056A921CE02}" presName="parTrans" presStyleLbl="bgSibTrans2D1" presStyleIdx="0" presStyleCnt="7"/>
      <dgm:spPr/>
    </dgm:pt>
    <dgm:pt modelId="{1B73C5A6-77D9-4686-A259-93D231D20381}" type="pres">
      <dgm:prSet presAssocID="{D5CD8284-982A-4AA2-9F11-8D3409802611}" presName="node" presStyleLbl="node1" presStyleIdx="0" presStyleCnt="7" custScaleX="149490" custScaleY="120314">
        <dgm:presLayoutVars>
          <dgm:bulletEnabled val="1"/>
        </dgm:presLayoutVars>
      </dgm:prSet>
      <dgm:spPr/>
    </dgm:pt>
    <dgm:pt modelId="{56359429-AED5-4368-86F2-D251B39540A5}" type="pres">
      <dgm:prSet presAssocID="{507B5779-104F-41D6-BD06-8A1EFDC7B986}" presName="parTrans" presStyleLbl="bgSibTrans2D1" presStyleIdx="1" presStyleCnt="7"/>
      <dgm:spPr/>
    </dgm:pt>
    <dgm:pt modelId="{B2A1AA14-8682-4646-BBC3-5B3D99DD07AD}" type="pres">
      <dgm:prSet presAssocID="{8EBE3931-0D5E-4676-8ABB-D49DB479FFC6}" presName="node" presStyleLbl="node1" presStyleIdx="1" presStyleCnt="7" custScaleX="179585">
        <dgm:presLayoutVars>
          <dgm:bulletEnabled val="1"/>
        </dgm:presLayoutVars>
      </dgm:prSet>
      <dgm:spPr/>
    </dgm:pt>
    <dgm:pt modelId="{9F68F334-1845-4A63-A86D-4903CB5BD745}" type="pres">
      <dgm:prSet presAssocID="{2D933F8B-7A29-4D55-A4F0-EFA7DDB26FD4}" presName="parTrans" presStyleLbl="bgSibTrans2D1" presStyleIdx="2" presStyleCnt="7"/>
      <dgm:spPr/>
    </dgm:pt>
    <dgm:pt modelId="{804776D0-0F07-4A60-A310-D1EBE9549A62}" type="pres">
      <dgm:prSet presAssocID="{1D98CB88-1069-4E83-9892-3C88671CA8DD}" presName="node" presStyleLbl="node1" presStyleIdx="2" presStyleCnt="7" custScaleY="62184" custRadScaleRad="108083" custRadScaleInc="-4453">
        <dgm:presLayoutVars>
          <dgm:bulletEnabled val="1"/>
        </dgm:presLayoutVars>
      </dgm:prSet>
      <dgm:spPr/>
    </dgm:pt>
    <dgm:pt modelId="{73A3FB5C-EB61-499D-B0EF-86BDCCC5A10A}" type="pres">
      <dgm:prSet presAssocID="{ACB897B9-029D-48C7-B825-BB738F4509BF}" presName="parTrans" presStyleLbl="bgSibTrans2D1" presStyleIdx="3" presStyleCnt="7"/>
      <dgm:spPr/>
    </dgm:pt>
    <dgm:pt modelId="{5D2FA344-3BB4-4521-9A70-44EDAB489782}" type="pres">
      <dgm:prSet presAssocID="{1252007F-1924-4611-8B00-A7E20936CAD1}" presName="node" presStyleLbl="node1" presStyleIdx="3" presStyleCnt="7" custScaleX="136297">
        <dgm:presLayoutVars>
          <dgm:bulletEnabled val="1"/>
        </dgm:presLayoutVars>
      </dgm:prSet>
      <dgm:spPr/>
    </dgm:pt>
    <dgm:pt modelId="{431B00AE-9FAE-47C7-9011-1AEACC82E03B}" type="pres">
      <dgm:prSet presAssocID="{84F9D576-BFCB-45CE-81E2-6703291D98E3}" presName="parTrans" presStyleLbl="bgSibTrans2D1" presStyleIdx="4" presStyleCnt="7"/>
      <dgm:spPr/>
    </dgm:pt>
    <dgm:pt modelId="{5F1BC9C4-73F6-4676-8BC8-FDAEBDE8E437}" type="pres">
      <dgm:prSet presAssocID="{E6637A16-A88B-418F-B7F1-A1AB7A16E4AC}" presName="node" presStyleLbl="node1" presStyleIdx="4" presStyleCnt="7" custScaleY="66557" custRadScaleRad="106278" custRadScaleInc="7719">
        <dgm:presLayoutVars>
          <dgm:bulletEnabled val="1"/>
        </dgm:presLayoutVars>
      </dgm:prSet>
      <dgm:spPr/>
    </dgm:pt>
    <dgm:pt modelId="{D507D27A-904D-4A60-8810-3744C86DA63C}" type="pres">
      <dgm:prSet presAssocID="{8B999E37-77D9-4F0B-AD32-79E6FE05C277}" presName="parTrans" presStyleLbl="bgSibTrans2D1" presStyleIdx="5" presStyleCnt="7"/>
      <dgm:spPr/>
    </dgm:pt>
    <dgm:pt modelId="{FE1906B4-000B-4BDE-B882-34EA0628191D}" type="pres">
      <dgm:prSet presAssocID="{3695941B-608B-4422-AF94-996FC6FFC4AF}" presName="node" presStyleLbl="node1" presStyleIdx="5" presStyleCnt="7" custScaleX="151059">
        <dgm:presLayoutVars>
          <dgm:bulletEnabled val="1"/>
        </dgm:presLayoutVars>
      </dgm:prSet>
      <dgm:spPr/>
    </dgm:pt>
    <dgm:pt modelId="{981A891C-BB04-40C5-A832-F23C8F4206C9}" type="pres">
      <dgm:prSet presAssocID="{6423F39A-562F-4B5C-BFC4-E007630341D9}" presName="parTrans" presStyleLbl="bgSibTrans2D1" presStyleIdx="6" presStyleCnt="7"/>
      <dgm:spPr/>
    </dgm:pt>
    <dgm:pt modelId="{7DDD5263-3A36-4997-8D58-34F1543F85AB}" type="pres">
      <dgm:prSet presAssocID="{1AA59AE7-BFA9-4FBB-8EE5-EFA98D8C37AA}" presName="node" presStyleLbl="node1" presStyleIdx="6" presStyleCnt="7">
        <dgm:presLayoutVars>
          <dgm:bulletEnabled val="1"/>
        </dgm:presLayoutVars>
      </dgm:prSet>
      <dgm:spPr/>
    </dgm:pt>
  </dgm:ptLst>
  <dgm:cxnLst>
    <dgm:cxn modelId="{545B670D-95C5-434D-8C2F-B15A1A9E9B8C}" type="presOf" srcId="{BD08C6E0-E3D1-4025-8C49-4056A921CE02}" destId="{CDB375F6-EB3F-4AC8-A285-BD76D5FFB26D}" srcOrd="0" destOrd="0" presId="urn:microsoft.com/office/officeart/2005/8/layout/radial4"/>
    <dgm:cxn modelId="{2CBE6F27-7951-4077-B445-8E1D365279FC}" type="presOf" srcId="{00EB38E1-C169-4605-BCE9-018A0DF5C286}" destId="{54B376B6-E594-448B-A5FD-B63C42503FB4}" srcOrd="0" destOrd="0" presId="urn:microsoft.com/office/officeart/2005/8/layout/radial4"/>
    <dgm:cxn modelId="{CF921735-759E-4C70-A084-B9EF89BB39D7}" srcId="{00EB38E1-C169-4605-BCE9-018A0DF5C286}" destId="{D5CD8284-982A-4AA2-9F11-8D3409802611}" srcOrd="0" destOrd="0" parTransId="{BD08C6E0-E3D1-4025-8C49-4056A921CE02}" sibTransId="{10BCBB96-05F3-478F-8309-2848E20D0DCA}"/>
    <dgm:cxn modelId="{235A6738-D69A-4EBD-BD79-40B26C3A0AF5}" type="presOf" srcId="{D5CD8284-982A-4AA2-9F11-8D3409802611}" destId="{1B73C5A6-77D9-4686-A259-93D231D20381}" srcOrd="0" destOrd="0" presId="urn:microsoft.com/office/officeart/2005/8/layout/radial4"/>
    <dgm:cxn modelId="{64B18A3C-9A2F-4DBA-95BF-3B4A23BCC357}" srcId="{0BC5E8E3-EC74-4D5E-8AFF-F64E5EC55E86}" destId="{63390AAA-E307-43D6-A20D-1BC30CD38982}" srcOrd="1" destOrd="0" parTransId="{DCFB0FB8-EEA0-4988-94CE-BDBDCA9F7D82}" sibTransId="{9894DE60-24E3-44E9-83D4-7E27CDAAD786}"/>
    <dgm:cxn modelId="{D44F293E-BDF9-4224-866A-EC8E91ADE4C5}" srcId="{0BC5E8E3-EC74-4D5E-8AFF-F64E5EC55E86}" destId="{00EB38E1-C169-4605-BCE9-018A0DF5C286}" srcOrd="0" destOrd="0" parTransId="{1A30CD36-4E34-45CD-BA15-59E7967CDCB8}" sibTransId="{57095FD5-4EA8-4E65-A23F-C920B3D9149B}"/>
    <dgm:cxn modelId="{9021D93E-8ABA-4A3D-9A1C-EC8D4B77E6AB}" srcId="{00EB38E1-C169-4605-BCE9-018A0DF5C286}" destId="{E6637A16-A88B-418F-B7F1-A1AB7A16E4AC}" srcOrd="4" destOrd="0" parTransId="{84F9D576-BFCB-45CE-81E2-6703291D98E3}" sibTransId="{4B525650-46D2-4B87-8BB7-76B0D566F266}"/>
    <dgm:cxn modelId="{C2A0625D-BC2C-47F6-9619-BF81A7401E12}" type="presOf" srcId="{ACB897B9-029D-48C7-B825-BB738F4509BF}" destId="{73A3FB5C-EB61-499D-B0EF-86BDCCC5A10A}" srcOrd="0" destOrd="0" presId="urn:microsoft.com/office/officeart/2005/8/layout/radial4"/>
    <dgm:cxn modelId="{E7477B5F-7E36-4085-9A9C-914583B890A0}" type="presOf" srcId="{1D98CB88-1069-4E83-9892-3C88671CA8DD}" destId="{804776D0-0F07-4A60-A310-D1EBE9549A62}" srcOrd="0" destOrd="0" presId="urn:microsoft.com/office/officeart/2005/8/layout/radial4"/>
    <dgm:cxn modelId="{BBD9DC6A-5020-48B1-9742-57D3312F0546}" type="presOf" srcId="{3695941B-608B-4422-AF94-996FC6FFC4AF}" destId="{FE1906B4-000B-4BDE-B882-34EA0628191D}" srcOrd="0" destOrd="0" presId="urn:microsoft.com/office/officeart/2005/8/layout/radial4"/>
    <dgm:cxn modelId="{45E65E4F-F581-4753-906C-6567FAEB8C67}" srcId="{00EB38E1-C169-4605-BCE9-018A0DF5C286}" destId="{1252007F-1924-4611-8B00-A7E20936CAD1}" srcOrd="3" destOrd="0" parTransId="{ACB897B9-029D-48C7-B825-BB738F4509BF}" sibTransId="{91A639BD-EC15-4255-B398-56FAFA1AA4CD}"/>
    <dgm:cxn modelId="{D51EEB52-F6FF-4CBB-AB63-BE910B44639A}" srcId="{00EB38E1-C169-4605-BCE9-018A0DF5C286}" destId="{8EBE3931-0D5E-4676-8ABB-D49DB479FFC6}" srcOrd="1" destOrd="0" parTransId="{507B5779-104F-41D6-BD06-8A1EFDC7B986}" sibTransId="{64C0CC8C-B8A0-4E54-809F-5A206A10326E}"/>
    <dgm:cxn modelId="{989CF256-15B6-465E-9628-1542313B35CF}" type="presOf" srcId="{2D933F8B-7A29-4D55-A4F0-EFA7DDB26FD4}" destId="{9F68F334-1845-4A63-A86D-4903CB5BD745}" srcOrd="0" destOrd="0" presId="urn:microsoft.com/office/officeart/2005/8/layout/radial4"/>
    <dgm:cxn modelId="{8A3B7379-984B-4D6B-BE7A-42FC2B224716}" type="presOf" srcId="{E6637A16-A88B-418F-B7F1-A1AB7A16E4AC}" destId="{5F1BC9C4-73F6-4676-8BC8-FDAEBDE8E437}" srcOrd="0" destOrd="0" presId="urn:microsoft.com/office/officeart/2005/8/layout/radial4"/>
    <dgm:cxn modelId="{8393E87B-C635-4800-863E-CCA1CEE308A3}" type="presOf" srcId="{6423F39A-562F-4B5C-BFC4-E007630341D9}" destId="{981A891C-BB04-40C5-A832-F23C8F4206C9}" srcOrd="0" destOrd="0" presId="urn:microsoft.com/office/officeart/2005/8/layout/radial4"/>
    <dgm:cxn modelId="{4486F582-E94B-4BE9-A772-54103CA7F216}" srcId="{00EB38E1-C169-4605-BCE9-018A0DF5C286}" destId="{1AA59AE7-BFA9-4FBB-8EE5-EFA98D8C37AA}" srcOrd="6" destOrd="0" parTransId="{6423F39A-562F-4B5C-BFC4-E007630341D9}" sibTransId="{5C194A7B-4F80-465E-8725-A6EE5FAA9E41}"/>
    <dgm:cxn modelId="{F25A4991-9613-4897-A207-5B1BC43B4712}" type="presOf" srcId="{1AA59AE7-BFA9-4FBB-8EE5-EFA98D8C37AA}" destId="{7DDD5263-3A36-4997-8D58-34F1543F85AB}" srcOrd="0" destOrd="0" presId="urn:microsoft.com/office/officeart/2005/8/layout/radial4"/>
    <dgm:cxn modelId="{15DC1C93-36A7-40D0-AF55-E693582EEE97}" type="presOf" srcId="{84F9D576-BFCB-45CE-81E2-6703291D98E3}" destId="{431B00AE-9FAE-47C7-9011-1AEACC82E03B}" srcOrd="0" destOrd="0" presId="urn:microsoft.com/office/officeart/2005/8/layout/radial4"/>
    <dgm:cxn modelId="{B1CE69A2-7D3D-4FB8-8A72-85FCE5168794}" type="presOf" srcId="{507B5779-104F-41D6-BD06-8A1EFDC7B986}" destId="{56359429-AED5-4368-86F2-D251B39540A5}" srcOrd="0" destOrd="0" presId="urn:microsoft.com/office/officeart/2005/8/layout/radial4"/>
    <dgm:cxn modelId="{BBE4AEA4-BBB0-4D9E-A43C-90117B6DC51A}" type="presOf" srcId="{0BC5E8E3-EC74-4D5E-8AFF-F64E5EC55E86}" destId="{649AB5F8-E1A1-4613-ABB2-5A2FB8F36A5A}" srcOrd="0" destOrd="0" presId="urn:microsoft.com/office/officeart/2005/8/layout/radial4"/>
    <dgm:cxn modelId="{F8675BBD-F096-495A-83B8-0095BE94584A}" srcId="{00EB38E1-C169-4605-BCE9-018A0DF5C286}" destId="{3695941B-608B-4422-AF94-996FC6FFC4AF}" srcOrd="5" destOrd="0" parTransId="{8B999E37-77D9-4F0B-AD32-79E6FE05C277}" sibTransId="{C963C9C2-0B2B-48B3-ACAB-DBB7F625E995}"/>
    <dgm:cxn modelId="{B3737DD7-56A2-4609-82B5-A13708806CF0}" type="presOf" srcId="{1252007F-1924-4611-8B00-A7E20936CAD1}" destId="{5D2FA344-3BB4-4521-9A70-44EDAB489782}" srcOrd="0" destOrd="0" presId="urn:microsoft.com/office/officeart/2005/8/layout/radial4"/>
    <dgm:cxn modelId="{7B053FE5-F2A7-4449-9A0D-C68125B5AD42}" type="presOf" srcId="{8EBE3931-0D5E-4676-8ABB-D49DB479FFC6}" destId="{B2A1AA14-8682-4646-BBC3-5B3D99DD07AD}" srcOrd="0" destOrd="0" presId="urn:microsoft.com/office/officeart/2005/8/layout/radial4"/>
    <dgm:cxn modelId="{10BC3CE6-A637-4549-A56F-CAD4F6CED7B5}" srcId="{00EB38E1-C169-4605-BCE9-018A0DF5C286}" destId="{1D98CB88-1069-4E83-9892-3C88671CA8DD}" srcOrd="2" destOrd="0" parTransId="{2D933F8B-7A29-4D55-A4F0-EFA7DDB26FD4}" sibTransId="{0230A59C-741E-4087-8F50-359858B5132C}"/>
    <dgm:cxn modelId="{3A605CF1-4829-42CF-B451-1CF2A82981C3}" type="presOf" srcId="{8B999E37-77D9-4F0B-AD32-79E6FE05C277}" destId="{D507D27A-904D-4A60-8810-3744C86DA63C}" srcOrd="0" destOrd="0" presId="urn:microsoft.com/office/officeart/2005/8/layout/radial4"/>
    <dgm:cxn modelId="{740CE5AA-7A76-4B70-8CCA-BDC3EE0D7F7B}" type="presParOf" srcId="{649AB5F8-E1A1-4613-ABB2-5A2FB8F36A5A}" destId="{54B376B6-E594-448B-A5FD-B63C42503FB4}" srcOrd="0" destOrd="0" presId="urn:microsoft.com/office/officeart/2005/8/layout/radial4"/>
    <dgm:cxn modelId="{E51C86A7-B926-4F33-A6E3-A952551ADDB7}" type="presParOf" srcId="{649AB5F8-E1A1-4613-ABB2-5A2FB8F36A5A}" destId="{CDB375F6-EB3F-4AC8-A285-BD76D5FFB26D}" srcOrd="1" destOrd="0" presId="urn:microsoft.com/office/officeart/2005/8/layout/radial4"/>
    <dgm:cxn modelId="{92826507-02D0-470E-92F8-6081CCE9180E}" type="presParOf" srcId="{649AB5F8-E1A1-4613-ABB2-5A2FB8F36A5A}" destId="{1B73C5A6-77D9-4686-A259-93D231D20381}" srcOrd="2" destOrd="0" presId="urn:microsoft.com/office/officeart/2005/8/layout/radial4"/>
    <dgm:cxn modelId="{8213B29F-BEE1-4B7F-BDAB-226FF0B2254B}" type="presParOf" srcId="{649AB5F8-E1A1-4613-ABB2-5A2FB8F36A5A}" destId="{56359429-AED5-4368-86F2-D251B39540A5}" srcOrd="3" destOrd="0" presId="urn:microsoft.com/office/officeart/2005/8/layout/radial4"/>
    <dgm:cxn modelId="{43CB39AB-655B-4131-91A0-F60DF4A1344D}" type="presParOf" srcId="{649AB5F8-E1A1-4613-ABB2-5A2FB8F36A5A}" destId="{B2A1AA14-8682-4646-BBC3-5B3D99DD07AD}" srcOrd="4" destOrd="0" presId="urn:microsoft.com/office/officeart/2005/8/layout/radial4"/>
    <dgm:cxn modelId="{32E8AE0A-3570-4098-9880-051E84144C48}" type="presParOf" srcId="{649AB5F8-E1A1-4613-ABB2-5A2FB8F36A5A}" destId="{9F68F334-1845-4A63-A86D-4903CB5BD745}" srcOrd="5" destOrd="0" presId="urn:microsoft.com/office/officeart/2005/8/layout/radial4"/>
    <dgm:cxn modelId="{EE461917-6E19-4227-B726-9996BBA13362}" type="presParOf" srcId="{649AB5F8-E1A1-4613-ABB2-5A2FB8F36A5A}" destId="{804776D0-0F07-4A60-A310-D1EBE9549A62}" srcOrd="6" destOrd="0" presId="urn:microsoft.com/office/officeart/2005/8/layout/radial4"/>
    <dgm:cxn modelId="{7CE4DD53-96A1-4261-9BB0-F6DABCCCE052}" type="presParOf" srcId="{649AB5F8-E1A1-4613-ABB2-5A2FB8F36A5A}" destId="{73A3FB5C-EB61-499D-B0EF-86BDCCC5A10A}" srcOrd="7" destOrd="0" presId="urn:microsoft.com/office/officeart/2005/8/layout/radial4"/>
    <dgm:cxn modelId="{7EF3F9D3-B50D-4D51-8C77-43E03A3D46D0}" type="presParOf" srcId="{649AB5F8-E1A1-4613-ABB2-5A2FB8F36A5A}" destId="{5D2FA344-3BB4-4521-9A70-44EDAB489782}" srcOrd="8" destOrd="0" presId="urn:microsoft.com/office/officeart/2005/8/layout/radial4"/>
    <dgm:cxn modelId="{AAE33CA1-8788-4AD7-92C9-0A0669364404}" type="presParOf" srcId="{649AB5F8-E1A1-4613-ABB2-5A2FB8F36A5A}" destId="{431B00AE-9FAE-47C7-9011-1AEACC82E03B}" srcOrd="9" destOrd="0" presId="urn:microsoft.com/office/officeart/2005/8/layout/radial4"/>
    <dgm:cxn modelId="{E2EDA8A7-2674-4315-BB45-8F2F1EAFF102}" type="presParOf" srcId="{649AB5F8-E1A1-4613-ABB2-5A2FB8F36A5A}" destId="{5F1BC9C4-73F6-4676-8BC8-FDAEBDE8E437}" srcOrd="10" destOrd="0" presId="urn:microsoft.com/office/officeart/2005/8/layout/radial4"/>
    <dgm:cxn modelId="{5434D509-1030-47EC-9983-9A7D319265D7}" type="presParOf" srcId="{649AB5F8-E1A1-4613-ABB2-5A2FB8F36A5A}" destId="{D507D27A-904D-4A60-8810-3744C86DA63C}" srcOrd="11" destOrd="0" presId="urn:microsoft.com/office/officeart/2005/8/layout/radial4"/>
    <dgm:cxn modelId="{444A8B09-A21D-44E4-BE6C-68585EB07FE6}" type="presParOf" srcId="{649AB5F8-E1A1-4613-ABB2-5A2FB8F36A5A}" destId="{FE1906B4-000B-4BDE-B882-34EA0628191D}" srcOrd="12" destOrd="0" presId="urn:microsoft.com/office/officeart/2005/8/layout/radial4"/>
    <dgm:cxn modelId="{C7CB94BB-C2F4-4559-AB16-20BA50ABB7FD}" type="presParOf" srcId="{649AB5F8-E1A1-4613-ABB2-5A2FB8F36A5A}" destId="{981A891C-BB04-40C5-A832-F23C8F4206C9}" srcOrd="13" destOrd="0" presId="urn:microsoft.com/office/officeart/2005/8/layout/radial4"/>
    <dgm:cxn modelId="{381AF507-4485-46DB-86AD-D971B237F993}" type="presParOf" srcId="{649AB5F8-E1A1-4613-ABB2-5A2FB8F36A5A}" destId="{7DDD5263-3A36-4997-8D58-34F1543F85AB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C1543-3E3C-4958-A88D-272D2597CCB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F61E3613-694F-42CD-ADF3-EF9019C27675}">
      <dgm:prSet phldrT="[Text]" custT="1"/>
      <dgm:spPr/>
      <dgm:t>
        <a:bodyPr/>
        <a:lstStyle/>
        <a:p>
          <a:r>
            <a:rPr lang="id-ID" sz="3200" dirty="0"/>
            <a:t>Perencanaan</a:t>
          </a:r>
        </a:p>
      </dgm:t>
    </dgm:pt>
    <dgm:pt modelId="{77697A19-FC2A-4235-BC89-D7FD1F6C0362}" type="parTrans" cxnId="{E1C07532-319B-488B-9E16-9611D19CF80B}">
      <dgm:prSet/>
      <dgm:spPr/>
      <dgm:t>
        <a:bodyPr/>
        <a:lstStyle/>
        <a:p>
          <a:endParaRPr lang="id-ID" sz="4000"/>
        </a:p>
      </dgm:t>
    </dgm:pt>
    <dgm:pt modelId="{6A818FC4-69D5-40B4-A07B-C30F6160102E}" type="sibTrans" cxnId="{E1C07532-319B-488B-9E16-9611D19CF80B}">
      <dgm:prSet custT="1"/>
      <dgm:spPr/>
      <dgm:t>
        <a:bodyPr/>
        <a:lstStyle/>
        <a:p>
          <a:endParaRPr lang="id-ID" sz="4800"/>
        </a:p>
      </dgm:t>
    </dgm:pt>
    <dgm:pt modelId="{92367730-2C2F-41A4-B82D-0D61164B4D01}">
      <dgm:prSet phldrT="[Text]" custT="1"/>
      <dgm:spPr/>
      <dgm:t>
        <a:bodyPr/>
        <a:lstStyle/>
        <a:p>
          <a:r>
            <a:rPr lang="id-ID" sz="3200" dirty="0"/>
            <a:t>Penganggaran</a:t>
          </a:r>
        </a:p>
      </dgm:t>
    </dgm:pt>
    <dgm:pt modelId="{93EEECB1-D4AC-4ADE-96FC-5DBF64DCA907}" type="parTrans" cxnId="{2345C673-8AEE-43E0-BAAD-D95DD659D6A3}">
      <dgm:prSet/>
      <dgm:spPr/>
      <dgm:t>
        <a:bodyPr/>
        <a:lstStyle/>
        <a:p>
          <a:endParaRPr lang="id-ID" sz="4000"/>
        </a:p>
      </dgm:t>
    </dgm:pt>
    <dgm:pt modelId="{1F72F229-2C55-40EE-A2F3-5E4E0AE6C37A}" type="sibTrans" cxnId="{2345C673-8AEE-43E0-BAAD-D95DD659D6A3}">
      <dgm:prSet custT="1"/>
      <dgm:spPr/>
      <dgm:t>
        <a:bodyPr/>
        <a:lstStyle/>
        <a:p>
          <a:endParaRPr lang="id-ID" sz="4800"/>
        </a:p>
      </dgm:t>
    </dgm:pt>
    <dgm:pt modelId="{384DDE08-BCD2-4484-977A-76FF67757711}">
      <dgm:prSet phldrT="[Text]" custT="1"/>
      <dgm:spPr/>
      <dgm:t>
        <a:bodyPr/>
        <a:lstStyle/>
        <a:p>
          <a:r>
            <a:rPr lang="id-ID" sz="3200" dirty="0"/>
            <a:t>Pelaksanaan	</a:t>
          </a:r>
        </a:p>
      </dgm:t>
    </dgm:pt>
    <dgm:pt modelId="{37525264-CB41-4375-9DE8-F377DE316E42}" type="parTrans" cxnId="{3D28DBFB-2510-4F61-ABD8-5CB0EC02B3AC}">
      <dgm:prSet/>
      <dgm:spPr/>
      <dgm:t>
        <a:bodyPr/>
        <a:lstStyle/>
        <a:p>
          <a:endParaRPr lang="id-ID" sz="4000"/>
        </a:p>
      </dgm:t>
    </dgm:pt>
    <dgm:pt modelId="{718806E7-B9FD-47B6-B93E-4D71F227E161}" type="sibTrans" cxnId="{3D28DBFB-2510-4F61-ABD8-5CB0EC02B3AC}">
      <dgm:prSet custT="1"/>
      <dgm:spPr/>
      <dgm:t>
        <a:bodyPr/>
        <a:lstStyle/>
        <a:p>
          <a:endParaRPr lang="id-ID" sz="4800"/>
        </a:p>
      </dgm:t>
    </dgm:pt>
    <dgm:pt modelId="{FEA08975-7903-414D-B813-EE87814CCACC}">
      <dgm:prSet phldrT="[Text]" custT="1"/>
      <dgm:spPr/>
      <dgm:t>
        <a:bodyPr/>
        <a:lstStyle/>
        <a:p>
          <a:r>
            <a:rPr lang="id-ID" sz="2800" dirty="0"/>
            <a:t>Penatausahaan</a:t>
          </a:r>
        </a:p>
      </dgm:t>
    </dgm:pt>
    <dgm:pt modelId="{BD75BD7C-2EF2-4BE2-8DCA-2DBEBFE35E1E}" type="parTrans" cxnId="{5D7FEC2C-056B-4C2B-B147-A59E19D8A8AB}">
      <dgm:prSet/>
      <dgm:spPr/>
      <dgm:t>
        <a:bodyPr/>
        <a:lstStyle/>
        <a:p>
          <a:endParaRPr lang="id-ID" sz="4000"/>
        </a:p>
      </dgm:t>
    </dgm:pt>
    <dgm:pt modelId="{68C29204-1B5E-4A78-B645-FFB5EF672600}" type="sibTrans" cxnId="{5D7FEC2C-056B-4C2B-B147-A59E19D8A8AB}">
      <dgm:prSet custT="1"/>
      <dgm:spPr/>
      <dgm:t>
        <a:bodyPr/>
        <a:lstStyle/>
        <a:p>
          <a:endParaRPr lang="id-ID" sz="4800"/>
        </a:p>
      </dgm:t>
    </dgm:pt>
    <dgm:pt modelId="{7C777856-7462-4211-AE2B-C42D800F7A90}">
      <dgm:prSet phldrT="[Text]" custT="1"/>
      <dgm:spPr/>
      <dgm:t>
        <a:bodyPr/>
        <a:lstStyle/>
        <a:p>
          <a:r>
            <a:rPr lang="id-ID" sz="2800" dirty="0"/>
            <a:t>Pelaporan/pertanggunj</a:t>
          </a:r>
          <a:r>
            <a:rPr lang="en-US" sz="2800" dirty="0"/>
            <a:t>a</a:t>
          </a:r>
          <a:r>
            <a:rPr lang="id-ID" sz="2800" dirty="0"/>
            <a:t>waban</a:t>
          </a:r>
          <a:endParaRPr lang="id-ID" sz="3200" dirty="0"/>
        </a:p>
      </dgm:t>
    </dgm:pt>
    <dgm:pt modelId="{A6A5E379-65A6-4D4D-AA38-DD96F9279B3E}" type="parTrans" cxnId="{8D040AB2-BBDF-41C0-AE86-E2A5481193D9}">
      <dgm:prSet/>
      <dgm:spPr/>
      <dgm:t>
        <a:bodyPr/>
        <a:lstStyle/>
        <a:p>
          <a:endParaRPr lang="id-ID" sz="4000"/>
        </a:p>
      </dgm:t>
    </dgm:pt>
    <dgm:pt modelId="{4BFB38A2-0359-4978-82C6-FB9864FB4116}" type="sibTrans" cxnId="{8D040AB2-BBDF-41C0-AE86-E2A5481193D9}">
      <dgm:prSet/>
      <dgm:spPr/>
      <dgm:t>
        <a:bodyPr/>
        <a:lstStyle/>
        <a:p>
          <a:endParaRPr lang="id-ID" sz="4000"/>
        </a:p>
      </dgm:t>
    </dgm:pt>
    <dgm:pt modelId="{EC2E42B3-E42B-423E-877E-6519CB766CA9}" type="pres">
      <dgm:prSet presAssocID="{5DFC1543-3E3C-4958-A88D-272D2597CCBA}" presName="outerComposite" presStyleCnt="0">
        <dgm:presLayoutVars>
          <dgm:chMax val="5"/>
          <dgm:dir/>
          <dgm:resizeHandles val="exact"/>
        </dgm:presLayoutVars>
      </dgm:prSet>
      <dgm:spPr/>
    </dgm:pt>
    <dgm:pt modelId="{92B40228-14D8-4F91-AE5A-DF026FEB879A}" type="pres">
      <dgm:prSet presAssocID="{5DFC1543-3E3C-4958-A88D-272D2597CCBA}" presName="dummyMaxCanvas" presStyleCnt="0">
        <dgm:presLayoutVars/>
      </dgm:prSet>
      <dgm:spPr/>
    </dgm:pt>
    <dgm:pt modelId="{6C3B25C3-3193-45DA-9D4F-B105908AC118}" type="pres">
      <dgm:prSet presAssocID="{5DFC1543-3E3C-4958-A88D-272D2597CCBA}" presName="FiveNodes_1" presStyleLbl="node1" presStyleIdx="0" presStyleCnt="5">
        <dgm:presLayoutVars>
          <dgm:bulletEnabled val="1"/>
        </dgm:presLayoutVars>
      </dgm:prSet>
      <dgm:spPr/>
    </dgm:pt>
    <dgm:pt modelId="{E4CA25DA-7E0A-4011-9CA9-D3149AACDBE6}" type="pres">
      <dgm:prSet presAssocID="{5DFC1543-3E3C-4958-A88D-272D2597CCBA}" presName="FiveNodes_2" presStyleLbl="node1" presStyleIdx="1" presStyleCnt="5">
        <dgm:presLayoutVars>
          <dgm:bulletEnabled val="1"/>
        </dgm:presLayoutVars>
      </dgm:prSet>
      <dgm:spPr/>
    </dgm:pt>
    <dgm:pt modelId="{E32F6375-50D3-4A4B-965C-5B6FAE6B35A4}" type="pres">
      <dgm:prSet presAssocID="{5DFC1543-3E3C-4958-A88D-272D2597CCBA}" presName="FiveNodes_3" presStyleLbl="node1" presStyleIdx="2" presStyleCnt="5">
        <dgm:presLayoutVars>
          <dgm:bulletEnabled val="1"/>
        </dgm:presLayoutVars>
      </dgm:prSet>
      <dgm:spPr/>
    </dgm:pt>
    <dgm:pt modelId="{C52E06F5-14E1-4880-9695-A38CA0A22CF4}" type="pres">
      <dgm:prSet presAssocID="{5DFC1543-3E3C-4958-A88D-272D2597CCBA}" presName="FiveNodes_4" presStyleLbl="node1" presStyleIdx="3" presStyleCnt="5">
        <dgm:presLayoutVars>
          <dgm:bulletEnabled val="1"/>
        </dgm:presLayoutVars>
      </dgm:prSet>
      <dgm:spPr/>
    </dgm:pt>
    <dgm:pt modelId="{F9082CF0-B910-451E-97DE-56B8360719E5}" type="pres">
      <dgm:prSet presAssocID="{5DFC1543-3E3C-4958-A88D-272D2597CCBA}" presName="FiveNodes_5" presStyleLbl="node1" presStyleIdx="4" presStyleCnt="5">
        <dgm:presLayoutVars>
          <dgm:bulletEnabled val="1"/>
        </dgm:presLayoutVars>
      </dgm:prSet>
      <dgm:spPr/>
    </dgm:pt>
    <dgm:pt modelId="{E87BAC62-A03E-42B6-B101-C565B1F51C59}" type="pres">
      <dgm:prSet presAssocID="{5DFC1543-3E3C-4958-A88D-272D2597CCBA}" presName="FiveConn_1-2" presStyleLbl="fgAccFollowNode1" presStyleIdx="0" presStyleCnt="4">
        <dgm:presLayoutVars>
          <dgm:bulletEnabled val="1"/>
        </dgm:presLayoutVars>
      </dgm:prSet>
      <dgm:spPr/>
    </dgm:pt>
    <dgm:pt modelId="{9EAC754D-1344-426B-8E22-84024EEDFCC8}" type="pres">
      <dgm:prSet presAssocID="{5DFC1543-3E3C-4958-A88D-272D2597CCBA}" presName="FiveConn_2-3" presStyleLbl="fgAccFollowNode1" presStyleIdx="1" presStyleCnt="4">
        <dgm:presLayoutVars>
          <dgm:bulletEnabled val="1"/>
        </dgm:presLayoutVars>
      </dgm:prSet>
      <dgm:spPr/>
    </dgm:pt>
    <dgm:pt modelId="{5F06A9EC-AB63-4BFF-921A-BE07A774252B}" type="pres">
      <dgm:prSet presAssocID="{5DFC1543-3E3C-4958-A88D-272D2597CCBA}" presName="FiveConn_3-4" presStyleLbl="fgAccFollowNode1" presStyleIdx="2" presStyleCnt="4">
        <dgm:presLayoutVars>
          <dgm:bulletEnabled val="1"/>
        </dgm:presLayoutVars>
      </dgm:prSet>
      <dgm:spPr/>
    </dgm:pt>
    <dgm:pt modelId="{3A613B9A-DC51-4C0C-AC6A-887B19ED049B}" type="pres">
      <dgm:prSet presAssocID="{5DFC1543-3E3C-4958-A88D-272D2597CCBA}" presName="FiveConn_4-5" presStyleLbl="fgAccFollowNode1" presStyleIdx="3" presStyleCnt="4">
        <dgm:presLayoutVars>
          <dgm:bulletEnabled val="1"/>
        </dgm:presLayoutVars>
      </dgm:prSet>
      <dgm:spPr/>
    </dgm:pt>
    <dgm:pt modelId="{06269D8E-E97E-4F79-98EE-8C0DB97D0E3E}" type="pres">
      <dgm:prSet presAssocID="{5DFC1543-3E3C-4958-A88D-272D2597CCBA}" presName="FiveNodes_1_text" presStyleLbl="node1" presStyleIdx="4" presStyleCnt="5">
        <dgm:presLayoutVars>
          <dgm:bulletEnabled val="1"/>
        </dgm:presLayoutVars>
      </dgm:prSet>
      <dgm:spPr/>
    </dgm:pt>
    <dgm:pt modelId="{F853B90C-C347-4C6C-A146-8E5CF99310C8}" type="pres">
      <dgm:prSet presAssocID="{5DFC1543-3E3C-4958-A88D-272D2597CCBA}" presName="FiveNodes_2_text" presStyleLbl="node1" presStyleIdx="4" presStyleCnt="5">
        <dgm:presLayoutVars>
          <dgm:bulletEnabled val="1"/>
        </dgm:presLayoutVars>
      </dgm:prSet>
      <dgm:spPr/>
    </dgm:pt>
    <dgm:pt modelId="{843F2052-4D36-4F39-A986-12179ECDF50E}" type="pres">
      <dgm:prSet presAssocID="{5DFC1543-3E3C-4958-A88D-272D2597CCBA}" presName="FiveNodes_3_text" presStyleLbl="node1" presStyleIdx="4" presStyleCnt="5">
        <dgm:presLayoutVars>
          <dgm:bulletEnabled val="1"/>
        </dgm:presLayoutVars>
      </dgm:prSet>
      <dgm:spPr/>
    </dgm:pt>
    <dgm:pt modelId="{7434730D-A4B5-48EA-805D-EE342B653743}" type="pres">
      <dgm:prSet presAssocID="{5DFC1543-3E3C-4958-A88D-272D2597CCBA}" presName="FiveNodes_4_text" presStyleLbl="node1" presStyleIdx="4" presStyleCnt="5">
        <dgm:presLayoutVars>
          <dgm:bulletEnabled val="1"/>
        </dgm:presLayoutVars>
      </dgm:prSet>
      <dgm:spPr/>
    </dgm:pt>
    <dgm:pt modelId="{B2F2B9DF-6885-4AB4-B8A3-3B221BF6F841}" type="pres">
      <dgm:prSet presAssocID="{5DFC1543-3E3C-4958-A88D-272D2597CCB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D733602-9A58-40D3-A2DA-738AFDE068F9}" type="presOf" srcId="{FEA08975-7903-414D-B813-EE87814CCACC}" destId="{7434730D-A4B5-48EA-805D-EE342B653743}" srcOrd="1" destOrd="0" presId="urn:microsoft.com/office/officeart/2005/8/layout/vProcess5"/>
    <dgm:cxn modelId="{CAB28B0B-653C-43CE-A0A6-F0CAB773B0BC}" type="presOf" srcId="{384DDE08-BCD2-4484-977A-76FF67757711}" destId="{843F2052-4D36-4F39-A986-12179ECDF50E}" srcOrd="1" destOrd="0" presId="urn:microsoft.com/office/officeart/2005/8/layout/vProcess5"/>
    <dgm:cxn modelId="{F3B6E70B-F186-40CE-A8AE-483ED830FFAF}" type="presOf" srcId="{F61E3613-694F-42CD-ADF3-EF9019C27675}" destId="{6C3B25C3-3193-45DA-9D4F-B105908AC118}" srcOrd="0" destOrd="0" presId="urn:microsoft.com/office/officeart/2005/8/layout/vProcess5"/>
    <dgm:cxn modelId="{A3E96D14-5643-4CE0-ADED-C60701F382B3}" type="presOf" srcId="{718806E7-B9FD-47B6-B93E-4D71F227E161}" destId="{5F06A9EC-AB63-4BFF-921A-BE07A774252B}" srcOrd="0" destOrd="0" presId="urn:microsoft.com/office/officeart/2005/8/layout/vProcess5"/>
    <dgm:cxn modelId="{961B4523-2D23-47CC-B644-139C541B379D}" type="presOf" srcId="{92367730-2C2F-41A4-B82D-0D61164B4D01}" destId="{F853B90C-C347-4C6C-A146-8E5CF99310C8}" srcOrd="1" destOrd="0" presId="urn:microsoft.com/office/officeart/2005/8/layout/vProcess5"/>
    <dgm:cxn modelId="{50EE5124-405E-456A-8295-9A30CC6D20D2}" type="presOf" srcId="{FEA08975-7903-414D-B813-EE87814CCACC}" destId="{C52E06F5-14E1-4880-9695-A38CA0A22CF4}" srcOrd="0" destOrd="0" presId="urn:microsoft.com/office/officeart/2005/8/layout/vProcess5"/>
    <dgm:cxn modelId="{5D7FEC2C-056B-4C2B-B147-A59E19D8A8AB}" srcId="{5DFC1543-3E3C-4958-A88D-272D2597CCBA}" destId="{FEA08975-7903-414D-B813-EE87814CCACC}" srcOrd="3" destOrd="0" parTransId="{BD75BD7C-2EF2-4BE2-8DCA-2DBEBFE35E1E}" sibTransId="{68C29204-1B5E-4A78-B645-FFB5EF672600}"/>
    <dgm:cxn modelId="{8A82C92F-AE16-41F9-8056-E2F6BB2F5007}" type="presOf" srcId="{92367730-2C2F-41A4-B82D-0D61164B4D01}" destId="{E4CA25DA-7E0A-4011-9CA9-D3149AACDBE6}" srcOrd="0" destOrd="0" presId="urn:microsoft.com/office/officeart/2005/8/layout/vProcess5"/>
    <dgm:cxn modelId="{E1C07532-319B-488B-9E16-9611D19CF80B}" srcId="{5DFC1543-3E3C-4958-A88D-272D2597CCBA}" destId="{F61E3613-694F-42CD-ADF3-EF9019C27675}" srcOrd="0" destOrd="0" parTransId="{77697A19-FC2A-4235-BC89-D7FD1F6C0362}" sibTransId="{6A818FC4-69D5-40B4-A07B-C30F6160102E}"/>
    <dgm:cxn modelId="{A55BB036-8000-42A5-B5A5-39A03C6F13EA}" type="presOf" srcId="{384DDE08-BCD2-4484-977A-76FF67757711}" destId="{E32F6375-50D3-4A4B-965C-5B6FAE6B35A4}" srcOrd="0" destOrd="0" presId="urn:microsoft.com/office/officeart/2005/8/layout/vProcess5"/>
    <dgm:cxn modelId="{CA2CFD39-F51D-47A4-B94F-833636FF6C93}" type="presOf" srcId="{7C777856-7462-4211-AE2B-C42D800F7A90}" destId="{B2F2B9DF-6885-4AB4-B8A3-3B221BF6F841}" srcOrd="1" destOrd="0" presId="urn:microsoft.com/office/officeart/2005/8/layout/vProcess5"/>
    <dgm:cxn modelId="{74813D43-E869-4E48-9288-4F003248830E}" type="presOf" srcId="{5DFC1543-3E3C-4958-A88D-272D2597CCBA}" destId="{EC2E42B3-E42B-423E-877E-6519CB766CA9}" srcOrd="0" destOrd="0" presId="urn:microsoft.com/office/officeart/2005/8/layout/vProcess5"/>
    <dgm:cxn modelId="{BFB5A263-6479-4AAE-87A2-49A81B80A0D6}" type="presOf" srcId="{7C777856-7462-4211-AE2B-C42D800F7A90}" destId="{F9082CF0-B910-451E-97DE-56B8360719E5}" srcOrd="0" destOrd="0" presId="urn:microsoft.com/office/officeart/2005/8/layout/vProcess5"/>
    <dgm:cxn modelId="{E13D1C49-9B51-45D2-AC46-C7B2F60E9ABB}" type="presOf" srcId="{6A818FC4-69D5-40B4-A07B-C30F6160102E}" destId="{E87BAC62-A03E-42B6-B101-C565B1F51C59}" srcOrd="0" destOrd="0" presId="urn:microsoft.com/office/officeart/2005/8/layout/vProcess5"/>
    <dgm:cxn modelId="{2345C673-8AEE-43E0-BAAD-D95DD659D6A3}" srcId="{5DFC1543-3E3C-4958-A88D-272D2597CCBA}" destId="{92367730-2C2F-41A4-B82D-0D61164B4D01}" srcOrd="1" destOrd="0" parTransId="{93EEECB1-D4AC-4ADE-96FC-5DBF64DCA907}" sibTransId="{1F72F229-2C55-40EE-A2F3-5E4E0AE6C37A}"/>
    <dgm:cxn modelId="{AC8E7C54-DC5A-499C-8A08-68A31CB9DF68}" type="presOf" srcId="{1F72F229-2C55-40EE-A2F3-5E4E0AE6C37A}" destId="{9EAC754D-1344-426B-8E22-84024EEDFCC8}" srcOrd="0" destOrd="0" presId="urn:microsoft.com/office/officeart/2005/8/layout/vProcess5"/>
    <dgm:cxn modelId="{C8F6EA95-4868-4C56-AE70-1779B0E2E777}" type="presOf" srcId="{68C29204-1B5E-4A78-B645-FFB5EF672600}" destId="{3A613B9A-DC51-4C0C-AC6A-887B19ED049B}" srcOrd="0" destOrd="0" presId="urn:microsoft.com/office/officeart/2005/8/layout/vProcess5"/>
    <dgm:cxn modelId="{9743AEAC-C385-4AF4-BDB5-9355363472E3}" type="presOf" srcId="{F61E3613-694F-42CD-ADF3-EF9019C27675}" destId="{06269D8E-E97E-4F79-98EE-8C0DB97D0E3E}" srcOrd="1" destOrd="0" presId="urn:microsoft.com/office/officeart/2005/8/layout/vProcess5"/>
    <dgm:cxn modelId="{8D040AB2-BBDF-41C0-AE86-E2A5481193D9}" srcId="{5DFC1543-3E3C-4958-A88D-272D2597CCBA}" destId="{7C777856-7462-4211-AE2B-C42D800F7A90}" srcOrd="4" destOrd="0" parTransId="{A6A5E379-65A6-4D4D-AA38-DD96F9279B3E}" sibTransId="{4BFB38A2-0359-4978-82C6-FB9864FB4116}"/>
    <dgm:cxn modelId="{3D28DBFB-2510-4F61-ABD8-5CB0EC02B3AC}" srcId="{5DFC1543-3E3C-4958-A88D-272D2597CCBA}" destId="{384DDE08-BCD2-4484-977A-76FF67757711}" srcOrd="2" destOrd="0" parTransId="{37525264-CB41-4375-9DE8-F377DE316E42}" sibTransId="{718806E7-B9FD-47B6-B93E-4D71F227E161}"/>
    <dgm:cxn modelId="{35E6822A-4FD7-4430-8499-40FD96CB625E}" type="presParOf" srcId="{EC2E42B3-E42B-423E-877E-6519CB766CA9}" destId="{92B40228-14D8-4F91-AE5A-DF026FEB879A}" srcOrd="0" destOrd="0" presId="urn:microsoft.com/office/officeart/2005/8/layout/vProcess5"/>
    <dgm:cxn modelId="{122AA28A-9553-40D5-8D6A-D3A7AA0C9CBA}" type="presParOf" srcId="{EC2E42B3-E42B-423E-877E-6519CB766CA9}" destId="{6C3B25C3-3193-45DA-9D4F-B105908AC118}" srcOrd="1" destOrd="0" presId="urn:microsoft.com/office/officeart/2005/8/layout/vProcess5"/>
    <dgm:cxn modelId="{3FAE1563-59F7-45FC-BAFA-A9131146C1E9}" type="presParOf" srcId="{EC2E42B3-E42B-423E-877E-6519CB766CA9}" destId="{E4CA25DA-7E0A-4011-9CA9-D3149AACDBE6}" srcOrd="2" destOrd="0" presId="urn:microsoft.com/office/officeart/2005/8/layout/vProcess5"/>
    <dgm:cxn modelId="{473147DE-7CE4-4448-9EB3-E5A14CBEFAEC}" type="presParOf" srcId="{EC2E42B3-E42B-423E-877E-6519CB766CA9}" destId="{E32F6375-50D3-4A4B-965C-5B6FAE6B35A4}" srcOrd="3" destOrd="0" presId="urn:microsoft.com/office/officeart/2005/8/layout/vProcess5"/>
    <dgm:cxn modelId="{710C649F-2E65-4A62-9007-073F1EF8DDFD}" type="presParOf" srcId="{EC2E42B3-E42B-423E-877E-6519CB766CA9}" destId="{C52E06F5-14E1-4880-9695-A38CA0A22CF4}" srcOrd="4" destOrd="0" presId="urn:microsoft.com/office/officeart/2005/8/layout/vProcess5"/>
    <dgm:cxn modelId="{44588CD1-7234-4E0D-B3BD-882D9B154442}" type="presParOf" srcId="{EC2E42B3-E42B-423E-877E-6519CB766CA9}" destId="{F9082CF0-B910-451E-97DE-56B8360719E5}" srcOrd="5" destOrd="0" presId="urn:microsoft.com/office/officeart/2005/8/layout/vProcess5"/>
    <dgm:cxn modelId="{19D3F527-3B26-44EB-B88A-4ABF0DF27E8E}" type="presParOf" srcId="{EC2E42B3-E42B-423E-877E-6519CB766CA9}" destId="{E87BAC62-A03E-42B6-B101-C565B1F51C59}" srcOrd="6" destOrd="0" presId="urn:microsoft.com/office/officeart/2005/8/layout/vProcess5"/>
    <dgm:cxn modelId="{9747BF66-8D61-4DE7-ACF9-42D5BA4FEACF}" type="presParOf" srcId="{EC2E42B3-E42B-423E-877E-6519CB766CA9}" destId="{9EAC754D-1344-426B-8E22-84024EEDFCC8}" srcOrd="7" destOrd="0" presId="urn:microsoft.com/office/officeart/2005/8/layout/vProcess5"/>
    <dgm:cxn modelId="{72FB5B2D-2AF0-44F5-834C-E6802BDF95CE}" type="presParOf" srcId="{EC2E42B3-E42B-423E-877E-6519CB766CA9}" destId="{5F06A9EC-AB63-4BFF-921A-BE07A774252B}" srcOrd="8" destOrd="0" presId="urn:microsoft.com/office/officeart/2005/8/layout/vProcess5"/>
    <dgm:cxn modelId="{C7A55DFA-B534-4610-8261-16003151DD5E}" type="presParOf" srcId="{EC2E42B3-E42B-423E-877E-6519CB766CA9}" destId="{3A613B9A-DC51-4C0C-AC6A-887B19ED049B}" srcOrd="9" destOrd="0" presId="urn:microsoft.com/office/officeart/2005/8/layout/vProcess5"/>
    <dgm:cxn modelId="{72478FF3-879B-49FC-8C09-D339AE991982}" type="presParOf" srcId="{EC2E42B3-E42B-423E-877E-6519CB766CA9}" destId="{06269D8E-E97E-4F79-98EE-8C0DB97D0E3E}" srcOrd="10" destOrd="0" presId="urn:microsoft.com/office/officeart/2005/8/layout/vProcess5"/>
    <dgm:cxn modelId="{C29ACC33-8429-4E0A-AA6B-7944DBA64B89}" type="presParOf" srcId="{EC2E42B3-E42B-423E-877E-6519CB766CA9}" destId="{F853B90C-C347-4C6C-A146-8E5CF99310C8}" srcOrd="11" destOrd="0" presId="urn:microsoft.com/office/officeart/2005/8/layout/vProcess5"/>
    <dgm:cxn modelId="{87BB7845-1312-4172-9A55-009028D6E4D6}" type="presParOf" srcId="{EC2E42B3-E42B-423E-877E-6519CB766CA9}" destId="{843F2052-4D36-4F39-A986-12179ECDF50E}" srcOrd="12" destOrd="0" presId="urn:microsoft.com/office/officeart/2005/8/layout/vProcess5"/>
    <dgm:cxn modelId="{95293347-3269-4DD1-BD30-2FC97936BB8B}" type="presParOf" srcId="{EC2E42B3-E42B-423E-877E-6519CB766CA9}" destId="{7434730D-A4B5-48EA-805D-EE342B653743}" srcOrd="13" destOrd="0" presId="urn:microsoft.com/office/officeart/2005/8/layout/vProcess5"/>
    <dgm:cxn modelId="{2207A57E-8459-4974-AA0A-A973E3699A42}" type="presParOf" srcId="{EC2E42B3-E42B-423E-877E-6519CB766CA9}" destId="{B2F2B9DF-6885-4AB4-B8A3-3B221BF6F8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2E160B-5856-436C-94E3-8521C9C60388}" type="doc">
      <dgm:prSet loTypeId="urn:microsoft.com/office/officeart/2005/8/layout/vList3" loCatId="list" qsTypeId="urn:microsoft.com/office/officeart/2005/8/quickstyle/simple1" qsCatId="simple" csTypeId="urn:microsoft.com/office/officeart/2005/8/colors/colorful1#1" csCatId="colorful" phldr="1"/>
      <dgm:spPr/>
    </dgm:pt>
    <dgm:pt modelId="{ED3C6F70-78ED-4EC6-AC85-F80CCB835A0A}">
      <dgm:prSet phldrT="[Text]" custT="1"/>
      <dgm:spPr/>
      <dgm:t>
        <a:bodyPr/>
        <a:lstStyle/>
        <a:p>
          <a:r>
            <a:rPr lang="id-ID" sz="2800" dirty="0"/>
            <a:t>Perencanaan dan Penganggaran</a:t>
          </a:r>
        </a:p>
      </dgm:t>
    </dgm:pt>
    <dgm:pt modelId="{0E5E223C-642D-44BB-B1FB-0DFAA083AB45}" type="parTrans" cxnId="{DDAC5CEC-91C4-4CFC-B9CF-EE6B48F77442}">
      <dgm:prSet/>
      <dgm:spPr/>
      <dgm:t>
        <a:bodyPr/>
        <a:lstStyle/>
        <a:p>
          <a:endParaRPr lang="id-ID"/>
        </a:p>
      </dgm:t>
    </dgm:pt>
    <dgm:pt modelId="{F1C1FEF5-EEC5-4877-B656-5DD1318FF37C}" type="sibTrans" cxnId="{DDAC5CEC-91C4-4CFC-B9CF-EE6B48F77442}">
      <dgm:prSet/>
      <dgm:spPr/>
      <dgm:t>
        <a:bodyPr/>
        <a:lstStyle/>
        <a:p>
          <a:endParaRPr lang="id-ID"/>
        </a:p>
      </dgm:t>
    </dgm:pt>
    <dgm:pt modelId="{046AC1F7-0CED-455E-B6DD-23B7FBBF7ED6}">
      <dgm:prSet phldrT="[Text]" custT="1"/>
      <dgm:spPr/>
      <dgm:t>
        <a:bodyPr/>
        <a:lstStyle/>
        <a:p>
          <a:r>
            <a:rPr lang="id-ID" sz="2800" dirty="0"/>
            <a:t>Penatausahaan Pendapatan, Belanja, &amp; Pembiayaan</a:t>
          </a:r>
        </a:p>
      </dgm:t>
    </dgm:pt>
    <dgm:pt modelId="{15A49C4C-8C77-4E2E-9B5D-CDDDECF652F2}" type="parTrans" cxnId="{5ED201D2-E611-479A-8F9F-3F313FE70E54}">
      <dgm:prSet/>
      <dgm:spPr/>
      <dgm:t>
        <a:bodyPr/>
        <a:lstStyle/>
        <a:p>
          <a:endParaRPr lang="id-ID"/>
        </a:p>
      </dgm:t>
    </dgm:pt>
    <dgm:pt modelId="{C41DA17C-6806-499C-95DB-641DDE12DEC5}" type="sibTrans" cxnId="{5ED201D2-E611-479A-8F9F-3F313FE70E54}">
      <dgm:prSet/>
      <dgm:spPr/>
      <dgm:t>
        <a:bodyPr/>
        <a:lstStyle/>
        <a:p>
          <a:endParaRPr lang="id-ID"/>
        </a:p>
      </dgm:t>
    </dgm:pt>
    <dgm:pt modelId="{DEB133E1-44A7-4A82-8F52-A7E659B06AEA}">
      <dgm:prSet phldrT="[Text]" custT="1"/>
      <dgm:spPr/>
      <dgm:t>
        <a:bodyPr/>
        <a:lstStyle/>
        <a:p>
          <a:r>
            <a:rPr lang="id-ID" sz="3600" dirty="0"/>
            <a:t>Pengadaan B/J</a:t>
          </a:r>
        </a:p>
      </dgm:t>
    </dgm:pt>
    <dgm:pt modelId="{D97CB89C-5B3A-4569-9493-FBDFA33FD36A}" type="parTrans" cxnId="{FB1E882D-EB2F-44A2-9CA9-2F16038923C1}">
      <dgm:prSet/>
      <dgm:spPr/>
      <dgm:t>
        <a:bodyPr/>
        <a:lstStyle/>
        <a:p>
          <a:endParaRPr lang="id-ID"/>
        </a:p>
      </dgm:t>
    </dgm:pt>
    <dgm:pt modelId="{D714258B-AA61-4F2E-AE6D-7A171A9ADB62}" type="sibTrans" cxnId="{FB1E882D-EB2F-44A2-9CA9-2F16038923C1}">
      <dgm:prSet/>
      <dgm:spPr/>
      <dgm:t>
        <a:bodyPr/>
        <a:lstStyle/>
        <a:p>
          <a:endParaRPr lang="id-ID"/>
        </a:p>
      </dgm:t>
    </dgm:pt>
    <dgm:pt modelId="{C7331726-4E85-4FEC-8F4B-71763090DE13}">
      <dgm:prSet phldrT="[Text]" custT="1"/>
      <dgm:spPr/>
      <dgm:t>
        <a:bodyPr/>
        <a:lstStyle/>
        <a:p>
          <a:r>
            <a:rPr lang="id-ID" sz="3200" dirty="0"/>
            <a:t>Kewajiban Perpajakan</a:t>
          </a:r>
        </a:p>
      </dgm:t>
    </dgm:pt>
    <dgm:pt modelId="{708B4228-90AC-4C94-99E7-E48E1B2EFEDF}" type="parTrans" cxnId="{8AF1D267-5836-4067-A756-F0A93CEACCF0}">
      <dgm:prSet/>
      <dgm:spPr/>
      <dgm:t>
        <a:bodyPr/>
        <a:lstStyle/>
        <a:p>
          <a:endParaRPr lang="id-ID"/>
        </a:p>
      </dgm:t>
    </dgm:pt>
    <dgm:pt modelId="{91190FDE-0E05-4616-B028-F7C907E34C09}" type="sibTrans" cxnId="{8AF1D267-5836-4067-A756-F0A93CEACCF0}">
      <dgm:prSet/>
      <dgm:spPr/>
      <dgm:t>
        <a:bodyPr/>
        <a:lstStyle/>
        <a:p>
          <a:endParaRPr lang="id-ID"/>
        </a:p>
      </dgm:t>
    </dgm:pt>
    <dgm:pt modelId="{C1FB325D-C9CE-4B29-84FD-2540A278EEA2}">
      <dgm:prSet phldrT="[Text]" custT="1"/>
      <dgm:spPr/>
      <dgm:t>
        <a:bodyPr/>
        <a:lstStyle/>
        <a:p>
          <a:r>
            <a:rPr lang="id-ID" sz="3200" dirty="0"/>
            <a:t>Penatausahaan Aset Desa</a:t>
          </a:r>
        </a:p>
      </dgm:t>
    </dgm:pt>
    <dgm:pt modelId="{5782BEE6-A079-48D9-9EAC-99A6D22756FA}" type="parTrans" cxnId="{5C3E7023-E456-48C7-85EC-698AFE020DC1}">
      <dgm:prSet/>
      <dgm:spPr/>
      <dgm:t>
        <a:bodyPr/>
        <a:lstStyle/>
        <a:p>
          <a:endParaRPr lang="id-ID"/>
        </a:p>
      </dgm:t>
    </dgm:pt>
    <dgm:pt modelId="{09342A69-BB7B-431B-8872-B68DFE9F1783}" type="sibTrans" cxnId="{5C3E7023-E456-48C7-85EC-698AFE020DC1}">
      <dgm:prSet/>
      <dgm:spPr/>
      <dgm:t>
        <a:bodyPr/>
        <a:lstStyle/>
        <a:p>
          <a:endParaRPr lang="id-ID"/>
        </a:p>
      </dgm:t>
    </dgm:pt>
    <dgm:pt modelId="{748EF5E6-2310-4A94-A835-C8C7F3682846}">
      <dgm:prSet phldrT="[Text]" custT="1"/>
      <dgm:spPr/>
      <dgm:t>
        <a:bodyPr/>
        <a:lstStyle/>
        <a:p>
          <a:r>
            <a:rPr lang="id-ID" sz="3200" dirty="0"/>
            <a:t>Pemanfaatan Hasil Kegiatan</a:t>
          </a:r>
        </a:p>
      </dgm:t>
    </dgm:pt>
    <dgm:pt modelId="{90D63AF2-AF3D-4E20-AFC9-40429F5DB084}" type="parTrans" cxnId="{34DA63B0-E0D1-4DA2-A8EE-60CA0E861B77}">
      <dgm:prSet/>
      <dgm:spPr/>
      <dgm:t>
        <a:bodyPr/>
        <a:lstStyle/>
        <a:p>
          <a:endParaRPr lang="id-ID"/>
        </a:p>
      </dgm:t>
    </dgm:pt>
    <dgm:pt modelId="{E487B3A3-2057-4412-B4A6-08B3955926D8}" type="sibTrans" cxnId="{34DA63B0-E0D1-4DA2-A8EE-60CA0E861B77}">
      <dgm:prSet/>
      <dgm:spPr/>
      <dgm:t>
        <a:bodyPr/>
        <a:lstStyle/>
        <a:p>
          <a:endParaRPr lang="id-ID"/>
        </a:p>
      </dgm:t>
    </dgm:pt>
    <dgm:pt modelId="{22E2C92D-1A22-4923-9634-3362AB158BC1}" type="pres">
      <dgm:prSet presAssocID="{B72E160B-5856-436C-94E3-8521C9C60388}" presName="linearFlow" presStyleCnt="0">
        <dgm:presLayoutVars>
          <dgm:dir/>
          <dgm:resizeHandles val="exact"/>
        </dgm:presLayoutVars>
      </dgm:prSet>
      <dgm:spPr/>
    </dgm:pt>
    <dgm:pt modelId="{AC8F93B2-36F5-4822-BD4B-1F09874575D5}" type="pres">
      <dgm:prSet presAssocID="{ED3C6F70-78ED-4EC6-AC85-F80CCB835A0A}" presName="composite" presStyleCnt="0"/>
      <dgm:spPr/>
    </dgm:pt>
    <dgm:pt modelId="{FAE70605-0A73-4645-9701-57DB87E03FD5}" type="pres">
      <dgm:prSet presAssocID="{ED3C6F70-78ED-4EC6-AC85-F80CCB835A0A}" presName="imgShp" presStyleLbl="fgImgPlace1" presStyleIdx="0" presStyleCnt="6" custScaleX="8264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080849-7409-49C0-8012-0C9007BF49D3}" type="pres">
      <dgm:prSet presAssocID="{ED3C6F70-78ED-4EC6-AC85-F80CCB835A0A}" presName="txShp" presStyleLbl="node1" presStyleIdx="0" presStyleCnt="6">
        <dgm:presLayoutVars>
          <dgm:bulletEnabled val="1"/>
        </dgm:presLayoutVars>
      </dgm:prSet>
      <dgm:spPr/>
    </dgm:pt>
    <dgm:pt modelId="{ED23DCC7-230F-4144-B3AE-AF582A6E3934}" type="pres">
      <dgm:prSet presAssocID="{F1C1FEF5-EEC5-4877-B656-5DD1318FF37C}" presName="spacing" presStyleCnt="0"/>
      <dgm:spPr/>
    </dgm:pt>
    <dgm:pt modelId="{1CC56E49-FCD8-4313-9443-1431C397F696}" type="pres">
      <dgm:prSet presAssocID="{046AC1F7-0CED-455E-B6DD-23B7FBBF7ED6}" presName="composite" presStyleCnt="0"/>
      <dgm:spPr/>
    </dgm:pt>
    <dgm:pt modelId="{47F9C60D-85D3-4ED2-AE61-66D9C16BDE9F}" type="pres">
      <dgm:prSet presAssocID="{046AC1F7-0CED-455E-B6DD-23B7FBBF7ED6}" presName="imgShp" presStyleLbl="fgImgPlace1" presStyleIdx="1" presStyleCnt="6"/>
      <dgm:spPr/>
    </dgm:pt>
    <dgm:pt modelId="{AB643FBA-B985-4455-A83D-9A6D0B022871}" type="pres">
      <dgm:prSet presAssocID="{046AC1F7-0CED-455E-B6DD-23B7FBBF7ED6}" presName="txShp" presStyleLbl="node1" presStyleIdx="1" presStyleCnt="6">
        <dgm:presLayoutVars>
          <dgm:bulletEnabled val="1"/>
        </dgm:presLayoutVars>
      </dgm:prSet>
      <dgm:spPr/>
    </dgm:pt>
    <dgm:pt modelId="{0C3BE1E6-601F-46E5-A9A8-B74D04D3A77B}" type="pres">
      <dgm:prSet presAssocID="{C41DA17C-6806-499C-95DB-641DDE12DEC5}" presName="spacing" presStyleCnt="0"/>
      <dgm:spPr/>
    </dgm:pt>
    <dgm:pt modelId="{E40241FE-78B2-449E-8E18-9BE3E7D064C8}" type="pres">
      <dgm:prSet presAssocID="{DEB133E1-44A7-4A82-8F52-A7E659B06AEA}" presName="composite" presStyleCnt="0"/>
      <dgm:spPr/>
    </dgm:pt>
    <dgm:pt modelId="{5A1E7147-0AC2-4696-A85E-B614870B59CD}" type="pres">
      <dgm:prSet presAssocID="{DEB133E1-44A7-4A82-8F52-A7E659B06AEA}" presName="imgShp" presStyleLbl="fgImgPlace1" presStyleIdx="2" presStyleCnt="6"/>
      <dgm:spPr/>
    </dgm:pt>
    <dgm:pt modelId="{34BC2FFA-7900-45AD-80A3-D51E6ED18FCA}" type="pres">
      <dgm:prSet presAssocID="{DEB133E1-44A7-4A82-8F52-A7E659B06AEA}" presName="txShp" presStyleLbl="node1" presStyleIdx="2" presStyleCnt="6">
        <dgm:presLayoutVars>
          <dgm:bulletEnabled val="1"/>
        </dgm:presLayoutVars>
      </dgm:prSet>
      <dgm:spPr/>
    </dgm:pt>
    <dgm:pt modelId="{EDE0D42B-59E9-41DE-BEF7-3E5B9F57B9A8}" type="pres">
      <dgm:prSet presAssocID="{D714258B-AA61-4F2E-AE6D-7A171A9ADB62}" presName="spacing" presStyleCnt="0"/>
      <dgm:spPr/>
    </dgm:pt>
    <dgm:pt modelId="{C18E2B92-9305-435E-B1AE-39343E252A3D}" type="pres">
      <dgm:prSet presAssocID="{C7331726-4E85-4FEC-8F4B-71763090DE13}" presName="composite" presStyleCnt="0"/>
      <dgm:spPr/>
    </dgm:pt>
    <dgm:pt modelId="{90CFB967-8018-4381-83E6-535B968E84E1}" type="pres">
      <dgm:prSet presAssocID="{C7331726-4E85-4FEC-8F4B-71763090DE13}" presName="imgShp" presStyleLbl="fgImgPlace1" presStyleIdx="3" presStyleCnt="6"/>
      <dgm:spPr/>
    </dgm:pt>
    <dgm:pt modelId="{9338F85F-7622-498E-A6AF-32E57DE36468}" type="pres">
      <dgm:prSet presAssocID="{C7331726-4E85-4FEC-8F4B-71763090DE13}" presName="txShp" presStyleLbl="node1" presStyleIdx="3" presStyleCnt="6">
        <dgm:presLayoutVars>
          <dgm:bulletEnabled val="1"/>
        </dgm:presLayoutVars>
      </dgm:prSet>
      <dgm:spPr/>
    </dgm:pt>
    <dgm:pt modelId="{1E60EFCA-C4B8-48A2-8FB1-2083263CF003}" type="pres">
      <dgm:prSet presAssocID="{91190FDE-0E05-4616-B028-F7C907E34C09}" presName="spacing" presStyleCnt="0"/>
      <dgm:spPr/>
    </dgm:pt>
    <dgm:pt modelId="{55CF96A2-562A-4E90-BFFC-BF3A8DAA27FB}" type="pres">
      <dgm:prSet presAssocID="{C1FB325D-C9CE-4B29-84FD-2540A278EEA2}" presName="composite" presStyleCnt="0"/>
      <dgm:spPr/>
    </dgm:pt>
    <dgm:pt modelId="{F5009D2E-1432-4CC9-A7C1-965B5409853E}" type="pres">
      <dgm:prSet presAssocID="{C1FB325D-C9CE-4B29-84FD-2540A278EEA2}" presName="imgShp" presStyleLbl="fgImgPlace1" presStyleIdx="4" presStyleCnt="6"/>
      <dgm:spPr/>
    </dgm:pt>
    <dgm:pt modelId="{25FE22E5-34B4-4C48-B588-173F5E758A52}" type="pres">
      <dgm:prSet presAssocID="{C1FB325D-C9CE-4B29-84FD-2540A278EEA2}" presName="txShp" presStyleLbl="node1" presStyleIdx="4" presStyleCnt="6">
        <dgm:presLayoutVars>
          <dgm:bulletEnabled val="1"/>
        </dgm:presLayoutVars>
      </dgm:prSet>
      <dgm:spPr/>
    </dgm:pt>
    <dgm:pt modelId="{7625DA2D-AFEB-464E-BD83-93496266467F}" type="pres">
      <dgm:prSet presAssocID="{09342A69-BB7B-431B-8872-B68DFE9F1783}" presName="spacing" presStyleCnt="0"/>
      <dgm:spPr/>
    </dgm:pt>
    <dgm:pt modelId="{4352FE49-96A2-4F9B-ACDB-0568A74370EE}" type="pres">
      <dgm:prSet presAssocID="{748EF5E6-2310-4A94-A835-C8C7F3682846}" presName="composite" presStyleCnt="0"/>
      <dgm:spPr/>
    </dgm:pt>
    <dgm:pt modelId="{13F519B5-077F-44B0-BCFC-03E7CD904844}" type="pres">
      <dgm:prSet presAssocID="{748EF5E6-2310-4A94-A835-C8C7F3682846}" presName="imgShp" presStyleLbl="fgImgPlace1" presStyleIdx="5" presStyleCnt="6"/>
      <dgm:spPr/>
    </dgm:pt>
    <dgm:pt modelId="{BAEFCE55-44B2-4755-973E-0C8EFF8C014B}" type="pres">
      <dgm:prSet presAssocID="{748EF5E6-2310-4A94-A835-C8C7F3682846}" presName="txShp" presStyleLbl="node1" presStyleIdx="5" presStyleCnt="6">
        <dgm:presLayoutVars>
          <dgm:bulletEnabled val="1"/>
        </dgm:presLayoutVars>
      </dgm:prSet>
      <dgm:spPr/>
    </dgm:pt>
  </dgm:ptLst>
  <dgm:cxnLst>
    <dgm:cxn modelId="{5C3E7023-E456-48C7-85EC-698AFE020DC1}" srcId="{B72E160B-5856-436C-94E3-8521C9C60388}" destId="{C1FB325D-C9CE-4B29-84FD-2540A278EEA2}" srcOrd="4" destOrd="0" parTransId="{5782BEE6-A079-48D9-9EAC-99A6D22756FA}" sibTransId="{09342A69-BB7B-431B-8872-B68DFE9F1783}"/>
    <dgm:cxn modelId="{7C3E6924-C60B-4531-B926-7B0FAD3DD369}" type="presOf" srcId="{046AC1F7-0CED-455E-B6DD-23B7FBBF7ED6}" destId="{AB643FBA-B985-4455-A83D-9A6D0B022871}" srcOrd="0" destOrd="0" presId="urn:microsoft.com/office/officeart/2005/8/layout/vList3"/>
    <dgm:cxn modelId="{FB1E882D-EB2F-44A2-9CA9-2F16038923C1}" srcId="{B72E160B-5856-436C-94E3-8521C9C60388}" destId="{DEB133E1-44A7-4A82-8F52-A7E659B06AEA}" srcOrd="2" destOrd="0" parTransId="{D97CB89C-5B3A-4569-9493-FBDFA33FD36A}" sibTransId="{D714258B-AA61-4F2E-AE6D-7A171A9ADB62}"/>
    <dgm:cxn modelId="{8AF1D267-5836-4067-A756-F0A93CEACCF0}" srcId="{B72E160B-5856-436C-94E3-8521C9C60388}" destId="{C7331726-4E85-4FEC-8F4B-71763090DE13}" srcOrd="3" destOrd="0" parTransId="{708B4228-90AC-4C94-99E7-E48E1B2EFEDF}" sibTransId="{91190FDE-0E05-4616-B028-F7C907E34C09}"/>
    <dgm:cxn modelId="{F0050777-A34A-4B18-8BB3-41F36D632C2C}" type="presOf" srcId="{C7331726-4E85-4FEC-8F4B-71763090DE13}" destId="{9338F85F-7622-498E-A6AF-32E57DE36468}" srcOrd="0" destOrd="0" presId="urn:microsoft.com/office/officeart/2005/8/layout/vList3"/>
    <dgm:cxn modelId="{4F3E5797-C76F-47DA-B991-93ED4CC65545}" type="presOf" srcId="{C1FB325D-C9CE-4B29-84FD-2540A278EEA2}" destId="{25FE22E5-34B4-4C48-B588-173F5E758A52}" srcOrd="0" destOrd="0" presId="urn:microsoft.com/office/officeart/2005/8/layout/vList3"/>
    <dgm:cxn modelId="{9CBCCD9B-891B-4446-A075-A4B8E8D10F57}" type="presOf" srcId="{DEB133E1-44A7-4A82-8F52-A7E659B06AEA}" destId="{34BC2FFA-7900-45AD-80A3-D51E6ED18FCA}" srcOrd="0" destOrd="0" presId="urn:microsoft.com/office/officeart/2005/8/layout/vList3"/>
    <dgm:cxn modelId="{34DA63B0-E0D1-4DA2-A8EE-60CA0E861B77}" srcId="{B72E160B-5856-436C-94E3-8521C9C60388}" destId="{748EF5E6-2310-4A94-A835-C8C7F3682846}" srcOrd="5" destOrd="0" parTransId="{90D63AF2-AF3D-4E20-AFC9-40429F5DB084}" sibTransId="{E487B3A3-2057-4412-B4A6-08B3955926D8}"/>
    <dgm:cxn modelId="{5ED201D2-E611-479A-8F9F-3F313FE70E54}" srcId="{B72E160B-5856-436C-94E3-8521C9C60388}" destId="{046AC1F7-0CED-455E-B6DD-23B7FBBF7ED6}" srcOrd="1" destOrd="0" parTransId="{15A49C4C-8C77-4E2E-9B5D-CDDDECF652F2}" sibTransId="{C41DA17C-6806-499C-95DB-641DDE12DEC5}"/>
    <dgm:cxn modelId="{5B68FFEB-1EDB-4B1F-81FE-45A98D1BA739}" type="presOf" srcId="{748EF5E6-2310-4A94-A835-C8C7F3682846}" destId="{BAEFCE55-44B2-4755-973E-0C8EFF8C014B}" srcOrd="0" destOrd="0" presId="urn:microsoft.com/office/officeart/2005/8/layout/vList3"/>
    <dgm:cxn modelId="{E76F3FEC-6513-4049-B9D9-B342538B71A2}" type="presOf" srcId="{B72E160B-5856-436C-94E3-8521C9C60388}" destId="{22E2C92D-1A22-4923-9634-3362AB158BC1}" srcOrd="0" destOrd="0" presId="urn:microsoft.com/office/officeart/2005/8/layout/vList3"/>
    <dgm:cxn modelId="{DDAC5CEC-91C4-4CFC-B9CF-EE6B48F77442}" srcId="{B72E160B-5856-436C-94E3-8521C9C60388}" destId="{ED3C6F70-78ED-4EC6-AC85-F80CCB835A0A}" srcOrd="0" destOrd="0" parTransId="{0E5E223C-642D-44BB-B1FB-0DFAA083AB45}" sibTransId="{F1C1FEF5-EEC5-4877-B656-5DD1318FF37C}"/>
    <dgm:cxn modelId="{9949C1F7-8352-4CD8-B3F8-6F97804ED7A5}" type="presOf" srcId="{ED3C6F70-78ED-4EC6-AC85-F80CCB835A0A}" destId="{4C080849-7409-49C0-8012-0C9007BF49D3}" srcOrd="0" destOrd="0" presId="urn:microsoft.com/office/officeart/2005/8/layout/vList3"/>
    <dgm:cxn modelId="{CC6C9600-B1F8-465F-B248-D8EC964BD68A}" type="presParOf" srcId="{22E2C92D-1A22-4923-9634-3362AB158BC1}" destId="{AC8F93B2-36F5-4822-BD4B-1F09874575D5}" srcOrd="0" destOrd="0" presId="urn:microsoft.com/office/officeart/2005/8/layout/vList3"/>
    <dgm:cxn modelId="{CDFF6F62-6AD2-4D8F-9DD2-2A0FA8B583F0}" type="presParOf" srcId="{AC8F93B2-36F5-4822-BD4B-1F09874575D5}" destId="{FAE70605-0A73-4645-9701-57DB87E03FD5}" srcOrd="0" destOrd="0" presId="urn:microsoft.com/office/officeart/2005/8/layout/vList3"/>
    <dgm:cxn modelId="{287D8AFF-81D5-43C0-B638-DB9B851767A8}" type="presParOf" srcId="{AC8F93B2-36F5-4822-BD4B-1F09874575D5}" destId="{4C080849-7409-49C0-8012-0C9007BF49D3}" srcOrd="1" destOrd="0" presId="urn:microsoft.com/office/officeart/2005/8/layout/vList3"/>
    <dgm:cxn modelId="{DDF91F4D-DF12-4C36-9170-E4B6CA4F1D4A}" type="presParOf" srcId="{22E2C92D-1A22-4923-9634-3362AB158BC1}" destId="{ED23DCC7-230F-4144-B3AE-AF582A6E3934}" srcOrd="1" destOrd="0" presId="urn:microsoft.com/office/officeart/2005/8/layout/vList3"/>
    <dgm:cxn modelId="{231BA4E9-04CF-45A6-A881-1C632553C826}" type="presParOf" srcId="{22E2C92D-1A22-4923-9634-3362AB158BC1}" destId="{1CC56E49-FCD8-4313-9443-1431C397F696}" srcOrd="2" destOrd="0" presId="urn:microsoft.com/office/officeart/2005/8/layout/vList3"/>
    <dgm:cxn modelId="{017DAD9A-63CB-4A64-B589-824708FFC893}" type="presParOf" srcId="{1CC56E49-FCD8-4313-9443-1431C397F696}" destId="{47F9C60D-85D3-4ED2-AE61-66D9C16BDE9F}" srcOrd="0" destOrd="0" presId="urn:microsoft.com/office/officeart/2005/8/layout/vList3"/>
    <dgm:cxn modelId="{A87E0EA8-2328-499B-8B5E-9698C404DD86}" type="presParOf" srcId="{1CC56E49-FCD8-4313-9443-1431C397F696}" destId="{AB643FBA-B985-4455-A83D-9A6D0B022871}" srcOrd="1" destOrd="0" presId="urn:microsoft.com/office/officeart/2005/8/layout/vList3"/>
    <dgm:cxn modelId="{D24C6329-7482-4A4F-9FD3-E5A5D9958A54}" type="presParOf" srcId="{22E2C92D-1A22-4923-9634-3362AB158BC1}" destId="{0C3BE1E6-601F-46E5-A9A8-B74D04D3A77B}" srcOrd="3" destOrd="0" presId="urn:microsoft.com/office/officeart/2005/8/layout/vList3"/>
    <dgm:cxn modelId="{68FED886-F0D4-4994-9E9F-3209272460B0}" type="presParOf" srcId="{22E2C92D-1A22-4923-9634-3362AB158BC1}" destId="{E40241FE-78B2-449E-8E18-9BE3E7D064C8}" srcOrd="4" destOrd="0" presId="urn:microsoft.com/office/officeart/2005/8/layout/vList3"/>
    <dgm:cxn modelId="{5B21FAB9-D905-4A99-BC1B-7EB18877C9BF}" type="presParOf" srcId="{E40241FE-78B2-449E-8E18-9BE3E7D064C8}" destId="{5A1E7147-0AC2-4696-A85E-B614870B59CD}" srcOrd="0" destOrd="0" presId="urn:microsoft.com/office/officeart/2005/8/layout/vList3"/>
    <dgm:cxn modelId="{97FFB703-F9CA-4A6B-80CC-C7F60861BAEA}" type="presParOf" srcId="{E40241FE-78B2-449E-8E18-9BE3E7D064C8}" destId="{34BC2FFA-7900-45AD-80A3-D51E6ED18FCA}" srcOrd="1" destOrd="0" presId="urn:microsoft.com/office/officeart/2005/8/layout/vList3"/>
    <dgm:cxn modelId="{C56A6104-201C-401B-8B50-6923628755E9}" type="presParOf" srcId="{22E2C92D-1A22-4923-9634-3362AB158BC1}" destId="{EDE0D42B-59E9-41DE-BEF7-3E5B9F57B9A8}" srcOrd="5" destOrd="0" presId="urn:microsoft.com/office/officeart/2005/8/layout/vList3"/>
    <dgm:cxn modelId="{8A6E5FCD-8DA3-4321-BDD2-1070597ACBD1}" type="presParOf" srcId="{22E2C92D-1A22-4923-9634-3362AB158BC1}" destId="{C18E2B92-9305-435E-B1AE-39343E252A3D}" srcOrd="6" destOrd="0" presId="urn:microsoft.com/office/officeart/2005/8/layout/vList3"/>
    <dgm:cxn modelId="{A4A6601C-B044-45E7-A18A-81C8B1D0F59D}" type="presParOf" srcId="{C18E2B92-9305-435E-B1AE-39343E252A3D}" destId="{90CFB967-8018-4381-83E6-535B968E84E1}" srcOrd="0" destOrd="0" presId="urn:microsoft.com/office/officeart/2005/8/layout/vList3"/>
    <dgm:cxn modelId="{CC50FCFC-10F0-48CD-8020-BD52FCCECB9B}" type="presParOf" srcId="{C18E2B92-9305-435E-B1AE-39343E252A3D}" destId="{9338F85F-7622-498E-A6AF-32E57DE36468}" srcOrd="1" destOrd="0" presId="urn:microsoft.com/office/officeart/2005/8/layout/vList3"/>
    <dgm:cxn modelId="{EB02467F-F6F5-4DAA-ADF4-CAD9B74D13AD}" type="presParOf" srcId="{22E2C92D-1A22-4923-9634-3362AB158BC1}" destId="{1E60EFCA-C4B8-48A2-8FB1-2083263CF003}" srcOrd="7" destOrd="0" presId="urn:microsoft.com/office/officeart/2005/8/layout/vList3"/>
    <dgm:cxn modelId="{2B55D863-435B-4CCD-B48B-FCEB5BD123C2}" type="presParOf" srcId="{22E2C92D-1A22-4923-9634-3362AB158BC1}" destId="{55CF96A2-562A-4E90-BFFC-BF3A8DAA27FB}" srcOrd="8" destOrd="0" presId="urn:microsoft.com/office/officeart/2005/8/layout/vList3"/>
    <dgm:cxn modelId="{2DB14C0B-FE3F-4E03-99AA-E439893427A3}" type="presParOf" srcId="{55CF96A2-562A-4E90-BFFC-BF3A8DAA27FB}" destId="{F5009D2E-1432-4CC9-A7C1-965B5409853E}" srcOrd="0" destOrd="0" presId="urn:microsoft.com/office/officeart/2005/8/layout/vList3"/>
    <dgm:cxn modelId="{62206BFC-CE87-4613-89D7-4D4CAEC59B4E}" type="presParOf" srcId="{55CF96A2-562A-4E90-BFFC-BF3A8DAA27FB}" destId="{25FE22E5-34B4-4C48-B588-173F5E758A52}" srcOrd="1" destOrd="0" presId="urn:microsoft.com/office/officeart/2005/8/layout/vList3"/>
    <dgm:cxn modelId="{409E2ACB-7793-46A2-8C71-2BEA8DE0B83B}" type="presParOf" srcId="{22E2C92D-1A22-4923-9634-3362AB158BC1}" destId="{7625DA2D-AFEB-464E-BD83-93496266467F}" srcOrd="9" destOrd="0" presId="urn:microsoft.com/office/officeart/2005/8/layout/vList3"/>
    <dgm:cxn modelId="{9CCEF9CC-1291-475D-B488-8C988407A687}" type="presParOf" srcId="{22E2C92D-1A22-4923-9634-3362AB158BC1}" destId="{4352FE49-96A2-4F9B-ACDB-0568A74370EE}" srcOrd="10" destOrd="0" presId="urn:microsoft.com/office/officeart/2005/8/layout/vList3"/>
    <dgm:cxn modelId="{3369A699-C05F-486A-8415-C5F9127A6FDA}" type="presParOf" srcId="{4352FE49-96A2-4F9B-ACDB-0568A74370EE}" destId="{13F519B5-077F-44B0-BCFC-03E7CD904844}" srcOrd="0" destOrd="0" presId="urn:microsoft.com/office/officeart/2005/8/layout/vList3"/>
    <dgm:cxn modelId="{B718DA50-31DD-4E0D-809F-3489239A27C9}" type="presParOf" srcId="{4352FE49-96A2-4F9B-ACDB-0568A74370EE}" destId="{BAEFCE55-44B2-4755-973E-0C8EFF8C0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6029D-D4DF-4F89-8DC7-4C08A2C5869E}">
      <dsp:nvSpPr>
        <dsp:cNvPr id="0" name=""/>
        <dsp:cNvSpPr/>
      </dsp:nvSpPr>
      <dsp:spPr>
        <a:xfrm>
          <a:off x="9350372" y="3090295"/>
          <a:ext cx="91440" cy="506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EC9B7BFD-BC01-4B17-B457-2D7CF43A8E96}">
      <dsp:nvSpPr>
        <dsp:cNvPr id="0" name=""/>
        <dsp:cNvSpPr/>
      </dsp:nvSpPr>
      <dsp:spPr>
        <a:xfrm>
          <a:off x="5668135" y="1476622"/>
          <a:ext cx="3727957" cy="50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41"/>
              </a:lnTo>
              <a:lnTo>
                <a:pt x="3727957" y="345441"/>
              </a:lnTo>
              <a:lnTo>
                <a:pt x="3727957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52A29857-DBB2-4B0B-9167-13C2A4224852}">
      <dsp:nvSpPr>
        <dsp:cNvPr id="0" name=""/>
        <dsp:cNvSpPr/>
      </dsp:nvSpPr>
      <dsp:spPr>
        <a:xfrm>
          <a:off x="6200700" y="3090295"/>
          <a:ext cx="1065130" cy="50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41"/>
              </a:lnTo>
              <a:lnTo>
                <a:pt x="1065130" y="345441"/>
              </a:lnTo>
              <a:lnTo>
                <a:pt x="106513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C5497635-F639-440C-AF3C-4DFF6461A5E8}">
      <dsp:nvSpPr>
        <dsp:cNvPr id="0" name=""/>
        <dsp:cNvSpPr/>
      </dsp:nvSpPr>
      <dsp:spPr>
        <a:xfrm>
          <a:off x="5135569" y="3090295"/>
          <a:ext cx="1065130" cy="506905"/>
        </a:xfrm>
        <a:custGeom>
          <a:avLst/>
          <a:gdLst/>
          <a:ahLst/>
          <a:cxnLst/>
          <a:rect l="0" t="0" r="0" b="0"/>
          <a:pathLst>
            <a:path>
              <a:moveTo>
                <a:pt x="1065130" y="0"/>
              </a:moveTo>
              <a:lnTo>
                <a:pt x="1065130" y="345441"/>
              </a:lnTo>
              <a:lnTo>
                <a:pt x="0" y="345441"/>
              </a:lnTo>
              <a:lnTo>
                <a:pt x="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23338165-EC93-451A-B910-544C82C30526}">
      <dsp:nvSpPr>
        <dsp:cNvPr id="0" name=""/>
        <dsp:cNvSpPr/>
      </dsp:nvSpPr>
      <dsp:spPr>
        <a:xfrm>
          <a:off x="5668135" y="1476622"/>
          <a:ext cx="532565" cy="50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41"/>
              </a:lnTo>
              <a:lnTo>
                <a:pt x="532565" y="345441"/>
              </a:lnTo>
              <a:lnTo>
                <a:pt x="532565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CFF85431-C3B0-4353-9B1D-33CDE539B7B8}">
      <dsp:nvSpPr>
        <dsp:cNvPr id="0" name=""/>
        <dsp:cNvSpPr/>
      </dsp:nvSpPr>
      <dsp:spPr>
        <a:xfrm>
          <a:off x="1940178" y="3090295"/>
          <a:ext cx="1065130" cy="50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41"/>
              </a:lnTo>
              <a:lnTo>
                <a:pt x="1065130" y="345441"/>
              </a:lnTo>
              <a:lnTo>
                <a:pt x="106513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C7CC9894-FE7A-4336-A73F-FD218026DBE2}">
      <dsp:nvSpPr>
        <dsp:cNvPr id="0" name=""/>
        <dsp:cNvSpPr/>
      </dsp:nvSpPr>
      <dsp:spPr>
        <a:xfrm>
          <a:off x="875047" y="3090295"/>
          <a:ext cx="1065130" cy="506905"/>
        </a:xfrm>
        <a:custGeom>
          <a:avLst/>
          <a:gdLst/>
          <a:ahLst/>
          <a:cxnLst/>
          <a:rect l="0" t="0" r="0" b="0"/>
          <a:pathLst>
            <a:path>
              <a:moveTo>
                <a:pt x="1065130" y="0"/>
              </a:moveTo>
              <a:lnTo>
                <a:pt x="1065130" y="345441"/>
              </a:lnTo>
              <a:lnTo>
                <a:pt x="0" y="345441"/>
              </a:lnTo>
              <a:lnTo>
                <a:pt x="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E267415C-7392-435F-A94E-8D4E0DB10E52}">
      <dsp:nvSpPr>
        <dsp:cNvPr id="0" name=""/>
        <dsp:cNvSpPr/>
      </dsp:nvSpPr>
      <dsp:spPr>
        <a:xfrm>
          <a:off x="1940178" y="1476622"/>
          <a:ext cx="3727957" cy="506905"/>
        </a:xfrm>
        <a:custGeom>
          <a:avLst/>
          <a:gdLst/>
          <a:ahLst/>
          <a:cxnLst/>
          <a:rect l="0" t="0" r="0" b="0"/>
          <a:pathLst>
            <a:path>
              <a:moveTo>
                <a:pt x="3727957" y="0"/>
              </a:moveTo>
              <a:lnTo>
                <a:pt x="3727957" y="345441"/>
              </a:lnTo>
              <a:lnTo>
                <a:pt x="0" y="345441"/>
              </a:lnTo>
              <a:lnTo>
                <a:pt x="0" y="50690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B66B85D2-8201-4598-9CBC-EF558F6441DE}">
      <dsp:nvSpPr>
        <dsp:cNvPr id="0" name=""/>
        <dsp:cNvSpPr/>
      </dsp:nvSpPr>
      <dsp:spPr>
        <a:xfrm>
          <a:off x="4796664" y="369854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3CB2-E31D-40E3-BA2B-62B080389377}">
      <dsp:nvSpPr>
        <dsp:cNvPr id="0" name=""/>
        <dsp:cNvSpPr/>
      </dsp:nvSpPr>
      <dsp:spPr>
        <a:xfrm>
          <a:off x="4990324" y="553831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Kompilasi</a:t>
          </a:r>
          <a:r>
            <a:rPr lang="en-US" sz="2500" kern="1200" dirty="0"/>
            <a:t> </a:t>
          </a:r>
          <a:r>
            <a:rPr lang="en-US" sz="2500" kern="1200" dirty="0" err="1"/>
            <a:t>Nasional</a:t>
          </a:r>
          <a:endParaRPr lang="id-ID" sz="2500" kern="1200" dirty="0"/>
        </a:p>
      </dsp:txBody>
      <dsp:txXfrm>
        <a:off x="5022740" y="586247"/>
        <a:ext cx="1678109" cy="1041935"/>
      </dsp:txXfrm>
    </dsp:sp>
    <dsp:sp modelId="{392790FE-31CE-46CE-B831-9001DB8E98D0}">
      <dsp:nvSpPr>
        <dsp:cNvPr id="0" name=""/>
        <dsp:cNvSpPr/>
      </dsp:nvSpPr>
      <dsp:spPr>
        <a:xfrm>
          <a:off x="1068707" y="1983527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797A-4231-4E47-9EB9-E0D2018B2816}">
      <dsp:nvSpPr>
        <dsp:cNvPr id="0" name=""/>
        <dsp:cNvSpPr/>
      </dsp:nvSpPr>
      <dsp:spPr>
        <a:xfrm>
          <a:off x="1262367" y="2167504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Kompilasi</a:t>
          </a:r>
          <a:r>
            <a:rPr lang="en-US" sz="2500" kern="1200" dirty="0"/>
            <a:t> </a:t>
          </a:r>
          <a:r>
            <a:rPr lang="en-US" sz="2500" kern="1200" dirty="0" err="1"/>
            <a:t>Provinsi</a:t>
          </a:r>
          <a:endParaRPr lang="id-ID" sz="2500" kern="1200" dirty="0"/>
        </a:p>
      </dsp:txBody>
      <dsp:txXfrm>
        <a:off x="1294783" y="2199920"/>
        <a:ext cx="1678109" cy="1041935"/>
      </dsp:txXfrm>
    </dsp:sp>
    <dsp:sp modelId="{A9376F5E-1893-4F5A-A7FF-DF376F1528D9}">
      <dsp:nvSpPr>
        <dsp:cNvPr id="0" name=""/>
        <dsp:cNvSpPr/>
      </dsp:nvSpPr>
      <dsp:spPr>
        <a:xfrm>
          <a:off x="3576" y="3597200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37591-B5AB-48F2-B052-9F5AE603C1EB}">
      <dsp:nvSpPr>
        <dsp:cNvPr id="0" name=""/>
        <dsp:cNvSpPr/>
      </dsp:nvSpPr>
      <dsp:spPr>
        <a:xfrm>
          <a:off x="197236" y="3781177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Inspektorat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Kab</a:t>
          </a:r>
          <a:r>
            <a:rPr lang="en-US" sz="2500" kern="1200" dirty="0"/>
            <a:t>/Kota</a:t>
          </a:r>
          <a:endParaRPr lang="id-ID" sz="2500" kern="1200" dirty="0"/>
        </a:p>
      </dsp:txBody>
      <dsp:txXfrm>
        <a:off x="229652" y="3813593"/>
        <a:ext cx="1678109" cy="1041935"/>
      </dsp:txXfrm>
    </dsp:sp>
    <dsp:sp modelId="{6CA35CA7-0C85-4772-B7FC-787398715445}">
      <dsp:nvSpPr>
        <dsp:cNvPr id="0" name=""/>
        <dsp:cNvSpPr/>
      </dsp:nvSpPr>
      <dsp:spPr>
        <a:xfrm>
          <a:off x="2133838" y="3597200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D0F0-3E7E-4AD7-B17E-7E95C1BD9704}">
      <dsp:nvSpPr>
        <dsp:cNvPr id="0" name=""/>
        <dsp:cNvSpPr/>
      </dsp:nvSpPr>
      <dsp:spPr>
        <a:xfrm>
          <a:off x="2327498" y="3781177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Inspektorat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Kab</a:t>
          </a:r>
          <a:r>
            <a:rPr lang="en-US" sz="2500" kern="1200" dirty="0"/>
            <a:t>/Kota</a:t>
          </a:r>
          <a:endParaRPr lang="id-ID" sz="2500" kern="1200" dirty="0"/>
        </a:p>
      </dsp:txBody>
      <dsp:txXfrm>
        <a:off x="2359914" y="3813593"/>
        <a:ext cx="1678109" cy="1041935"/>
      </dsp:txXfrm>
    </dsp:sp>
    <dsp:sp modelId="{71753D0D-5ABD-4E76-8564-BA01B10D8944}">
      <dsp:nvSpPr>
        <dsp:cNvPr id="0" name=""/>
        <dsp:cNvSpPr/>
      </dsp:nvSpPr>
      <dsp:spPr>
        <a:xfrm>
          <a:off x="5329230" y="1983527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D6532-DB1B-4AD4-9DFF-E3FFA7E5893A}">
      <dsp:nvSpPr>
        <dsp:cNvPr id="0" name=""/>
        <dsp:cNvSpPr/>
      </dsp:nvSpPr>
      <dsp:spPr>
        <a:xfrm>
          <a:off x="5522890" y="2167504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Kompilasi</a:t>
          </a:r>
          <a:r>
            <a:rPr lang="en-US" sz="2500" kern="1200" dirty="0"/>
            <a:t> </a:t>
          </a:r>
          <a:r>
            <a:rPr lang="en-US" sz="2500" kern="1200" dirty="0" err="1"/>
            <a:t>Provinsi</a:t>
          </a:r>
          <a:endParaRPr lang="id-ID" sz="2500" kern="1200" dirty="0"/>
        </a:p>
      </dsp:txBody>
      <dsp:txXfrm>
        <a:off x="5555306" y="2199920"/>
        <a:ext cx="1678109" cy="1041935"/>
      </dsp:txXfrm>
    </dsp:sp>
    <dsp:sp modelId="{D8C7895F-8128-41D4-81C9-9126B6EE6F65}">
      <dsp:nvSpPr>
        <dsp:cNvPr id="0" name=""/>
        <dsp:cNvSpPr/>
      </dsp:nvSpPr>
      <dsp:spPr>
        <a:xfrm>
          <a:off x="4264099" y="3597200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C2B52-9655-4C31-B201-0179C6B83AED}">
      <dsp:nvSpPr>
        <dsp:cNvPr id="0" name=""/>
        <dsp:cNvSpPr/>
      </dsp:nvSpPr>
      <dsp:spPr>
        <a:xfrm>
          <a:off x="4457759" y="3781177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Inspektorat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Kab</a:t>
          </a:r>
          <a:r>
            <a:rPr lang="en-US" sz="2500" kern="1200" dirty="0"/>
            <a:t>/Kota</a:t>
          </a:r>
          <a:endParaRPr lang="id-ID" sz="2500" kern="1200" dirty="0"/>
        </a:p>
      </dsp:txBody>
      <dsp:txXfrm>
        <a:off x="4490175" y="3813593"/>
        <a:ext cx="1678109" cy="1041935"/>
      </dsp:txXfrm>
    </dsp:sp>
    <dsp:sp modelId="{C7B73627-9B5A-413B-94EA-A531FCB29F07}">
      <dsp:nvSpPr>
        <dsp:cNvPr id="0" name=""/>
        <dsp:cNvSpPr/>
      </dsp:nvSpPr>
      <dsp:spPr>
        <a:xfrm>
          <a:off x="6394360" y="3597200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3B878-47C2-43DB-A16E-DA3D9C9BDA28}">
      <dsp:nvSpPr>
        <dsp:cNvPr id="0" name=""/>
        <dsp:cNvSpPr/>
      </dsp:nvSpPr>
      <dsp:spPr>
        <a:xfrm>
          <a:off x="6588020" y="3781177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Inspektorat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Kab</a:t>
          </a:r>
          <a:r>
            <a:rPr lang="en-US" sz="2500" kern="1200" dirty="0"/>
            <a:t>/Kota</a:t>
          </a:r>
          <a:endParaRPr lang="id-ID" sz="2500" kern="1200" dirty="0"/>
        </a:p>
      </dsp:txBody>
      <dsp:txXfrm>
        <a:off x="6620436" y="3813593"/>
        <a:ext cx="1678109" cy="1041935"/>
      </dsp:txXfrm>
    </dsp:sp>
    <dsp:sp modelId="{FEA955DC-25E0-4F25-92A0-9110675500AB}">
      <dsp:nvSpPr>
        <dsp:cNvPr id="0" name=""/>
        <dsp:cNvSpPr/>
      </dsp:nvSpPr>
      <dsp:spPr>
        <a:xfrm>
          <a:off x="8524621" y="1983527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5D4F7-2374-40DF-B0FB-AD37EA5E7D31}">
      <dsp:nvSpPr>
        <dsp:cNvPr id="0" name=""/>
        <dsp:cNvSpPr/>
      </dsp:nvSpPr>
      <dsp:spPr>
        <a:xfrm>
          <a:off x="8718282" y="2167504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Kompilasi</a:t>
          </a:r>
          <a:r>
            <a:rPr lang="en-US" sz="2500" kern="1200" dirty="0"/>
            <a:t> </a:t>
          </a:r>
          <a:r>
            <a:rPr lang="en-US" sz="2500" kern="1200" dirty="0" err="1"/>
            <a:t>Provinsi</a:t>
          </a:r>
          <a:endParaRPr lang="id-ID" sz="2500" kern="1200" dirty="0"/>
        </a:p>
      </dsp:txBody>
      <dsp:txXfrm>
        <a:off x="8750698" y="2199920"/>
        <a:ext cx="1678109" cy="1041935"/>
      </dsp:txXfrm>
    </dsp:sp>
    <dsp:sp modelId="{B7D568DD-FC64-41CD-AACB-7D1214AB007F}">
      <dsp:nvSpPr>
        <dsp:cNvPr id="0" name=""/>
        <dsp:cNvSpPr/>
      </dsp:nvSpPr>
      <dsp:spPr>
        <a:xfrm>
          <a:off x="8524621" y="3597200"/>
          <a:ext cx="1742941" cy="1106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A501F-9D60-4F73-BFD1-1FDDCF43BF18}">
      <dsp:nvSpPr>
        <dsp:cNvPr id="0" name=""/>
        <dsp:cNvSpPr/>
      </dsp:nvSpPr>
      <dsp:spPr>
        <a:xfrm>
          <a:off x="8718282" y="3781177"/>
          <a:ext cx="1742941" cy="1106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Inspektorat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Kab</a:t>
          </a:r>
          <a:r>
            <a:rPr lang="en-US" sz="2500" kern="1200" dirty="0"/>
            <a:t>/Kota</a:t>
          </a:r>
          <a:endParaRPr lang="id-ID" sz="2500" kern="1200" dirty="0"/>
        </a:p>
      </dsp:txBody>
      <dsp:txXfrm>
        <a:off x="8750698" y="3813593"/>
        <a:ext cx="1678109" cy="1041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376B6-E594-448B-A5FD-B63C42503FB4}">
      <dsp:nvSpPr>
        <dsp:cNvPr id="0" name=""/>
        <dsp:cNvSpPr/>
      </dsp:nvSpPr>
      <dsp:spPr>
        <a:xfrm>
          <a:off x="4179376" y="3204399"/>
          <a:ext cx="2213725" cy="2213725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>
              <a:solidFill>
                <a:schemeClr val="tx1"/>
              </a:solidFill>
            </a:rPr>
            <a:t>Aplikasi SIswaskeudes</a:t>
          </a:r>
          <a:endParaRPr lang="id-ID" sz="2100" b="1" kern="1200" dirty="0">
            <a:solidFill>
              <a:schemeClr val="tx1"/>
            </a:solidFill>
          </a:endParaRPr>
        </a:p>
      </dsp:txBody>
      <dsp:txXfrm>
        <a:off x="4503569" y="3528592"/>
        <a:ext cx="1565339" cy="1565339"/>
      </dsp:txXfrm>
    </dsp:sp>
    <dsp:sp modelId="{CDB375F6-EB3F-4AC8-A285-BD76D5FFB26D}">
      <dsp:nvSpPr>
        <dsp:cNvPr id="0" name=""/>
        <dsp:cNvSpPr/>
      </dsp:nvSpPr>
      <dsp:spPr>
        <a:xfrm rot="10800000">
          <a:off x="1595361" y="3995806"/>
          <a:ext cx="2441894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3C5A6-77D9-4686-A259-93D231D20381}">
      <dsp:nvSpPr>
        <dsp:cNvPr id="0" name=""/>
        <dsp:cNvSpPr/>
      </dsp:nvSpPr>
      <dsp:spPr>
        <a:xfrm>
          <a:off x="437107" y="3565504"/>
          <a:ext cx="2316509" cy="14915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Mandat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id-ID" sz="1600" kern="1200" dirty="0">
              <a:solidFill>
                <a:schemeClr val="tx1"/>
              </a:solidFill>
            </a:rPr>
            <a:t>Regulasi keuangan 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Desa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bahwa</a:t>
          </a:r>
          <a:r>
            <a:rPr lang="en-US" sz="1600" kern="1200" dirty="0">
              <a:solidFill>
                <a:schemeClr val="tx1"/>
              </a:solidFill>
            </a:rPr>
            <a:t> APIP </a:t>
          </a:r>
          <a:r>
            <a:rPr lang="en-US" sz="1600" kern="1200" dirty="0" err="1">
              <a:solidFill>
                <a:schemeClr val="tx1"/>
              </a:solidFill>
            </a:rPr>
            <a:t>Pemerintah</a:t>
          </a:r>
          <a:r>
            <a:rPr lang="en-US" sz="1600" kern="1200" dirty="0">
              <a:solidFill>
                <a:schemeClr val="tx1"/>
              </a:solidFill>
            </a:rPr>
            <a:t> Daerah </a:t>
          </a:r>
          <a:r>
            <a:rPr lang="en-US" sz="1600" kern="1200" dirty="0" err="1">
              <a:solidFill>
                <a:schemeClr val="tx1"/>
              </a:solidFill>
            </a:rPr>
            <a:t>melakukan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Pengawasan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Pengelolaan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Keuangan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Desa</a:t>
          </a:r>
          <a:endParaRPr lang="id-ID" sz="1600" kern="1200" dirty="0">
            <a:solidFill>
              <a:schemeClr val="tx1"/>
            </a:solidFill>
          </a:endParaRPr>
        </a:p>
      </dsp:txBody>
      <dsp:txXfrm>
        <a:off x="480792" y="3609189"/>
        <a:ext cx="2229139" cy="1404146"/>
      </dsp:txXfrm>
    </dsp:sp>
    <dsp:sp modelId="{56359429-AED5-4368-86F2-D251B39540A5}">
      <dsp:nvSpPr>
        <dsp:cNvPr id="0" name=""/>
        <dsp:cNvSpPr/>
      </dsp:nvSpPr>
      <dsp:spPr>
        <a:xfrm rot="12600000">
          <a:off x="1926269" y="2760841"/>
          <a:ext cx="2441894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1AA14-8682-4646-BBC3-5B3D99DD07AD}">
      <dsp:nvSpPr>
        <dsp:cNvPr id="0" name=""/>
        <dsp:cNvSpPr/>
      </dsp:nvSpPr>
      <dsp:spPr>
        <a:xfrm>
          <a:off x="698413" y="1845980"/>
          <a:ext cx="2782863" cy="1239686"/>
        </a:xfrm>
        <a:prstGeom prst="roundRect">
          <a:avLst>
            <a:gd name="adj" fmla="val 1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Kondisi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Desa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Beragam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dengan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jumlah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sebanyak</a:t>
          </a:r>
          <a:r>
            <a:rPr lang="en-US" sz="1800" kern="1200" dirty="0">
              <a:solidFill>
                <a:schemeClr val="tx1"/>
              </a:solidFill>
            </a:rPr>
            <a:t> 74.954 </a:t>
          </a:r>
          <a:r>
            <a:rPr lang="en-US" sz="1800" kern="1200" dirty="0" err="1">
              <a:solidFill>
                <a:schemeClr val="tx1"/>
              </a:solidFill>
            </a:rPr>
            <a:t>desa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tersebar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di</a:t>
          </a:r>
          <a:r>
            <a:rPr lang="en-US" sz="1800" kern="1200" dirty="0">
              <a:solidFill>
                <a:schemeClr val="tx1"/>
              </a:solidFill>
            </a:rPr>
            <a:t> 434 </a:t>
          </a:r>
          <a:r>
            <a:rPr lang="en-US" sz="1800" kern="1200" dirty="0" err="1">
              <a:solidFill>
                <a:schemeClr val="tx1"/>
              </a:solidFill>
            </a:rPr>
            <a:t>Kabupaten</a:t>
          </a:r>
          <a:r>
            <a:rPr lang="en-US" sz="1800" kern="1200" dirty="0">
              <a:solidFill>
                <a:schemeClr val="tx1"/>
              </a:solidFill>
            </a:rPr>
            <a:t>/Kota </a:t>
          </a:r>
          <a:r>
            <a:rPr lang="en-US" sz="1800" kern="1200" dirty="0" err="1">
              <a:solidFill>
                <a:schemeClr val="tx1"/>
              </a:solidFill>
            </a:rPr>
            <a:t>di</a:t>
          </a:r>
          <a:r>
            <a:rPr lang="en-US" sz="1800" kern="1200" dirty="0">
              <a:solidFill>
                <a:schemeClr val="tx1"/>
              </a:solidFill>
            </a:rPr>
            <a:t> Indonesia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734722" y="1882289"/>
        <a:ext cx="2710245" cy="1167068"/>
      </dsp:txXfrm>
    </dsp:sp>
    <dsp:sp modelId="{9F68F334-1845-4A63-A86D-4903CB5BD745}">
      <dsp:nvSpPr>
        <dsp:cNvPr id="0" name=""/>
        <dsp:cNvSpPr/>
      </dsp:nvSpPr>
      <dsp:spPr>
        <a:xfrm rot="14331297">
          <a:off x="2565472" y="1747202"/>
          <a:ext cx="2723819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776D0-0F07-4A60-A310-D1EBE9549A62}">
      <dsp:nvSpPr>
        <dsp:cNvPr id="0" name=""/>
        <dsp:cNvSpPr/>
      </dsp:nvSpPr>
      <dsp:spPr>
        <a:xfrm>
          <a:off x="2448189" y="511610"/>
          <a:ext cx="1549608" cy="770886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Keterbatasan</a:t>
          </a:r>
          <a:r>
            <a:rPr lang="en-US" sz="2000" kern="1200" dirty="0">
              <a:solidFill>
                <a:schemeClr val="tx1"/>
              </a:solidFill>
            </a:rPr>
            <a:t> SDM APIP </a:t>
          </a:r>
          <a:endParaRPr lang="id-ID" sz="2000" kern="1200" dirty="0">
            <a:solidFill>
              <a:schemeClr val="tx1"/>
            </a:solidFill>
          </a:endParaRPr>
        </a:p>
      </dsp:txBody>
      <dsp:txXfrm>
        <a:off x="2470767" y="534188"/>
        <a:ext cx="1504452" cy="725730"/>
      </dsp:txXfrm>
    </dsp:sp>
    <dsp:sp modelId="{73A3FB5C-EB61-499D-B0EF-86BDCCC5A10A}">
      <dsp:nvSpPr>
        <dsp:cNvPr id="0" name=""/>
        <dsp:cNvSpPr/>
      </dsp:nvSpPr>
      <dsp:spPr>
        <a:xfrm rot="16200000">
          <a:off x="4065292" y="1525875"/>
          <a:ext cx="2441894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A344-3BB4-4521-9A70-44EDAB489782}">
      <dsp:nvSpPr>
        <dsp:cNvPr id="0" name=""/>
        <dsp:cNvSpPr/>
      </dsp:nvSpPr>
      <dsp:spPr>
        <a:xfrm>
          <a:off x="4230205" y="541"/>
          <a:ext cx="2112069" cy="123968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Desa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mengelola</a:t>
          </a:r>
          <a:r>
            <a:rPr lang="en-US" sz="1600" kern="1200" dirty="0">
              <a:solidFill>
                <a:schemeClr val="tx1"/>
              </a:solidFill>
            </a:rPr>
            <a:t> Dana yang </a:t>
          </a:r>
          <a:r>
            <a:rPr lang="en-US" sz="1600" kern="1200" dirty="0" err="1">
              <a:solidFill>
                <a:schemeClr val="tx1"/>
              </a:solidFill>
            </a:rPr>
            <a:t>semakin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Besar</a:t>
          </a:r>
          <a:r>
            <a:rPr lang="en-US" sz="1600" kern="1200" dirty="0">
              <a:solidFill>
                <a:schemeClr val="tx1"/>
              </a:solidFill>
            </a:rPr>
            <a:t>, </a:t>
          </a:r>
          <a:r>
            <a:rPr lang="en-US" sz="1600" kern="1200" dirty="0" err="1">
              <a:solidFill>
                <a:schemeClr val="tx1"/>
              </a:solidFill>
            </a:rPr>
            <a:t>Pengelolaannya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menggunakan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Aplikasi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Siskeudes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66514" y="36850"/>
        <a:ext cx="2039451" cy="1167068"/>
      </dsp:txXfrm>
    </dsp:sp>
    <dsp:sp modelId="{431B00AE-9FAE-47C7-9011-1AEACC82E03B}">
      <dsp:nvSpPr>
        <dsp:cNvPr id="0" name=""/>
        <dsp:cNvSpPr/>
      </dsp:nvSpPr>
      <dsp:spPr>
        <a:xfrm rot="18119093">
          <a:off x="5328863" y="1797168"/>
          <a:ext cx="2660863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BC9C4-73F6-4676-8BC8-FDAEBDE8E437}">
      <dsp:nvSpPr>
        <dsp:cNvPr id="0" name=""/>
        <dsp:cNvSpPr/>
      </dsp:nvSpPr>
      <dsp:spPr>
        <a:xfrm>
          <a:off x="6589214" y="571619"/>
          <a:ext cx="1549608" cy="825098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Konsep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Manajemen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Risiko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dan</a:t>
          </a:r>
          <a:r>
            <a:rPr lang="en-US" sz="1600" kern="1200" dirty="0">
              <a:solidFill>
                <a:schemeClr val="tx1"/>
              </a:solidFill>
            </a:rPr>
            <a:t> CACM</a:t>
          </a:r>
        </a:p>
      </dsp:txBody>
      <dsp:txXfrm>
        <a:off x="6613380" y="595785"/>
        <a:ext cx="1501276" cy="776766"/>
      </dsp:txXfrm>
    </dsp:sp>
    <dsp:sp modelId="{D507D27A-904D-4A60-8810-3744C86DA63C}">
      <dsp:nvSpPr>
        <dsp:cNvPr id="0" name=""/>
        <dsp:cNvSpPr/>
      </dsp:nvSpPr>
      <dsp:spPr>
        <a:xfrm rot="19800000">
          <a:off x="6204315" y="2760841"/>
          <a:ext cx="2441894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906B4-000B-4BDE-B882-34EA0628191D}">
      <dsp:nvSpPr>
        <dsp:cNvPr id="0" name=""/>
        <dsp:cNvSpPr/>
      </dsp:nvSpPr>
      <dsp:spPr>
        <a:xfrm>
          <a:off x="7312222" y="1845980"/>
          <a:ext cx="2340822" cy="123968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Belum adanya Modul dan Alat Bantu (Aplikasi) untuk membantu APIP melakukan pengawasan keuangan Desa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348531" y="1882289"/>
        <a:ext cx="2268204" cy="1167068"/>
      </dsp:txXfrm>
    </dsp:sp>
    <dsp:sp modelId="{981A891C-BB04-40C5-A832-F23C8F4206C9}">
      <dsp:nvSpPr>
        <dsp:cNvPr id="0" name=""/>
        <dsp:cNvSpPr/>
      </dsp:nvSpPr>
      <dsp:spPr>
        <a:xfrm>
          <a:off x="6535223" y="3995806"/>
          <a:ext cx="2441894" cy="630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D5263-3A36-4997-8D58-34F1543F85AB}">
      <dsp:nvSpPr>
        <dsp:cNvPr id="0" name=""/>
        <dsp:cNvSpPr/>
      </dsp:nvSpPr>
      <dsp:spPr>
        <a:xfrm>
          <a:off x="8202313" y="3691419"/>
          <a:ext cx="1549608" cy="1239686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Menggunakan Teknik Audit Berbantuan Komputer</a:t>
          </a:r>
          <a:endParaRPr lang="en-US" sz="1900" kern="1200" dirty="0"/>
        </a:p>
      </dsp:txBody>
      <dsp:txXfrm>
        <a:off x="8238622" y="3727728"/>
        <a:ext cx="1476990" cy="1167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25C3-3193-45DA-9D4F-B105908AC118}">
      <dsp:nvSpPr>
        <dsp:cNvPr id="0" name=""/>
        <dsp:cNvSpPr/>
      </dsp:nvSpPr>
      <dsp:spPr>
        <a:xfrm>
          <a:off x="0" y="0"/>
          <a:ext cx="4987324" cy="924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Perencanaan</a:t>
          </a:r>
        </a:p>
      </dsp:txBody>
      <dsp:txXfrm>
        <a:off x="27075" y="27075"/>
        <a:ext cx="3881666" cy="870252"/>
      </dsp:txXfrm>
    </dsp:sp>
    <dsp:sp modelId="{E4CA25DA-7E0A-4011-9CA9-D3149AACDBE6}">
      <dsp:nvSpPr>
        <dsp:cNvPr id="0" name=""/>
        <dsp:cNvSpPr/>
      </dsp:nvSpPr>
      <dsp:spPr>
        <a:xfrm>
          <a:off x="372430" y="1052791"/>
          <a:ext cx="4987324" cy="92440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Penganggaran</a:t>
          </a:r>
        </a:p>
      </dsp:txBody>
      <dsp:txXfrm>
        <a:off x="399505" y="1079866"/>
        <a:ext cx="3959882" cy="870252"/>
      </dsp:txXfrm>
    </dsp:sp>
    <dsp:sp modelId="{E32F6375-50D3-4A4B-965C-5B6FAE6B35A4}">
      <dsp:nvSpPr>
        <dsp:cNvPr id="0" name=""/>
        <dsp:cNvSpPr/>
      </dsp:nvSpPr>
      <dsp:spPr>
        <a:xfrm>
          <a:off x="744860" y="2105583"/>
          <a:ext cx="4987324" cy="92440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Pelaksanaan	</a:t>
          </a:r>
        </a:p>
      </dsp:txBody>
      <dsp:txXfrm>
        <a:off x="771935" y="2132658"/>
        <a:ext cx="3959882" cy="870252"/>
      </dsp:txXfrm>
    </dsp:sp>
    <dsp:sp modelId="{C52E06F5-14E1-4880-9695-A38CA0A22CF4}">
      <dsp:nvSpPr>
        <dsp:cNvPr id="0" name=""/>
        <dsp:cNvSpPr/>
      </dsp:nvSpPr>
      <dsp:spPr>
        <a:xfrm>
          <a:off x="1117290" y="3158375"/>
          <a:ext cx="4987324" cy="92440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Penatausahaan</a:t>
          </a:r>
        </a:p>
      </dsp:txBody>
      <dsp:txXfrm>
        <a:off x="1144365" y="3185450"/>
        <a:ext cx="3959882" cy="870252"/>
      </dsp:txXfrm>
    </dsp:sp>
    <dsp:sp modelId="{F9082CF0-B910-451E-97DE-56B8360719E5}">
      <dsp:nvSpPr>
        <dsp:cNvPr id="0" name=""/>
        <dsp:cNvSpPr/>
      </dsp:nvSpPr>
      <dsp:spPr>
        <a:xfrm>
          <a:off x="1489720" y="4211167"/>
          <a:ext cx="4987324" cy="92440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Pelaporan/pertanggunj</a:t>
          </a:r>
          <a:r>
            <a:rPr lang="en-US" sz="2800" kern="1200" dirty="0"/>
            <a:t>a</a:t>
          </a:r>
          <a:r>
            <a:rPr lang="id-ID" sz="2800" kern="1200" dirty="0"/>
            <a:t>waban</a:t>
          </a:r>
          <a:endParaRPr lang="id-ID" sz="3200" kern="1200" dirty="0"/>
        </a:p>
      </dsp:txBody>
      <dsp:txXfrm>
        <a:off x="1516795" y="4238242"/>
        <a:ext cx="3959882" cy="870252"/>
      </dsp:txXfrm>
    </dsp:sp>
    <dsp:sp modelId="{E87BAC62-A03E-42B6-B101-C565B1F51C59}">
      <dsp:nvSpPr>
        <dsp:cNvPr id="0" name=""/>
        <dsp:cNvSpPr/>
      </dsp:nvSpPr>
      <dsp:spPr>
        <a:xfrm>
          <a:off x="4386462" y="675327"/>
          <a:ext cx="600861" cy="600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4800" kern="1200"/>
        </a:p>
      </dsp:txBody>
      <dsp:txXfrm>
        <a:off x="4521656" y="675327"/>
        <a:ext cx="330473" cy="452148"/>
      </dsp:txXfrm>
    </dsp:sp>
    <dsp:sp modelId="{9EAC754D-1344-426B-8E22-84024EEDFCC8}">
      <dsp:nvSpPr>
        <dsp:cNvPr id="0" name=""/>
        <dsp:cNvSpPr/>
      </dsp:nvSpPr>
      <dsp:spPr>
        <a:xfrm>
          <a:off x="4758893" y="1728119"/>
          <a:ext cx="600861" cy="600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4800" kern="1200"/>
        </a:p>
      </dsp:txBody>
      <dsp:txXfrm>
        <a:off x="4894087" y="1728119"/>
        <a:ext cx="330473" cy="452148"/>
      </dsp:txXfrm>
    </dsp:sp>
    <dsp:sp modelId="{5F06A9EC-AB63-4BFF-921A-BE07A774252B}">
      <dsp:nvSpPr>
        <dsp:cNvPr id="0" name=""/>
        <dsp:cNvSpPr/>
      </dsp:nvSpPr>
      <dsp:spPr>
        <a:xfrm>
          <a:off x="5131323" y="2765504"/>
          <a:ext cx="600861" cy="600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4800" kern="1200"/>
        </a:p>
      </dsp:txBody>
      <dsp:txXfrm>
        <a:off x="5266517" y="2765504"/>
        <a:ext cx="330473" cy="452148"/>
      </dsp:txXfrm>
    </dsp:sp>
    <dsp:sp modelId="{3A613B9A-DC51-4C0C-AC6A-887B19ED049B}">
      <dsp:nvSpPr>
        <dsp:cNvPr id="0" name=""/>
        <dsp:cNvSpPr/>
      </dsp:nvSpPr>
      <dsp:spPr>
        <a:xfrm>
          <a:off x="5503753" y="3828567"/>
          <a:ext cx="600861" cy="600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4800" kern="1200"/>
        </a:p>
      </dsp:txBody>
      <dsp:txXfrm>
        <a:off x="5638947" y="3828567"/>
        <a:ext cx="330473" cy="452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80849-7409-49C0-8012-0C9007BF49D3}">
      <dsp:nvSpPr>
        <dsp:cNvPr id="0" name=""/>
        <dsp:cNvSpPr/>
      </dsp:nvSpPr>
      <dsp:spPr>
        <a:xfrm rot="10800000">
          <a:off x="1863583" y="66"/>
          <a:ext cx="6785356" cy="747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Perencanaan dan Penganggaran</a:t>
          </a:r>
        </a:p>
      </dsp:txBody>
      <dsp:txXfrm rot="10800000">
        <a:off x="2050515" y="66"/>
        <a:ext cx="6598424" cy="747728"/>
      </dsp:txXfrm>
    </dsp:sp>
    <dsp:sp modelId="{FAE70605-0A73-4645-9701-57DB87E03FD5}">
      <dsp:nvSpPr>
        <dsp:cNvPr id="0" name=""/>
        <dsp:cNvSpPr/>
      </dsp:nvSpPr>
      <dsp:spPr>
        <a:xfrm>
          <a:off x="1554603" y="66"/>
          <a:ext cx="617960" cy="7477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43FBA-B985-4455-A83D-9A6D0B022871}">
      <dsp:nvSpPr>
        <dsp:cNvPr id="0" name=""/>
        <dsp:cNvSpPr/>
      </dsp:nvSpPr>
      <dsp:spPr>
        <a:xfrm rot="10800000">
          <a:off x="1896025" y="970996"/>
          <a:ext cx="6785356" cy="7477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Penatausahaan Pendapatan, Belanja, &amp; Pembiayaan</a:t>
          </a:r>
        </a:p>
      </dsp:txBody>
      <dsp:txXfrm rot="10800000">
        <a:off x="2082957" y="970996"/>
        <a:ext cx="6598424" cy="747728"/>
      </dsp:txXfrm>
    </dsp:sp>
    <dsp:sp modelId="{47F9C60D-85D3-4ED2-AE61-66D9C16BDE9F}">
      <dsp:nvSpPr>
        <dsp:cNvPr id="0" name=""/>
        <dsp:cNvSpPr/>
      </dsp:nvSpPr>
      <dsp:spPr>
        <a:xfrm>
          <a:off x="1522161" y="970996"/>
          <a:ext cx="747728" cy="74772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C2FFA-7900-45AD-80A3-D51E6ED18FCA}">
      <dsp:nvSpPr>
        <dsp:cNvPr id="0" name=""/>
        <dsp:cNvSpPr/>
      </dsp:nvSpPr>
      <dsp:spPr>
        <a:xfrm rot="10800000">
          <a:off x="1896025" y="1941927"/>
          <a:ext cx="6785356" cy="74772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600" kern="1200" dirty="0"/>
            <a:t>Pengadaan B/J</a:t>
          </a:r>
        </a:p>
      </dsp:txBody>
      <dsp:txXfrm rot="10800000">
        <a:off x="2082957" y="1941927"/>
        <a:ext cx="6598424" cy="747728"/>
      </dsp:txXfrm>
    </dsp:sp>
    <dsp:sp modelId="{5A1E7147-0AC2-4696-A85E-B614870B59CD}">
      <dsp:nvSpPr>
        <dsp:cNvPr id="0" name=""/>
        <dsp:cNvSpPr/>
      </dsp:nvSpPr>
      <dsp:spPr>
        <a:xfrm>
          <a:off x="1522161" y="1941927"/>
          <a:ext cx="747728" cy="74772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F85F-7622-498E-A6AF-32E57DE36468}">
      <dsp:nvSpPr>
        <dsp:cNvPr id="0" name=""/>
        <dsp:cNvSpPr/>
      </dsp:nvSpPr>
      <dsp:spPr>
        <a:xfrm rot="10800000">
          <a:off x="1896025" y="2912858"/>
          <a:ext cx="6785356" cy="74772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Kewajiban Perpajakan</a:t>
          </a:r>
        </a:p>
      </dsp:txBody>
      <dsp:txXfrm rot="10800000">
        <a:off x="2082957" y="2912858"/>
        <a:ext cx="6598424" cy="747728"/>
      </dsp:txXfrm>
    </dsp:sp>
    <dsp:sp modelId="{90CFB967-8018-4381-83E6-535B968E84E1}">
      <dsp:nvSpPr>
        <dsp:cNvPr id="0" name=""/>
        <dsp:cNvSpPr/>
      </dsp:nvSpPr>
      <dsp:spPr>
        <a:xfrm>
          <a:off x="1522161" y="2912858"/>
          <a:ext cx="747728" cy="74772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E22E5-34B4-4C48-B588-173F5E758A52}">
      <dsp:nvSpPr>
        <dsp:cNvPr id="0" name=""/>
        <dsp:cNvSpPr/>
      </dsp:nvSpPr>
      <dsp:spPr>
        <a:xfrm rot="10800000">
          <a:off x="1896025" y="3883789"/>
          <a:ext cx="6785356" cy="74772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Penatausahaan Aset Desa</a:t>
          </a:r>
        </a:p>
      </dsp:txBody>
      <dsp:txXfrm rot="10800000">
        <a:off x="2082957" y="3883789"/>
        <a:ext cx="6598424" cy="747728"/>
      </dsp:txXfrm>
    </dsp:sp>
    <dsp:sp modelId="{F5009D2E-1432-4CC9-A7C1-965B5409853E}">
      <dsp:nvSpPr>
        <dsp:cNvPr id="0" name=""/>
        <dsp:cNvSpPr/>
      </dsp:nvSpPr>
      <dsp:spPr>
        <a:xfrm>
          <a:off x="1522161" y="3883789"/>
          <a:ext cx="747728" cy="74772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FCE55-44B2-4755-973E-0C8EFF8C014B}">
      <dsp:nvSpPr>
        <dsp:cNvPr id="0" name=""/>
        <dsp:cNvSpPr/>
      </dsp:nvSpPr>
      <dsp:spPr>
        <a:xfrm rot="10800000">
          <a:off x="1896025" y="4854720"/>
          <a:ext cx="6785356" cy="747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2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Pemanfaatan Hasil Kegiatan</a:t>
          </a:r>
        </a:p>
      </dsp:txBody>
      <dsp:txXfrm rot="10800000">
        <a:off x="2082957" y="4854720"/>
        <a:ext cx="6598424" cy="747728"/>
      </dsp:txXfrm>
    </dsp:sp>
    <dsp:sp modelId="{13F519B5-077F-44B0-BCFC-03E7CD904844}">
      <dsp:nvSpPr>
        <dsp:cNvPr id="0" name=""/>
        <dsp:cNvSpPr/>
      </dsp:nvSpPr>
      <dsp:spPr>
        <a:xfrm>
          <a:off x="1522161" y="4854720"/>
          <a:ext cx="747728" cy="74772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05" tIns="48302" rIns="96605" bIns="48302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6605" tIns="48302" rIns="96605" bIns="48302" rtlCol="0"/>
          <a:lstStyle>
            <a:lvl1pPr algn="r">
              <a:defRPr sz="1300"/>
            </a:lvl1pPr>
          </a:lstStyle>
          <a:p>
            <a:fld id="{135377D0-DF54-4AC3-9760-48F1B3D820BA}" type="datetimeFigureOut">
              <a:rPr lang="id-ID" smtClean="0"/>
              <a:pPr/>
              <a:t>15/07/2021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5" tIns="48302" rIns="96605" bIns="48302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1"/>
            <a:ext cx="5510530" cy="3945493"/>
          </a:xfrm>
          <a:prstGeom prst="rect">
            <a:avLst/>
          </a:prstGeom>
        </p:spPr>
        <p:txBody>
          <a:bodyPr vert="horz" lIns="96605" tIns="48302" rIns="96605" bIns="48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8"/>
            <a:ext cx="2984871" cy="502754"/>
          </a:xfrm>
          <a:prstGeom prst="rect">
            <a:avLst/>
          </a:prstGeom>
        </p:spPr>
        <p:txBody>
          <a:bodyPr vert="horz" lIns="96605" tIns="48302" rIns="96605" bIns="48302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8"/>
            <a:ext cx="2984871" cy="502754"/>
          </a:xfrm>
          <a:prstGeom prst="rect">
            <a:avLst/>
          </a:prstGeom>
        </p:spPr>
        <p:txBody>
          <a:bodyPr vert="horz" lIns="96605" tIns="48302" rIns="96605" bIns="48302" rtlCol="0" anchor="b"/>
          <a:lstStyle>
            <a:lvl1pPr algn="r">
              <a:defRPr sz="1300"/>
            </a:lvl1pPr>
          </a:lstStyle>
          <a:p>
            <a:fld id="{15CF6542-3029-41ED-BF4C-51D1618CA6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53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F6542-3029-41ED-BF4C-51D1618CA661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57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20738"/>
            <a:ext cx="727392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4CAAA-2FD4-4B3F-A83E-37E53714CF03}" type="slidenum">
              <a:rPr lang="id-ID" smtClean="0">
                <a:solidFill>
                  <a:prstClr val="black"/>
                </a:solidFill>
              </a:rPr>
              <a:pPr/>
              <a:t>6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313849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8" y="2349782"/>
            <a:ext cx="5614833" cy="441547"/>
          </a:xfrm>
        </p:spPr>
        <p:txBody>
          <a:bodyPr anchor="ctr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844413"/>
            <a:ext cx="10719340" cy="237729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31942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8" y="2131357"/>
            <a:ext cx="5614833" cy="102019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2" y="3204631"/>
            <a:ext cx="5617752" cy="237729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08444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4" y="4806654"/>
            <a:ext cx="10724688" cy="441547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5301285"/>
            <a:ext cx="10719340" cy="100715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36272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4806654"/>
            <a:ext cx="10747861" cy="441547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5301285"/>
            <a:ext cx="10719340" cy="100715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685862" y="1540935"/>
            <a:ext cx="10584252" cy="3183467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</p:spTree>
    <p:extLst>
      <p:ext uri="{BB962C8B-B14F-4D97-AF65-F5344CB8AC3E}">
        <p14:creationId xmlns:p14="http://schemas.microsoft.com/office/powerpoint/2010/main" val="4080936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1924667"/>
            <a:ext cx="10686280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419298"/>
            <a:ext cx="10719340" cy="138268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3524" y="3999447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850" y="4494077"/>
            <a:ext cx="10719340" cy="138268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3214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1771136"/>
            <a:ext cx="10686280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265769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3524" y="3268401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850" y="3763030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2829" y="4757644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50154" y="5252275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504981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2349782"/>
            <a:ext cx="3825984" cy="31285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8225" y="2350170"/>
            <a:ext cx="6874639" cy="3128210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7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5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sp>
        <p:nvSpPr>
          <p:cNvPr id="16" name="正方形/長方形 15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160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2 Column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5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14996" y="3719094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918895" y="4246100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sp>
        <p:nvSpPr>
          <p:cNvPr id="23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576646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13460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7360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8022" y="5269831"/>
            <a:ext cx="5631269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14738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13460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7360" y="2355806"/>
            <a:ext cx="5589640" cy="102118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8022" y="5269831"/>
            <a:ext cx="5631269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37479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p" animBg="1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2780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74572" y="4534094"/>
            <a:ext cx="3466017" cy="28070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373468" y="4542127"/>
            <a:ext cx="3466017" cy="28070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8278896" y="4542127"/>
            <a:ext cx="3466017" cy="2807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4549035"/>
            <a:ext cx="3466017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498478" y="1909034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19788" y="4689391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574238" y="1984568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74238" y="4105401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4557067"/>
            <a:ext cx="3466017" cy="280708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4397375" y="1917067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4473136" y="1992601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473136" y="4113433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4557067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8302804" y="1917067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8378562" y="1992601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78564" y="4113433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426872" y="4697423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35905" y="4702263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452647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3355526"/>
            <a:ext cx="3466017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498478" y="1589594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574238" y="1665127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3355526"/>
            <a:ext cx="3466017" cy="280708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4397375" y="1597628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4473136" y="1673159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3363559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8302804" y="1597628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8378562" y="1673159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6093051"/>
            <a:ext cx="3466017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498478" y="4377920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574238" y="4453451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6093051"/>
            <a:ext cx="3466017" cy="280708"/>
          </a:xfrm>
          <a:prstGeom prst="rect">
            <a:avLst/>
          </a:prstGeom>
        </p:spPr>
      </p:pic>
      <p:sp>
        <p:nvSpPr>
          <p:cNvPr id="34" name="正方形/長方形 33"/>
          <p:cNvSpPr>
            <a:spLocks/>
          </p:cNvSpPr>
          <p:nvPr userDrawn="1"/>
        </p:nvSpPr>
        <p:spPr>
          <a:xfrm>
            <a:off x="4397375" y="4385952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4473136" y="4461484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6101083"/>
            <a:ext cx="3466017" cy="280708"/>
          </a:xfrm>
          <a:prstGeom prst="rect">
            <a:avLst/>
          </a:prstGeom>
        </p:spPr>
      </p:pic>
      <p:sp>
        <p:nvSpPr>
          <p:cNvPr id="37" name="正方形/長方形 36"/>
          <p:cNvSpPr>
            <a:spLocks/>
          </p:cNvSpPr>
          <p:nvPr userDrawn="1"/>
        </p:nvSpPr>
        <p:spPr>
          <a:xfrm>
            <a:off x="8302804" y="4385952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8378562" y="4461484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3431962"/>
            <a:ext cx="10686280" cy="869107"/>
          </a:xfrm>
        </p:spPr>
        <p:txBody>
          <a:bodyPr anchor="ctr"/>
          <a:lstStyle>
            <a:lvl1pPr algn="ctr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80017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27" grpId="0" animBg="1"/>
      <p:bldP spid="28" grpId="0"/>
      <p:bldP spid="25" grpId="0" animBg="1"/>
      <p:bldP spid="32" grpId="0"/>
      <p:bldP spid="34" grpId="0" animBg="1"/>
      <p:bldP spid="35" grpId="0"/>
      <p:bldP spid="37" grpId="0" animBg="1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04912" y="4544854"/>
            <a:ext cx="3616085" cy="2928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11054" y="4555870"/>
            <a:ext cx="3616085" cy="2928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10264" y="4544368"/>
            <a:ext cx="3616085" cy="2928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716406" y="4555384"/>
            <a:ext cx="3616085" cy="2928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904912" y="1909034"/>
            <a:ext cx="5021437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60206" y="1968090"/>
            <a:ext cx="4907705" cy="252771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正方形/長方形 18"/>
          <p:cNvSpPr>
            <a:spLocks/>
          </p:cNvSpPr>
          <p:nvPr userDrawn="1"/>
        </p:nvSpPr>
        <p:spPr>
          <a:xfrm>
            <a:off x="6337275" y="1917067"/>
            <a:ext cx="5021437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386807" y="1976120"/>
            <a:ext cx="4911094" cy="2519680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366773" y="5135418"/>
            <a:ext cx="4991939" cy="960582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2341" y="5140258"/>
            <a:ext cx="4991939" cy="960582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32624" y="4673598"/>
            <a:ext cx="4993725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64988" y="4664362"/>
            <a:ext cx="4993725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521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04937" y="4549035"/>
            <a:ext cx="2782036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227520" y="1909034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303281" y="1984568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03281" y="4096450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4698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183856" y="4549035"/>
            <a:ext cx="2782036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3183856" y="1909034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3259615" y="1984568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259615" y="4096450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56360" y="4549035"/>
            <a:ext cx="2782036" cy="280708"/>
          </a:xfrm>
          <a:prstGeom prst="rect">
            <a:avLst/>
          </a:prstGeom>
        </p:spPr>
      </p:pic>
      <p:sp>
        <p:nvSpPr>
          <p:cNvPr id="35" name="正方形/長方形 34"/>
          <p:cNvSpPr>
            <a:spLocks/>
          </p:cNvSpPr>
          <p:nvPr userDrawn="1"/>
        </p:nvSpPr>
        <p:spPr>
          <a:xfrm>
            <a:off x="6156360" y="1915423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6" hasCustomPrompt="1"/>
          </p:nvPr>
        </p:nvSpPr>
        <p:spPr>
          <a:xfrm>
            <a:off x="6232119" y="1990957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32120" y="4102839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8" name="図 3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151996" y="4557067"/>
            <a:ext cx="2782036" cy="280708"/>
          </a:xfrm>
          <a:prstGeom prst="rect">
            <a:avLst/>
          </a:prstGeom>
        </p:spPr>
      </p:pic>
      <p:sp>
        <p:nvSpPr>
          <p:cNvPr id="39" name="正方形/長方形 38"/>
          <p:cNvSpPr>
            <a:spLocks/>
          </p:cNvSpPr>
          <p:nvPr userDrawn="1"/>
        </p:nvSpPr>
        <p:spPr>
          <a:xfrm>
            <a:off x="9151996" y="1917067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40" name="図プレースホルダー 8"/>
          <p:cNvSpPr>
            <a:spLocks noGrp="1"/>
          </p:cNvSpPr>
          <p:nvPr>
            <p:ph type="pic" sz="quarter" idx="28" hasCustomPrompt="1"/>
          </p:nvPr>
        </p:nvSpPr>
        <p:spPr>
          <a:xfrm>
            <a:off x="9227755" y="1992601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227756" y="4104483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18385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156359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15199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7808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allAtOnce"/>
      <p:bldP spid="25" grpId="0" animBg="1"/>
      <p:bldP spid="32" grpId="0"/>
      <p:bldP spid="33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/>
      <p:bldP spid="37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/>
      <p:bldP spid="4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allAtOnce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8921" y="4060824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4993" y="4815453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-8022" y="4012693"/>
            <a:ext cx="265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 userDrawn="1"/>
        </p:nvCxnSpPr>
        <p:spPr>
          <a:xfrm>
            <a:off x="2650011" y="4012694"/>
            <a:ext cx="0" cy="145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2650013" y="5469924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 flipV="1">
            <a:off x="4904348" y="3097430"/>
            <a:ext cx="0" cy="237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 userDrawn="1"/>
        </p:nvCxnSpPr>
        <p:spPr>
          <a:xfrm>
            <a:off x="4904350" y="3097427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>
            <a:off x="7158685" y="3097430"/>
            <a:ext cx="0" cy="136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7158687" y="4464908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>
            <a:off x="9413023" y="2339546"/>
            <a:ext cx="0" cy="212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>
            <a:off x="9413025" y="2340441"/>
            <a:ext cx="2778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96932" y="4717730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595" y="3153796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391932" y="3716831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45977" y="2387676"/>
            <a:ext cx="2021091" cy="882705"/>
          </a:xfrm>
        </p:spPr>
        <p:txBody>
          <a:bodyPr anchor="t">
            <a:normAutofit/>
          </a:bodyPr>
          <a:lstStyle>
            <a:lvl1pPr algn="l">
              <a:defRPr sz="6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2984765" y="3327114"/>
            <a:ext cx="1845435" cy="1371165"/>
          </a:xfrm>
        </p:spPr>
        <p:txBody>
          <a:bodyPr anchor="b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210464" y="3896502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485200" y="2339548"/>
            <a:ext cx="1845435" cy="1371165"/>
          </a:xfrm>
        </p:spPr>
        <p:txBody>
          <a:bodyPr anchor="b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79491" y="3082075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7489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4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16" hasCustomPrompt="1"/>
          </p:nvPr>
        </p:nvSpPr>
        <p:spPr>
          <a:xfrm>
            <a:off x="338696" y="1848154"/>
            <a:ext cx="5428813" cy="4121906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5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14996" y="3719094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918895" y="4246100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8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42776" y="4493416"/>
            <a:ext cx="11348451" cy="91909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42776" y="4499450"/>
            <a:ext cx="11348451" cy="9190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553499" y="1644073"/>
            <a:ext cx="11127010" cy="29355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54" y="1697123"/>
            <a:ext cx="11005837" cy="281873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500" y="4724252"/>
            <a:ext cx="5464471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57397" y="5251259"/>
            <a:ext cx="5478920" cy="98110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97690" y="4706874"/>
            <a:ext cx="5464471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201587" y="5233882"/>
            <a:ext cx="5478920" cy="98110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4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17763" y="4579663"/>
            <a:ext cx="11348451" cy="91909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42776" y="4579663"/>
            <a:ext cx="11348451" cy="919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499" y="4920232"/>
            <a:ext cx="11127010" cy="504242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5705" y="5445168"/>
            <a:ext cx="11135038" cy="837309"/>
          </a:xfrm>
        </p:spPr>
        <p:txBody>
          <a:bodyPr anchor="t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53499" y="210418"/>
            <a:ext cx="11127010" cy="43692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54" y="275843"/>
            <a:ext cx="11005837" cy="423199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96400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520480" y="1796652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6196" y="2349782"/>
            <a:ext cx="3825984" cy="31285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円/楕円 15"/>
          <p:cNvSpPr/>
          <p:nvPr userDrawn="1"/>
        </p:nvSpPr>
        <p:spPr>
          <a:xfrm>
            <a:off x="4824413" y="1755093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4957442" y="1788681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1</a:t>
            </a:r>
          </a:p>
        </p:txBody>
      </p:sp>
      <p:sp>
        <p:nvSpPr>
          <p:cNvPr id="26" name="円/楕円 25"/>
          <p:cNvSpPr/>
          <p:nvPr userDrawn="1"/>
        </p:nvSpPr>
        <p:spPr>
          <a:xfrm>
            <a:off x="4824413" y="2487021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4957442" y="2520607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2</a:t>
            </a:r>
          </a:p>
        </p:txBody>
      </p:sp>
      <p:sp>
        <p:nvSpPr>
          <p:cNvPr id="28" name="円/楕円 27"/>
          <p:cNvSpPr/>
          <p:nvPr userDrawn="1"/>
        </p:nvSpPr>
        <p:spPr>
          <a:xfrm>
            <a:off x="4824413" y="3241702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4957442" y="3275289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3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4824413" y="3973628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4957442" y="4007213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4</a:t>
            </a:r>
          </a:p>
        </p:txBody>
      </p:sp>
      <p:sp>
        <p:nvSpPr>
          <p:cNvPr id="32" name="円/楕円 31"/>
          <p:cNvSpPr/>
          <p:nvPr userDrawn="1"/>
        </p:nvSpPr>
        <p:spPr>
          <a:xfrm>
            <a:off x="4824413" y="4725902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4957442" y="4759487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5</a:t>
            </a:r>
          </a:p>
        </p:txBody>
      </p:sp>
      <p:sp>
        <p:nvSpPr>
          <p:cNvPr id="34" name="円/楕円 33"/>
          <p:cNvSpPr/>
          <p:nvPr userDrawn="1"/>
        </p:nvSpPr>
        <p:spPr>
          <a:xfrm>
            <a:off x="4824413" y="5457827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4957442" y="5491413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6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520480" y="2533155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520480" y="3287836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520480" y="4015184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520480" y="4751687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520480" y="5506368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78265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2923369" y="2100630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92187" y="3112797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92187" y="4405675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 flipH="1">
            <a:off x="6389386" y="3393508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89389" y="4401700"/>
            <a:ext cx="3466017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 flipH="1">
            <a:off x="6389386" y="2100630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89389" y="3108823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2923369" y="3393508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66963" y="2377793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966898" y="3670671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63972" y="2377793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63972" y="3670671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8888" y="2100630"/>
            <a:ext cx="2443820" cy="1008195"/>
          </a:xfrm>
        </p:spPr>
        <p:txBody>
          <a:bodyPr anchor="ctr">
            <a:normAutofit/>
          </a:bodyPr>
          <a:lstStyle>
            <a:lvl1pPr marL="0" marR="0" indent="0" algn="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6217" y="3389533"/>
            <a:ext cx="2443820" cy="1008195"/>
          </a:xfrm>
        </p:spPr>
        <p:txBody>
          <a:bodyPr anchor="ctr">
            <a:normAutofit/>
          </a:bodyPr>
          <a:lstStyle>
            <a:lvl1pPr marL="0" marR="0" indent="0" algn="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10682" y="2100630"/>
            <a:ext cx="2443820" cy="1008195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8006" y="3389533"/>
            <a:ext cx="2443820" cy="1008195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499" y="4807936"/>
            <a:ext cx="11127010" cy="504242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5705" y="5332873"/>
            <a:ext cx="11135038" cy="837309"/>
          </a:xfrm>
        </p:spPr>
        <p:txBody>
          <a:bodyPr anchor="t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98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5" grpId="0" animBg="1"/>
      <p:bldP spid="27" grpId="0" animBg="1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118054" y="147753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1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3957472" y="148452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2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7937747" y="157913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3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623315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3450574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936356" y="3450574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8687984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956601" y="3450574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652282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6908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95811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762569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228" y="3509882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32196" y="3515233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87984" y="3515233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02275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623315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2277221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112841" y="2277221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8687984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149130" y="2277221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652282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6908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95811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762569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228" y="2336529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32196" y="2341880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87984" y="2341880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623315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112841" y="4488358"/>
            <a:ext cx="3466017" cy="280708"/>
          </a:xfrm>
          <a:prstGeom prst="rect">
            <a:avLst/>
          </a:prstGeom>
        </p:spPr>
      </p:pic>
      <p:sp>
        <p:nvSpPr>
          <p:cNvPr id="30" name="正方形/長方形 29"/>
          <p:cNvSpPr>
            <a:spLocks/>
          </p:cNvSpPr>
          <p:nvPr userDrawn="1"/>
        </p:nvSpPr>
        <p:spPr>
          <a:xfrm>
            <a:off x="8687984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149130" y="4488358"/>
            <a:ext cx="3466017" cy="280708"/>
          </a:xfrm>
          <a:prstGeom prst="rect">
            <a:avLst/>
          </a:prstGeom>
        </p:spPr>
      </p:pic>
      <p:sp>
        <p:nvSpPr>
          <p:cNvPr id="36" name="正方形/長方形 35"/>
          <p:cNvSpPr>
            <a:spLocks/>
          </p:cNvSpPr>
          <p:nvPr userDrawn="1"/>
        </p:nvSpPr>
        <p:spPr>
          <a:xfrm>
            <a:off x="4652282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6908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695811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762569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03228" y="4547666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632196" y="4553017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8687984" y="4553017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4488357"/>
            <a:ext cx="3466017" cy="2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9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0" grpId="0" animBg="1"/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9121" y="2563174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031858" y="2553937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903388" y="2544701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784772" y="2544703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25" hasCustomPrompt="1"/>
          </p:nvPr>
        </p:nvSpPr>
        <p:spPr>
          <a:xfrm>
            <a:off x="477353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6" name="グラフ プレースホルダー 10"/>
          <p:cNvSpPr>
            <a:spLocks noGrp="1"/>
          </p:cNvSpPr>
          <p:nvPr>
            <p:ph type="chart" sz="quarter" idx="26" hasCustomPrompt="1"/>
          </p:nvPr>
        </p:nvSpPr>
        <p:spPr>
          <a:xfrm>
            <a:off x="3351002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7" name="グラフ プレースホルダー 10"/>
          <p:cNvSpPr>
            <a:spLocks noGrp="1"/>
          </p:cNvSpPr>
          <p:nvPr>
            <p:ph type="chart" sz="quarter" idx="27" hasCustomPrompt="1"/>
          </p:nvPr>
        </p:nvSpPr>
        <p:spPr>
          <a:xfrm>
            <a:off x="6212071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40" name="グラフ プレースホルダー 10"/>
          <p:cNvSpPr>
            <a:spLocks noGrp="1"/>
          </p:cNvSpPr>
          <p:nvPr>
            <p:ph type="chart" sz="quarter" idx="28" hasCustomPrompt="1"/>
          </p:nvPr>
        </p:nvSpPr>
        <p:spPr>
          <a:xfrm>
            <a:off x="9058351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78675" y="4840729"/>
            <a:ext cx="2845991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029860" y="4820241"/>
            <a:ext cx="2845991" cy="28070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5903922" y="4849965"/>
            <a:ext cx="2845991" cy="28070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749914" y="4849966"/>
            <a:ext cx="2845991" cy="2807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477806" y="4343883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3" name="正方形/長方形 22"/>
          <p:cNvSpPr>
            <a:spLocks/>
          </p:cNvSpPr>
          <p:nvPr userDrawn="1"/>
        </p:nvSpPr>
        <p:spPr>
          <a:xfrm>
            <a:off x="6212073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7" name="正方形/長方形 26"/>
          <p:cNvSpPr>
            <a:spLocks/>
          </p:cNvSpPr>
          <p:nvPr userDrawn="1"/>
        </p:nvSpPr>
        <p:spPr>
          <a:xfrm>
            <a:off x="3340543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1396" y="4355115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84070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286655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20457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2073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9058349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sz="1800" dirty="0">
              <a:solidFill>
                <a:srgbClr val="1E2A26"/>
              </a:solidFill>
            </a:endParaRPr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01875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38265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83070" y="4923651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3203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36" grpId="0"/>
      <p:bldP spid="37" grpId="0"/>
      <p:bldP spid="40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 userDrawn="1"/>
        </p:nvSpPr>
        <p:spPr>
          <a:xfrm>
            <a:off x="-330226" y="3081869"/>
            <a:ext cx="12709570" cy="1557867"/>
          </a:xfrm>
          <a:custGeom>
            <a:avLst/>
            <a:gdLst>
              <a:gd name="connsiteX0" fmla="*/ 0 w 19062700"/>
              <a:gd name="connsiteY0" fmla="*/ 0 h 2336800"/>
              <a:gd name="connsiteX1" fmla="*/ 2730500 w 19062700"/>
              <a:gd name="connsiteY1" fmla="*/ 1524000 h 2336800"/>
              <a:gd name="connsiteX2" fmla="*/ 5384800 w 19062700"/>
              <a:gd name="connsiteY2" fmla="*/ 749300 h 2336800"/>
              <a:gd name="connsiteX3" fmla="*/ 7264400 w 19062700"/>
              <a:gd name="connsiteY3" fmla="*/ 2336800 h 2336800"/>
              <a:gd name="connsiteX4" fmla="*/ 9740900 w 19062700"/>
              <a:gd name="connsiteY4" fmla="*/ 965200 h 2336800"/>
              <a:gd name="connsiteX5" fmla="*/ 12700000 w 19062700"/>
              <a:gd name="connsiteY5" fmla="*/ 1663700 h 2336800"/>
              <a:gd name="connsiteX6" fmla="*/ 15316200 w 19062700"/>
              <a:gd name="connsiteY6" fmla="*/ 584200 h 2336800"/>
              <a:gd name="connsiteX7" fmla="*/ 19062700 w 19062700"/>
              <a:gd name="connsiteY7" fmla="*/ 2159000 h 2336800"/>
              <a:gd name="connsiteX8" fmla="*/ 19037300 w 19062700"/>
              <a:gd name="connsiteY8" fmla="*/ 2159000 h 2336800"/>
              <a:gd name="connsiteX9" fmla="*/ 19037300 w 19062700"/>
              <a:gd name="connsiteY9" fmla="*/ 21590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62700" h="2336800">
                <a:moveTo>
                  <a:pt x="0" y="0"/>
                </a:moveTo>
                <a:lnTo>
                  <a:pt x="2730500" y="1524000"/>
                </a:lnTo>
                <a:lnTo>
                  <a:pt x="5384800" y="749300"/>
                </a:lnTo>
                <a:lnTo>
                  <a:pt x="7264400" y="2336800"/>
                </a:lnTo>
                <a:lnTo>
                  <a:pt x="9740900" y="965200"/>
                </a:lnTo>
                <a:lnTo>
                  <a:pt x="12700000" y="1663700"/>
                </a:lnTo>
                <a:lnTo>
                  <a:pt x="15316200" y="584200"/>
                </a:lnTo>
                <a:lnTo>
                  <a:pt x="19062700" y="2159000"/>
                </a:lnTo>
                <a:lnTo>
                  <a:pt x="19037300" y="2159000"/>
                </a:lnTo>
                <a:lnTo>
                  <a:pt x="19037300" y="2159000"/>
                </a:lnTo>
              </a:path>
            </a:pathLst>
          </a:custGeom>
          <a:noFill/>
          <a:ln>
            <a:solidFill>
              <a:srgbClr val="3A75F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1" tIns="30477" rIns="60951" bIns="30477" rtlCol="0" anchor="ctr"/>
          <a:lstStyle/>
          <a:p>
            <a:pPr algn="ctr" defTabSz="914268"/>
            <a:endParaRPr lang="en-US" sz="1800">
              <a:solidFill>
                <a:srgbClr val="1E2A2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9789644" y="3385150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円/楕円 40"/>
          <p:cNvSpPr/>
          <p:nvPr userDrawn="1"/>
        </p:nvSpPr>
        <p:spPr>
          <a:xfrm>
            <a:off x="1398906" y="4005271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3154329" y="3487642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4412408" y="4542636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6055084" y="3619769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8020846" y="4082854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2822" y="4645127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15029" y="5230378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8984" y="1624324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721191" y="2209576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16443" y="479616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908650" y="538142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22952" y="177113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15159" y="235639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540830" y="446533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533039" y="505059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412521" y="1637810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404727" y="2223062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252260" y="4287836"/>
            <a:ext cx="249144" cy="4597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 userDrawn="1"/>
        </p:nvCxnSpPr>
        <p:spPr>
          <a:xfrm flipH="1" flipV="1">
            <a:off x="2912787" y="2917743"/>
            <a:ext cx="266552" cy="4758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4617409" y="4840750"/>
            <a:ext cx="176532" cy="391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 flipH="1" flipV="1">
            <a:off x="5944117" y="3081869"/>
            <a:ext cx="213465" cy="475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 userDrawn="1"/>
        </p:nvCxnSpPr>
        <p:spPr>
          <a:xfrm flipH="1" flipV="1">
            <a:off x="8261497" y="4295673"/>
            <a:ext cx="434525" cy="2469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>
            <a:off x="9899718" y="2917746"/>
            <a:ext cx="94924" cy="4020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 animBg="1"/>
      <p:bldP spid="45" grpId="0" animBg="1"/>
      <p:bldP spid="4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20976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11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8" y="2349782"/>
            <a:ext cx="5614833" cy="441547"/>
          </a:xfrm>
        </p:spPr>
        <p:txBody>
          <a:bodyPr anchor="ctr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844413"/>
            <a:ext cx="10719340" cy="237729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086518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8" y="2131357"/>
            <a:ext cx="5614833" cy="102019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2" y="3204631"/>
            <a:ext cx="5617752" cy="237729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03007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4" y="4806654"/>
            <a:ext cx="10724688" cy="441547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5301285"/>
            <a:ext cx="10719340" cy="100715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96030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4806654"/>
            <a:ext cx="10747861" cy="441547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5301285"/>
            <a:ext cx="10719340" cy="100715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685862" y="1540935"/>
            <a:ext cx="10584252" cy="3183467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</p:spTree>
    <p:extLst>
      <p:ext uri="{BB962C8B-B14F-4D97-AF65-F5344CB8AC3E}">
        <p14:creationId xmlns:p14="http://schemas.microsoft.com/office/powerpoint/2010/main" val="3227043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1924667"/>
            <a:ext cx="10686280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419298"/>
            <a:ext cx="10719340" cy="138268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3524" y="3999447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850" y="4494077"/>
            <a:ext cx="10719340" cy="1382685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7064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1771136"/>
            <a:ext cx="10686280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3523" y="2265769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3524" y="3268401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850" y="3763030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2829" y="4757644"/>
            <a:ext cx="10688954" cy="441547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50154" y="5252275"/>
            <a:ext cx="10719340" cy="786451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75911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2349782"/>
            <a:ext cx="3825984" cy="31285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8225" y="2350170"/>
            <a:ext cx="6874639" cy="3128210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4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sp>
        <p:nvSpPr>
          <p:cNvPr id="16" name="正方形/長方形 15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885480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2 Column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5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14996" y="3719094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918895" y="4246100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sp>
        <p:nvSpPr>
          <p:cNvPr id="23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58397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13460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7360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8022" y="5269831"/>
            <a:ext cx="5631269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7103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5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8023" y="1892970"/>
            <a:ext cx="5703464" cy="380197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6945" y="5693366"/>
            <a:ext cx="4912891" cy="3978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13460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7360" y="2355806"/>
            <a:ext cx="5589640" cy="102118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8022" y="1968500"/>
            <a:ext cx="5631269" cy="3654258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8022" y="5269831"/>
            <a:ext cx="5631269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51255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p" animBg="1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6"/>
            <a:ext cx="5589640" cy="328141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1204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74572" y="4534094"/>
            <a:ext cx="3466017" cy="28070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373468" y="4542127"/>
            <a:ext cx="3466017" cy="28070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8278896" y="4542127"/>
            <a:ext cx="3466017" cy="2807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4549035"/>
            <a:ext cx="3466017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498478" y="1909034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19788" y="4689391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574238" y="1984568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74238" y="4105401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4557067"/>
            <a:ext cx="3466017" cy="280708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4397375" y="1917067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4473136" y="1992601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473136" y="4113433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4557067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8302804" y="1917067"/>
            <a:ext cx="3360292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8378562" y="1992601"/>
            <a:ext cx="3210427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78564" y="4113433"/>
            <a:ext cx="3210427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426872" y="4697423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35905" y="4702263"/>
            <a:ext cx="3318027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39819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3355526"/>
            <a:ext cx="3466017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498478" y="1589594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574238" y="1665127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3355526"/>
            <a:ext cx="3466017" cy="280708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4397375" y="1597628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4473136" y="1673159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3363559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8302804" y="1597628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8378562" y="1673159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98478" y="6093051"/>
            <a:ext cx="3466017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498478" y="4377920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574238" y="4453451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397376" y="6093051"/>
            <a:ext cx="3466017" cy="280708"/>
          </a:xfrm>
          <a:prstGeom prst="rect">
            <a:avLst/>
          </a:prstGeom>
        </p:spPr>
      </p:pic>
      <p:sp>
        <p:nvSpPr>
          <p:cNvPr id="34" name="正方形/長方形 33"/>
          <p:cNvSpPr>
            <a:spLocks/>
          </p:cNvSpPr>
          <p:nvPr userDrawn="1"/>
        </p:nvSpPr>
        <p:spPr>
          <a:xfrm>
            <a:off x="4397375" y="4385952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4473136" y="4461484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302804" y="6101083"/>
            <a:ext cx="3466017" cy="280708"/>
          </a:xfrm>
          <a:prstGeom prst="rect">
            <a:avLst/>
          </a:prstGeom>
        </p:spPr>
      </p:pic>
      <p:sp>
        <p:nvSpPr>
          <p:cNvPr id="37" name="正方形/長方形 36"/>
          <p:cNvSpPr>
            <a:spLocks/>
          </p:cNvSpPr>
          <p:nvPr userDrawn="1"/>
        </p:nvSpPr>
        <p:spPr>
          <a:xfrm>
            <a:off x="8302804" y="4385952"/>
            <a:ext cx="3360292" cy="17659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8378562" y="4461484"/>
            <a:ext cx="3210427" cy="161868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66196" y="3431962"/>
            <a:ext cx="10686280" cy="869107"/>
          </a:xfrm>
        </p:spPr>
        <p:txBody>
          <a:bodyPr anchor="ctr"/>
          <a:lstStyle>
            <a:lvl1pPr algn="ctr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28642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27" grpId="0" animBg="1"/>
      <p:bldP spid="28" grpId="0"/>
      <p:bldP spid="25" grpId="0" animBg="1"/>
      <p:bldP spid="32" grpId="0"/>
      <p:bldP spid="34" grpId="0" animBg="1"/>
      <p:bldP spid="35" grpId="0"/>
      <p:bldP spid="37" grpId="0" animBg="1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04912" y="4544854"/>
            <a:ext cx="3616085" cy="2928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11054" y="4555870"/>
            <a:ext cx="3616085" cy="2928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10264" y="4544368"/>
            <a:ext cx="3616085" cy="2928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716406" y="4555384"/>
            <a:ext cx="3616085" cy="2928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904912" y="1909034"/>
            <a:ext cx="5021437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60206" y="1968090"/>
            <a:ext cx="4907705" cy="2527713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正方形/長方形 18"/>
          <p:cNvSpPr>
            <a:spLocks/>
          </p:cNvSpPr>
          <p:nvPr userDrawn="1"/>
        </p:nvSpPr>
        <p:spPr>
          <a:xfrm>
            <a:off x="6337275" y="1917067"/>
            <a:ext cx="5021437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386807" y="1976120"/>
            <a:ext cx="4911094" cy="2519680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366773" y="5135418"/>
            <a:ext cx="4991939" cy="960582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2341" y="5140258"/>
            <a:ext cx="4991939" cy="960582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32624" y="4673598"/>
            <a:ext cx="4993725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64988" y="4664362"/>
            <a:ext cx="4993725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55909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04937" y="4549035"/>
            <a:ext cx="2782036" cy="280708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227520" y="1909034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303281" y="1984568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03281" y="4096450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4698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183856" y="4549035"/>
            <a:ext cx="2782036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3183856" y="1909034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3259615" y="1984568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259615" y="4096450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56360" y="4549035"/>
            <a:ext cx="2782036" cy="280708"/>
          </a:xfrm>
          <a:prstGeom prst="rect">
            <a:avLst/>
          </a:prstGeom>
        </p:spPr>
      </p:pic>
      <p:sp>
        <p:nvSpPr>
          <p:cNvPr id="35" name="正方形/長方形 34"/>
          <p:cNvSpPr>
            <a:spLocks/>
          </p:cNvSpPr>
          <p:nvPr userDrawn="1"/>
        </p:nvSpPr>
        <p:spPr>
          <a:xfrm>
            <a:off x="6156360" y="1915423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6" hasCustomPrompt="1"/>
          </p:nvPr>
        </p:nvSpPr>
        <p:spPr>
          <a:xfrm>
            <a:off x="6232119" y="1990957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32120" y="4102839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8" name="図 3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151996" y="4557067"/>
            <a:ext cx="2782036" cy="280708"/>
          </a:xfrm>
          <a:prstGeom prst="rect">
            <a:avLst/>
          </a:prstGeom>
        </p:spPr>
      </p:pic>
      <p:sp>
        <p:nvSpPr>
          <p:cNvPr id="39" name="正方形/長方形 38"/>
          <p:cNvSpPr>
            <a:spLocks/>
          </p:cNvSpPr>
          <p:nvPr userDrawn="1"/>
        </p:nvSpPr>
        <p:spPr>
          <a:xfrm>
            <a:off x="9151996" y="1917067"/>
            <a:ext cx="2782036" cy="2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40" name="図プレースホルダー 8"/>
          <p:cNvSpPr>
            <a:spLocks noGrp="1"/>
          </p:cNvSpPr>
          <p:nvPr>
            <p:ph type="pic" sz="quarter" idx="28" hasCustomPrompt="1"/>
          </p:nvPr>
        </p:nvSpPr>
        <p:spPr>
          <a:xfrm>
            <a:off x="9227755" y="1992601"/>
            <a:ext cx="2628859" cy="247287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227756" y="4104483"/>
            <a:ext cx="2628616" cy="359364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19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18385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156359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151995" y="4689391"/>
            <a:ext cx="2762572" cy="139857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4964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allAtOnce"/>
      <p:bldP spid="25" grpId="0" animBg="1"/>
      <p:bldP spid="32" grpId="0"/>
      <p:bldP spid="33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/>
      <p:bldP spid="37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/>
      <p:bldP spid="4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allAtOnce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8921" y="4060824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4993" y="4815453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-8022" y="4012693"/>
            <a:ext cx="265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 userDrawn="1"/>
        </p:nvCxnSpPr>
        <p:spPr>
          <a:xfrm>
            <a:off x="2650011" y="4012694"/>
            <a:ext cx="0" cy="145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2650013" y="5469924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 flipV="1">
            <a:off x="4904348" y="3097430"/>
            <a:ext cx="0" cy="237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 userDrawn="1"/>
        </p:nvCxnSpPr>
        <p:spPr>
          <a:xfrm>
            <a:off x="4904350" y="3097427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>
            <a:off x="7158685" y="3097430"/>
            <a:ext cx="0" cy="136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7158687" y="4464908"/>
            <a:ext cx="225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>
            <a:off x="9413023" y="2339546"/>
            <a:ext cx="0" cy="212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>
            <a:off x="9413025" y="2340441"/>
            <a:ext cx="2778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96932" y="4717730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595" y="3153796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391932" y="3716831"/>
            <a:ext cx="2021091" cy="882705"/>
          </a:xfrm>
        </p:spPr>
        <p:txBody>
          <a:bodyPr anchor="t">
            <a:normAutofit/>
          </a:bodyPr>
          <a:lstStyle>
            <a:lvl1pPr algn="r">
              <a:defRPr sz="64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45977" y="2387676"/>
            <a:ext cx="2021091" cy="882705"/>
          </a:xfrm>
        </p:spPr>
        <p:txBody>
          <a:bodyPr anchor="t">
            <a:normAutofit/>
          </a:bodyPr>
          <a:lstStyle>
            <a:lvl1pPr algn="l">
              <a:defRPr sz="6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2984765" y="3327114"/>
            <a:ext cx="1845435" cy="1371165"/>
          </a:xfrm>
        </p:spPr>
        <p:txBody>
          <a:bodyPr anchor="b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210464" y="3896502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485200" y="2339548"/>
            <a:ext cx="1845435" cy="1371165"/>
          </a:xfrm>
        </p:spPr>
        <p:txBody>
          <a:bodyPr anchor="b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79491" y="3082075"/>
            <a:ext cx="1845435" cy="1371165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57258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16" hasCustomPrompt="1"/>
          </p:nvPr>
        </p:nvSpPr>
        <p:spPr>
          <a:xfrm>
            <a:off x="338696" y="1848154"/>
            <a:ext cx="5428813" cy="4121906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09648" y="1828798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3546" y="2355805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14996" y="3719094"/>
            <a:ext cx="5574898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918895" y="4246100"/>
            <a:ext cx="5589640" cy="1368639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05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42776" y="4493416"/>
            <a:ext cx="11348451" cy="91909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42776" y="4499450"/>
            <a:ext cx="11348451" cy="9190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553499" y="1644073"/>
            <a:ext cx="11127010" cy="29355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54" y="1697123"/>
            <a:ext cx="11005837" cy="281873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500" y="4724252"/>
            <a:ext cx="5464471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57397" y="5251259"/>
            <a:ext cx="5478920" cy="98110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97690" y="4706874"/>
            <a:ext cx="5464471" cy="5042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201587" y="5233882"/>
            <a:ext cx="5478920" cy="98110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417763" y="4579663"/>
            <a:ext cx="11348451" cy="91909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42776" y="4579663"/>
            <a:ext cx="11348451" cy="919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499" y="4920232"/>
            <a:ext cx="11127010" cy="504242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5705" y="5445168"/>
            <a:ext cx="11135038" cy="837309"/>
          </a:xfrm>
        </p:spPr>
        <p:txBody>
          <a:bodyPr anchor="t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53499" y="210418"/>
            <a:ext cx="11127010" cy="43692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54" y="275843"/>
            <a:ext cx="11005837" cy="4231991"/>
          </a:xfrm>
        </p:spPr>
        <p:txBody>
          <a:bodyPr>
            <a:normAutofit/>
          </a:bodyPr>
          <a:lstStyle>
            <a:lvl1pPr>
              <a:defRPr sz="133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588720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07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520480" y="1796652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6196" y="2349782"/>
            <a:ext cx="3825984" cy="31285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円/楕円 15"/>
          <p:cNvSpPr/>
          <p:nvPr userDrawn="1"/>
        </p:nvSpPr>
        <p:spPr>
          <a:xfrm>
            <a:off x="4824413" y="1755093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4957442" y="1788681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1</a:t>
            </a:r>
          </a:p>
        </p:txBody>
      </p:sp>
      <p:sp>
        <p:nvSpPr>
          <p:cNvPr id="26" name="円/楕円 25"/>
          <p:cNvSpPr/>
          <p:nvPr userDrawn="1"/>
        </p:nvSpPr>
        <p:spPr>
          <a:xfrm>
            <a:off x="4824413" y="2487021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4957442" y="2520607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2</a:t>
            </a:r>
          </a:p>
        </p:txBody>
      </p:sp>
      <p:sp>
        <p:nvSpPr>
          <p:cNvPr id="28" name="円/楕円 27"/>
          <p:cNvSpPr/>
          <p:nvPr userDrawn="1"/>
        </p:nvSpPr>
        <p:spPr>
          <a:xfrm>
            <a:off x="4824413" y="3241702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4957442" y="3275289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3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4824413" y="3973628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4957442" y="4007213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4</a:t>
            </a:r>
          </a:p>
        </p:txBody>
      </p:sp>
      <p:sp>
        <p:nvSpPr>
          <p:cNvPr id="32" name="円/楕円 31"/>
          <p:cNvSpPr/>
          <p:nvPr userDrawn="1"/>
        </p:nvSpPr>
        <p:spPr>
          <a:xfrm>
            <a:off x="4824413" y="4725902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4957442" y="4759487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5</a:t>
            </a:r>
          </a:p>
        </p:txBody>
      </p:sp>
      <p:sp>
        <p:nvSpPr>
          <p:cNvPr id="34" name="円/楕円 33"/>
          <p:cNvSpPr/>
          <p:nvPr userDrawn="1"/>
        </p:nvSpPr>
        <p:spPr>
          <a:xfrm>
            <a:off x="4824413" y="5457827"/>
            <a:ext cx="630380" cy="63032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4957442" y="5491413"/>
            <a:ext cx="320869" cy="553992"/>
          </a:xfrm>
          <a:prstGeom prst="rect">
            <a:avLst/>
          </a:prstGeom>
          <a:noFill/>
        </p:spPr>
        <p:txBody>
          <a:bodyPr wrap="square" lIns="60951" tIns="30477" rIns="60951" bIns="30477" rtlCol="0">
            <a:spAutoFit/>
          </a:bodyPr>
          <a:lstStyle/>
          <a:p>
            <a:pPr algn="ctr" defTabSz="914268"/>
            <a:r>
              <a:rPr lang="en-US" sz="3200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6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520480" y="2533155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520480" y="3287836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520480" y="4015184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520480" y="4751687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520480" y="5506368"/>
            <a:ext cx="5589640" cy="541677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07200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2923369" y="2100630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92187" y="3112797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392187" y="4405675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 flipH="1">
            <a:off x="6389386" y="3393508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89389" y="4401700"/>
            <a:ext cx="3466017" cy="280708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 flipH="1">
            <a:off x="6389386" y="2100630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389389" y="3108823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2923369" y="3393508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66963" y="2377793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966898" y="3670671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63972" y="2377793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63972" y="3670671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8888" y="2100630"/>
            <a:ext cx="2443820" cy="1008195"/>
          </a:xfrm>
        </p:spPr>
        <p:txBody>
          <a:bodyPr anchor="ctr">
            <a:normAutofit/>
          </a:bodyPr>
          <a:lstStyle>
            <a:lvl1pPr marL="0" marR="0" indent="0" algn="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6217" y="3389533"/>
            <a:ext cx="2443820" cy="1008195"/>
          </a:xfrm>
        </p:spPr>
        <p:txBody>
          <a:bodyPr anchor="ctr">
            <a:normAutofit/>
          </a:bodyPr>
          <a:lstStyle>
            <a:lvl1pPr marL="0" marR="0" indent="0" algn="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10682" y="2100630"/>
            <a:ext cx="2443820" cy="1008195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8006" y="3389533"/>
            <a:ext cx="2443820" cy="1008195"/>
          </a:xfrm>
        </p:spPr>
        <p:txBody>
          <a:bodyPr anchor="ctr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3499" y="4807936"/>
            <a:ext cx="11127010" cy="504242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5705" y="5332873"/>
            <a:ext cx="11135038" cy="837309"/>
          </a:xfrm>
        </p:spPr>
        <p:txBody>
          <a:bodyPr anchor="t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5" grpId="0" animBg="1"/>
      <p:bldP spid="27" grpId="0" animBg="1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118054" y="147753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1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3957472" y="148452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2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7937747" y="1579131"/>
            <a:ext cx="1073674" cy="2113521"/>
          </a:xfrm>
          <a:prstGeom prst="rect">
            <a:avLst/>
          </a:prstGeom>
          <a:noFill/>
        </p:spPr>
        <p:txBody>
          <a:bodyPr wrap="none" lIns="60951" tIns="30477" rIns="60951" bIns="30477" rtlCol="0">
            <a:spAutoFit/>
          </a:bodyPr>
          <a:lstStyle/>
          <a:p>
            <a:pPr defTabSz="914268"/>
            <a:r>
              <a:rPr lang="en-US" sz="13334" dirty="0">
                <a:solidFill>
                  <a:srgbClr val="1E2A26">
                    <a:lumMod val="50000"/>
                    <a:lumOff val="50000"/>
                  </a:srgbClr>
                </a:solidFill>
                <a:latin typeface="Aileron UltraLight"/>
              </a:rPr>
              <a:t>3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623315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3450574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936356" y="3450574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8687984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956601" y="3450574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652282" y="2438407"/>
            <a:ext cx="2934832" cy="10121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6908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95811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762569" y="2715570"/>
            <a:ext cx="2785665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228" y="3509882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32196" y="3515233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87984" y="3515233"/>
            <a:ext cx="2934832" cy="2297903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73166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623315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2277221"/>
            <a:ext cx="3466017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112841" y="2277221"/>
            <a:ext cx="3466017" cy="280708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8687984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149130" y="2277221"/>
            <a:ext cx="3466017" cy="280708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652282" y="1771138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66908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95811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762569" y="1795258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228" y="2336529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32196" y="2341880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87984" y="2341880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623315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112841" y="4488358"/>
            <a:ext cx="3466017" cy="280708"/>
          </a:xfrm>
          <a:prstGeom prst="rect">
            <a:avLst/>
          </a:prstGeom>
        </p:spPr>
      </p:pic>
      <p:sp>
        <p:nvSpPr>
          <p:cNvPr id="30" name="正方形/長方形 29"/>
          <p:cNvSpPr>
            <a:spLocks/>
          </p:cNvSpPr>
          <p:nvPr userDrawn="1"/>
        </p:nvSpPr>
        <p:spPr>
          <a:xfrm>
            <a:off x="8687984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149130" y="4488358"/>
            <a:ext cx="3466017" cy="280708"/>
          </a:xfrm>
          <a:prstGeom prst="rect">
            <a:avLst/>
          </a:prstGeom>
        </p:spPr>
      </p:pic>
      <p:sp>
        <p:nvSpPr>
          <p:cNvPr id="36" name="正方形/長方形 35"/>
          <p:cNvSpPr>
            <a:spLocks/>
          </p:cNvSpPr>
          <p:nvPr userDrawn="1"/>
        </p:nvSpPr>
        <p:spPr>
          <a:xfrm>
            <a:off x="4652282" y="3982275"/>
            <a:ext cx="2934832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6908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695811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762569" y="4006395"/>
            <a:ext cx="2785665" cy="457843"/>
          </a:xfrm>
        </p:spPr>
        <p:txBody>
          <a:bodyPr anchor="ctr">
            <a:no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03228" y="4547666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632196" y="4553017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8687984" y="4553017"/>
            <a:ext cx="2934832" cy="1415047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132" y="4488357"/>
            <a:ext cx="3466017" cy="2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3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0" grpId="0" animBg="1"/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9121" y="2563174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031858" y="2553937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903388" y="2544701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784772" y="2544703"/>
            <a:ext cx="1164161" cy="854283"/>
          </a:xfrm>
        </p:spPr>
        <p:txBody>
          <a:bodyPr anchor="ctr">
            <a:norm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25" hasCustomPrompt="1"/>
          </p:nvPr>
        </p:nvSpPr>
        <p:spPr>
          <a:xfrm>
            <a:off x="477353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6" name="グラフ プレースホルダー 10"/>
          <p:cNvSpPr>
            <a:spLocks noGrp="1"/>
          </p:cNvSpPr>
          <p:nvPr>
            <p:ph type="chart" sz="quarter" idx="26" hasCustomPrompt="1"/>
          </p:nvPr>
        </p:nvSpPr>
        <p:spPr>
          <a:xfrm>
            <a:off x="3351002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7" name="グラフ プレースホルダー 10"/>
          <p:cNvSpPr>
            <a:spLocks noGrp="1"/>
          </p:cNvSpPr>
          <p:nvPr>
            <p:ph type="chart" sz="quarter" idx="27" hasCustomPrompt="1"/>
          </p:nvPr>
        </p:nvSpPr>
        <p:spPr>
          <a:xfrm>
            <a:off x="6212071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40" name="グラフ プレースホルダー 10"/>
          <p:cNvSpPr>
            <a:spLocks noGrp="1"/>
          </p:cNvSpPr>
          <p:nvPr>
            <p:ph type="chart" sz="quarter" idx="28" hasCustomPrompt="1"/>
          </p:nvPr>
        </p:nvSpPr>
        <p:spPr>
          <a:xfrm>
            <a:off x="9058351" y="1690159"/>
            <a:ext cx="2552922" cy="254309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lang="en-US" dirty="0"/>
              <a:t>Add Graph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78675" y="4840729"/>
            <a:ext cx="2845991" cy="2807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029860" y="4820241"/>
            <a:ext cx="2845991" cy="28070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5903922" y="4849965"/>
            <a:ext cx="2845991" cy="28070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749914" y="4849966"/>
            <a:ext cx="2845991" cy="2807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477806" y="4343883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3" name="正方形/長方形 22"/>
          <p:cNvSpPr>
            <a:spLocks/>
          </p:cNvSpPr>
          <p:nvPr userDrawn="1"/>
        </p:nvSpPr>
        <p:spPr>
          <a:xfrm>
            <a:off x="6212073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7" name="正方形/長方形 26"/>
          <p:cNvSpPr>
            <a:spLocks/>
          </p:cNvSpPr>
          <p:nvPr userDrawn="1"/>
        </p:nvSpPr>
        <p:spPr>
          <a:xfrm>
            <a:off x="3340543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1396" y="4355115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84070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286655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20457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2073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9058349" y="4343884"/>
            <a:ext cx="2546790" cy="5060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0951" tIns="30477" rIns="60951" bIns="30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68"/>
            <a:endParaRPr lang="en-US" dirty="0">
              <a:solidFill>
                <a:srgbClr val="1E2A26"/>
              </a:solidFill>
            </a:endParaRPr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01875" y="4355116"/>
            <a:ext cx="2417346" cy="457843"/>
          </a:xfrm>
        </p:spPr>
        <p:txBody>
          <a:bodyPr anchor="ctr">
            <a:noAutofit/>
          </a:bodyPr>
          <a:lstStyle>
            <a:lvl1pPr marL="0" marR="0" indent="0" algn="ctr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33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38265" y="4914625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83070" y="4923651"/>
            <a:ext cx="2546790" cy="1241791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4731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36" grpId="0"/>
      <p:bldP spid="37" grpId="0"/>
      <p:bldP spid="40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 userDrawn="1"/>
        </p:nvSpPr>
        <p:spPr>
          <a:xfrm>
            <a:off x="-330226" y="3081869"/>
            <a:ext cx="12709570" cy="1557867"/>
          </a:xfrm>
          <a:custGeom>
            <a:avLst/>
            <a:gdLst>
              <a:gd name="connsiteX0" fmla="*/ 0 w 19062700"/>
              <a:gd name="connsiteY0" fmla="*/ 0 h 2336800"/>
              <a:gd name="connsiteX1" fmla="*/ 2730500 w 19062700"/>
              <a:gd name="connsiteY1" fmla="*/ 1524000 h 2336800"/>
              <a:gd name="connsiteX2" fmla="*/ 5384800 w 19062700"/>
              <a:gd name="connsiteY2" fmla="*/ 749300 h 2336800"/>
              <a:gd name="connsiteX3" fmla="*/ 7264400 w 19062700"/>
              <a:gd name="connsiteY3" fmla="*/ 2336800 h 2336800"/>
              <a:gd name="connsiteX4" fmla="*/ 9740900 w 19062700"/>
              <a:gd name="connsiteY4" fmla="*/ 965200 h 2336800"/>
              <a:gd name="connsiteX5" fmla="*/ 12700000 w 19062700"/>
              <a:gd name="connsiteY5" fmla="*/ 1663700 h 2336800"/>
              <a:gd name="connsiteX6" fmla="*/ 15316200 w 19062700"/>
              <a:gd name="connsiteY6" fmla="*/ 584200 h 2336800"/>
              <a:gd name="connsiteX7" fmla="*/ 19062700 w 19062700"/>
              <a:gd name="connsiteY7" fmla="*/ 2159000 h 2336800"/>
              <a:gd name="connsiteX8" fmla="*/ 19037300 w 19062700"/>
              <a:gd name="connsiteY8" fmla="*/ 2159000 h 2336800"/>
              <a:gd name="connsiteX9" fmla="*/ 19037300 w 19062700"/>
              <a:gd name="connsiteY9" fmla="*/ 21590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62700" h="2336800">
                <a:moveTo>
                  <a:pt x="0" y="0"/>
                </a:moveTo>
                <a:lnTo>
                  <a:pt x="2730500" y="1524000"/>
                </a:lnTo>
                <a:lnTo>
                  <a:pt x="5384800" y="749300"/>
                </a:lnTo>
                <a:lnTo>
                  <a:pt x="7264400" y="2336800"/>
                </a:lnTo>
                <a:lnTo>
                  <a:pt x="9740900" y="965200"/>
                </a:lnTo>
                <a:lnTo>
                  <a:pt x="12700000" y="1663700"/>
                </a:lnTo>
                <a:lnTo>
                  <a:pt x="15316200" y="584200"/>
                </a:lnTo>
                <a:lnTo>
                  <a:pt x="19062700" y="2159000"/>
                </a:lnTo>
                <a:lnTo>
                  <a:pt x="19037300" y="2159000"/>
                </a:lnTo>
                <a:lnTo>
                  <a:pt x="19037300" y="2159000"/>
                </a:lnTo>
              </a:path>
            </a:pathLst>
          </a:custGeom>
          <a:noFill/>
          <a:ln>
            <a:solidFill>
              <a:srgbClr val="3A75F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1" tIns="30477" rIns="60951" bIns="30477" rtlCol="0" anchor="ctr"/>
          <a:lstStyle/>
          <a:p>
            <a:pPr algn="ctr" defTabSz="914268"/>
            <a:endParaRPr lang="en-US">
              <a:solidFill>
                <a:srgbClr val="1E2A2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9789644" y="3385150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" y="233180"/>
            <a:ext cx="8797613" cy="15379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2" y="233181"/>
            <a:ext cx="2486138" cy="15379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" y="6381794"/>
            <a:ext cx="12191997" cy="476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0749" y="357106"/>
            <a:ext cx="8282524" cy="66911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8022" y="6380417"/>
            <a:ext cx="12200023" cy="365125"/>
          </a:xfrm>
        </p:spPr>
        <p:txBody>
          <a:bodyPr/>
          <a:lstStyle>
            <a:lvl1pPr>
              <a:defRPr sz="1333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1E2A26">
                  <a:lumMod val="10000"/>
                  <a:lumOff val="90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834684" y="677437"/>
            <a:ext cx="2473723" cy="517696"/>
          </a:xfrm>
        </p:spPr>
        <p:txBody>
          <a:bodyPr/>
          <a:lstStyle>
            <a:lvl1pPr algn="l">
              <a:defRPr sz="3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</a:rPr>
              <a:t> </a:t>
            </a:r>
            <a:r>
              <a:rPr lang="en-US" dirty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t>SLIDE </a:t>
            </a:r>
            <a:fld id="{511F482C-44AA-46E6-BA1A-E4C16BAF3A94}" type="slidenum">
              <a:rPr lang="en-US" sz="4734" smtClean="0">
                <a:solidFill>
                  <a:srgbClr val="1E2A26">
                    <a:lumMod val="10000"/>
                    <a:lumOff val="90000"/>
                  </a:srgbClr>
                </a:solidFill>
                <a:latin typeface="Aileron UltraLight"/>
              </a:rPr>
              <a:pPr/>
              <a:t>‹#›</a:t>
            </a:fld>
            <a:endParaRPr lang="en-US" sz="4734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1206" y="938356"/>
            <a:ext cx="8229980" cy="304909"/>
          </a:xfrm>
        </p:spPr>
        <p:txBody>
          <a:bodyPr>
            <a:normAutofit/>
          </a:bodyPr>
          <a:lstStyle>
            <a:lvl1pPr>
              <a:defRPr sz="1533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円/楕円 40"/>
          <p:cNvSpPr/>
          <p:nvPr userDrawn="1"/>
        </p:nvSpPr>
        <p:spPr>
          <a:xfrm>
            <a:off x="1398906" y="4005271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3154329" y="3487642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4412408" y="4542636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6055084" y="3619769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8020846" y="4082854"/>
            <a:ext cx="205001" cy="204983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0951" tIns="30477" rIns="60951" bIns="30477" rtlCol="0" anchor="ctr"/>
          <a:lstStyle/>
          <a:p>
            <a:pPr algn="ctr" defTabSz="914268"/>
            <a:endParaRPr lang="en-US" sz="3600" dirty="0">
              <a:solidFill>
                <a:srgbClr val="1E2A26">
                  <a:lumMod val="10000"/>
                  <a:lumOff val="90000"/>
                </a:srgbClr>
              </a:solidFill>
              <a:latin typeface="Aileron UltraLight"/>
            </a:endParaRPr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2822" y="4645127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15029" y="5230378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8984" y="1624324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721191" y="2209576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16443" y="479616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908650" y="538142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22952" y="177113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15159" y="235639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540830" y="4465338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533039" y="5050590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412521" y="1637810"/>
            <a:ext cx="2630346" cy="564561"/>
          </a:xfrm>
        </p:spPr>
        <p:txBody>
          <a:bodyPr anchor="b">
            <a:normAutofit/>
          </a:bodyPr>
          <a:lstStyle>
            <a:lvl1pPr algn="l">
              <a:defRPr sz="1533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404727" y="2223062"/>
            <a:ext cx="2632242" cy="936430"/>
          </a:xfrm>
        </p:spPr>
        <p:txBody>
          <a:bodyPr anchor="t">
            <a:normAutofit/>
          </a:bodyPr>
          <a:lstStyle>
            <a:lvl1pPr marL="0" marR="0" indent="0" algn="l" defTabSz="91426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252260" y="4287836"/>
            <a:ext cx="249144" cy="4597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 userDrawn="1"/>
        </p:nvCxnSpPr>
        <p:spPr>
          <a:xfrm flipH="1" flipV="1">
            <a:off x="2912787" y="2917743"/>
            <a:ext cx="266552" cy="4758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4617409" y="4840750"/>
            <a:ext cx="176532" cy="391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 flipH="1" flipV="1">
            <a:off x="5944117" y="3081869"/>
            <a:ext cx="213465" cy="475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 userDrawn="1"/>
        </p:nvCxnSpPr>
        <p:spPr>
          <a:xfrm flipH="1" flipV="1">
            <a:off x="8261497" y="4295673"/>
            <a:ext cx="434525" cy="2469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>
            <a:off x="9899718" y="2917746"/>
            <a:ext cx="94924" cy="4020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71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 animBg="1"/>
      <p:bldP spid="45" grpId="0" animBg="1"/>
      <p:bldP spid="4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image" Target="../media/image9.jpe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9F36-8B3E-456F-8107-D781CFC13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00"/>
            <a:ext cx="12191996" cy="68574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26" tIns="45715" rIns="91426" bIns="45715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26" tIns="45715" rIns="91426" bIns="45715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endParaRPr lang="en-US">
              <a:solidFill>
                <a:srgbClr val="1E2A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endParaRPr lang="en-US" dirty="0">
              <a:solidFill>
                <a:srgbClr val="1E2A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fld id="{511F482C-44AA-46E6-BA1A-E4C16BAF3A94}" type="slidenum">
              <a:rPr lang="en-US" smtClean="0">
                <a:solidFill>
                  <a:srgbClr val="1E2A26">
                    <a:tint val="75000"/>
                  </a:srgbClr>
                </a:solidFill>
              </a:rPr>
              <a:pPr defTabSz="914268"/>
              <a:t>‹#›</a:t>
            </a:fld>
            <a:endParaRPr lang="en-US">
              <a:solidFill>
                <a:srgbClr val="1E2A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9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 spd="med"/>
  <p:hf hdr="0" ftr="0" dt="0"/>
  <p:txStyles>
    <p:titleStyle>
      <a:lvl1pPr algn="l" defTabSz="914268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700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5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8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2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36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1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4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7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4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8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1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6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9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7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00"/>
            <a:ext cx="12191996" cy="68574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26" tIns="45715" rIns="91426" bIns="45715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26" tIns="45715" rIns="91426" bIns="45715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endParaRPr lang="en-US">
              <a:solidFill>
                <a:srgbClr val="1E2A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endParaRPr lang="en-US" dirty="0">
              <a:solidFill>
                <a:srgbClr val="1E2A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26" tIns="45715" rIns="91426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8"/>
            <a:fld id="{511F482C-44AA-46E6-BA1A-E4C16BAF3A94}" type="slidenum">
              <a:rPr lang="en-US" smtClean="0">
                <a:solidFill>
                  <a:srgbClr val="1E2A26">
                    <a:tint val="75000"/>
                  </a:srgbClr>
                </a:solidFill>
              </a:rPr>
              <a:pPr defTabSz="914268"/>
              <a:t>‹#›</a:t>
            </a:fld>
            <a:endParaRPr lang="en-US">
              <a:solidFill>
                <a:srgbClr val="1E2A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ransition spd="med"/>
  <p:hf hdr="0" ftr="0" dt="0"/>
  <p:txStyles>
    <p:titleStyle>
      <a:lvl1pPr algn="l" defTabSz="914268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700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5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8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2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36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1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4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7" indent="-228567" algn="l" defTabSz="9142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4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8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1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6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9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7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68" y="0"/>
            <a:ext cx="12227768" cy="68675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27211" y="-75314"/>
            <a:ext cx="12274971" cy="599845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228513" cy="32861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id-ID" sz="5000" dirty="0">
                <a:effectLst>
                  <a:glow rad="139700">
                    <a:schemeClr val="bg1">
                      <a:alpha val="73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d-ID" sz="5000" dirty="0">
                <a:effectLst>
                  <a:glow rad="139700">
                    <a:schemeClr val="bg1">
                      <a:alpha val="73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5000" dirty="0">
                <a:effectLst>
                  <a:glow rad="139700">
                    <a:schemeClr val="bg1">
                      <a:alpha val="73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APLIKASI SISTEM PENGAWASAN KEUANGAN DESA</a:t>
            </a:r>
            <a:br>
              <a:rPr lang="id-ID" sz="5000" dirty="0">
                <a:effectLst>
                  <a:glow rad="139700">
                    <a:schemeClr val="bg1">
                      <a:alpha val="73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5000" dirty="0">
                <a:effectLst>
                  <a:glow rad="139700">
                    <a:schemeClr val="bg1">
                      <a:alpha val="73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(SISWASKEUDES)</a:t>
            </a:r>
            <a:endParaRPr lang="en-US" sz="5000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139700">
                  <a:schemeClr val="bg1">
                    <a:alpha val="73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4"/>
          <p:cNvSpPr>
            <a:spLocks noChangeArrowheads="1"/>
          </p:cNvSpPr>
          <p:nvPr/>
        </p:nvSpPr>
        <p:spPr bwMode="auto">
          <a:xfrm>
            <a:off x="2708566" y="4879846"/>
            <a:ext cx="4556255" cy="200019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52897" r="51316" b="29177"/>
          <a:stretch/>
        </p:blipFill>
        <p:spPr>
          <a:xfrm>
            <a:off x="7309061" y="4879846"/>
            <a:ext cx="4838700" cy="2023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158DB-C39E-44C7-8CA0-250AFEFDE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" y="3285746"/>
            <a:ext cx="2664326" cy="35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20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400536" y="4677343"/>
            <a:ext cx="9144000" cy="13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ctr">
              <a:defRPr/>
            </a:pPr>
            <a:r>
              <a:rPr lang="id-ID" sz="16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Deputi Bidang Pengawasan Penyelenggaraan Keuangan Daerah</a:t>
            </a:r>
          </a:p>
          <a:p>
            <a:pPr algn="ctr">
              <a:defRPr/>
            </a:pPr>
            <a:r>
              <a:rPr lang="id-ID" sz="16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Badan Pengawasan Keuangan dan Pembangunan </a:t>
            </a:r>
          </a:p>
          <a:p>
            <a:pPr algn="ctr">
              <a:defRPr/>
            </a:pPr>
            <a:r>
              <a:rPr lang="id-ID" sz="16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Jl. Pramuka 33 Jakarta 13120 Telepon (021) 85910031 (hunting)</a:t>
            </a:r>
          </a:p>
          <a:p>
            <a:pPr algn="ctr">
              <a:defRPr/>
            </a:pPr>
            <a:r>
              <a:rPr lang="id-ID" sz="16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Web: http://www.bpkp.go.id</a:t>
            </a:r>
          </a:p>
          <a:p>
            <a:pPr algn="ctr">
              <a:defRPr/>
            </a:pPr>
            <a:endParaRPr lang="id-ID" sz="1600" b="1" dirty="0">
              <a:solidFill>
                <a:srgbClr val="808080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00536" y="342956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ctr">
              <a:defRPr/>
            </a:pPr>
            <a:r>
              <a:rPr lang="id-ID" sz="60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TERIMA</a:t>
            </a:r>
            <a:r>
              <a:rPr lang="en-US" sz="60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id-ID" sz="60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KASIH</a:t>
            </a:r>
            <a:endParaRPr lang="id-ID" sz="1600" b="1" dirty="0">
              <a:solidFill>
                <a:srgbClr val="808080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" name="Picture 3" descr="logo bpkp ukuran seda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86" y="1496875"/>
            <a:ext cx="31432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id-ID" smtClean="0">
                <a:solidFill>
                  <a:srgbClr val="263050"/>
                </a:solidFill>
              </a:rPr>
              <a:pPr/>
              <a:t>10</a:t>
            </a:fld>
            <a:endParaRPr lang="id-ID"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9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z="4400" smtClean="0"/>
              <a:pPr/>
              <a:t>2</a:t>
            </a:fld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17600" y="406399"/>
            <a:ext cx="984068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/>
              <a:t>APLIKASI SISTEM PENGAWASAN KEUANGAN DESA (SISWASKEUDES ) ADALAH SUATU APLIKASI YANG DIGUNAKAN OLEH </a:t>
            </a:r>
            <a:r>
              <a:rPr lang="id-ID" sz="2400" b="1" dirty="0"/>
              <a:t>APIP</a:t>
            </a:r>
            <a:r>
              <a:rPr lang="id-ID" sz="2400" dirty="0"/>
              <a:t> SEBAGAI </a:t>
            </a:r>
            <a:r>
              <a:rPr lang="id-ID" sz="2400" i="1" dirty="0"/>
              <a:t>TOOL</a:t>
            </a:r>
            <a:r>
              <a:rPr lang="id-ID" sz="2400" dirty="0"/>
              <a:t> PENGAWASAN ATAS PENGELOLAAN KEUANGAN DESA DENGAN PENDEKATAN BERBASIS RISIKO DAN TEKNIK AUDIT BERBANTUAN KOMPUTER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85257" y="2119086"/>
            <a:ext cx="2365828" cy="1436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Versi Awal</a:t>
            </a:r>
          </a:p>
        </p:txBody>
      </p:sp>
      <p:sp>
        <p:nvSpPr>
          <p:cNvPr id="5" name="Down Arrow 4"/>
          <p:cNvSpPr/>
          <p:nvPr/>
        </p:nvSpPr>
        <p:spPr>
          <a:xfrm>
            <a:off x="7017657" y="2169886"/>
            <a:ext cx="2489200" cy="129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Versi Next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114" y="3730171"/>
            <a:ext cx="26851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Tool Audit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574972" y="3555999"/>
            <a:ext cx="3164114" cy="923330"/>
          </a:xfrm>
          <a:prstGeom prst="rect">
            <a:avLst/>
          </a:prstGeom>
          <a:solidFill>
            <a:srgbClr val="FBA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Dashboard Manajemen untuk menyajikan data hasil pengawasan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1886" y="4985659"/>
            <a:ext cx="3164114" cy="1446550"/>
          </a:xfrm>
          <a:prstGeom prst="rect">
            <a:avLst/>
          </a:prstGeom>
          <a:solidFill>
            <a:srgbClr val="FBA2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200" dirty="0"/>
              <a:t>Ditambah menu untuk Jenis pengawasan lainnya seperti evaluasi, reviu , pemantauan dll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2" y="232229"/>
            <a:ext cx="10515600" cy="928914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US" sz="3700" dirty="0"/>
              <a:t>Grand Design </a:t>
            </a:r>
            <a:r>
              <a:rPr lang="en-US" sz="3700" dirty="0" err="1"/>
              <a:t>Pengembangan</a:t>
            </a:r>
            <a:r>
              <a:rPr lang="en-US" sz="3700" dirty="0"/>
              <a:t> SISWASKEUDES</a:t>
            </a:r>
            <a:endParaRPr lang="id-ID" sz="37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066800"/>
          <a:ext cx="10464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Alternate Process 4"/>
          <p:cNvSpPr/>
          <p:nvPr/>
        </p:nvSpPr>
        <p:spPr>
          <a:xfrm>
            <a:off x="11379200" y="1397000"/>
            <a:ext cx="508000" cy="30480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WEB</a:t>
            </a:r>
            <a:endParaRPr lang="id-ID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1379200" y="4648200"/>
            <a:ext cx="508000" cy="20320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DEK S TOP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5086" y="6230257"/>
            <a:ext cx="2844800" cy="365125"/>
          </a:xfrm>
        </p:spPr>
        <p:txBody>
          <a:bodyPr/>
          <a:lstStyle/>
          <a:p>
            <a:fld id="{5F0FB17E-00DA-47B2-B0E6-D9C92F77BB93}" type="slidenum">
              <a:rPr lang="id-ID" sz="4000" smtClean="0">
                <a:solidFill>
                  <a:schemeClr val="tx1"/>
                </a:solidFill>
              </a:rPr>
              <a:pPr/>
              <a:t>3</a:t>
            </a:fld>
            <a:endParaRPr lang="id-ID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277256" y="1111551"/>
          <a:ext cx="101890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38200" y="232229"/>
            <a:ext cx="10515600" cy="59508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MENGAPA SISWASKEUDES?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32229"/>
            <a:ext cx="10515600" cy="100148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SYSTEM REQUIREMENT &amp; DATABASE APLIKASI SISWASKEUDES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D:\##Forum Litbang\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61" y="3695248"/>
            <a:ext cx="1277030" cy="1355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10607" y="1451425"/>
            <a:ext cx="548642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2" algn="ctr"/>
            <a:r>
              <a:rPr lang="id-ID" sz="2800" b="1" dirty="0"/>
              <a:t>Komputer sudah terinstal Microsoft SQL server</a:t>
            </a:r>
            <a:endParaRPr lang="id-ID" sz="2400" b="1" dirty="0"/>
          </a:p>
        </p:txBody>
      </p:sp>
      <p:pic>
        <p:nvPicPr>
          <p:cNvPr id="1027" name="Picture 3" descr="D:\##Forum Litbang\datab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157" y="4374925"/>
            <a:ext cx="1652133" cy="135821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03348" y="4332515"/>
            <a:ext cx="576945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7313" lvl="2" algn="just"/>
            <a:r>
              <a:rPr lang="id-ID" sz="2400" b="1" dirty="0"/>
              <a:t>Database Aplikasi Siskeudes kompilasi tingkat Kabupaten/Kota</a:t>
            </a:r>
          </a:p>
          <a:p>
            <a:pPr marL="87313" lvl="2" algn="ctr"/>
            <a:endParaRPr lang="id-ID" sz="3200" b="1" dirty="0"/>
          </a:p>
        </p:txBody>
      </p:sp>
      <p:pic>
        <p:nvPicPr>
          <p:cNvPr id="8" name="Picture 3" descr="D:\##Forum Litbang\datab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300" y="2538868"/>
            <a:ext cx="1652133" cy="13582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225143" y="2641602"/>
            <a:ext cx="3585029" cy="15081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7313" lvl="2" algn="ctr"/>
            <a:r>
              <a:rPr lang="id-ID" sz="2800" b="1" dirty="0"/>
              <a:t>Database Aplikasi  Siswaskeudes</a:t>
            </a:r>
          </a:p>
          <a:p>
            <a:pPr marL="87313" lvl="2" algn="ctr"/>
            <a:endParaRPr lang="id-ID" sz="36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64228" y="3512457"/>
            <a:ext cx="885372" cy="348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78743" y="4484915"/>
            <a:ext cx="754743" cy="6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" y="1356252"/>
            <a:ext cx="2661486" cy="1799003"/>
          </a:xfrm>
          <a:prstGeom prst="rect">
            <a:avLst/>
          </a:prstGeom>
        </p:spPr>
      </p:pic>
      <p:pic>
        <p:nvPicPr>
          <p:cNvPr id="3" name="Picture 2" descr="E:\##Screen Shot Aplikasi Siswaskeudes\I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4692">
            <a:off x="1440846" y="1542259"/>
            <a:ext cx="1340993" cy="754864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454401" y="3164115"/>
            <a:ext cx="1001485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tx1"/>
                </a:solidFill>
              </a:rPr>
              <a:t>SISWASKEUDES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3259" y="5014686"/>
            <a:ext cx="1001485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</a:rPr>
              <a:t>SISKEUDES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59410" y="245795"/>
            <a:ext cx="9848144" cy="868363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PLIKASI 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SWASKEUDES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043813" y="1727200"/>
            <a:ext cx="7447043" cy="3867699"/>
            <a:chOff x="2095501" y="2967038"/>
            <a:chExt cx="7997825" cy="3911600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228851" y="5470525"/>
              <a:ext cx="2768600" cy="1406525"/>
            </a:xfrm>
            <a:custGeom>
              <a:avLst/>
              <a:gdLst>
                <a:gd name="T0" fmla="*/ 505 w 1758"/>
                <a:gd name="T1" fmla="*/ 16 h 893"/>
                <a:gd name="T2" fmla="*/ 261 w 1758"/>
                <a:gd name="T3" fmla="*/ 0 h 893"/>
                <a:gd name="T4" fmla="*/ 0 w 1758"/>
                <a:gd name="T5" fmla="*/ 875 h 893"/>
                <a:gd name="T6" fmla="*/ 1 w 1758"/>
                <a:gd name="T7" fmla="*/ 893 h 893"/>
                <a:gd name="T8" fmla="*/ 1758 w 1758"/>
                <a:gd name="T9" fmla="*/ 893 h 893"/>
                <a:gd name="T10" fmla="*/ 505 w 1758"/>
                <a:gd name="T1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8" h="893">
                  <a:moveTo>
                    <a:pt x="505" y="16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96" y="251"/>
                    <a:pt x="0" y="552"/>
                    <a:pt x="0" y="875"/>
                  </a:cubicBezTo>
                  <a:cubicBezTo>
                    <a:pt x="0" y="881"/>
                    <a:pt x="0" y="887"/>
                    <a:pt x="1" y="893"/>
                  </a:cubicBezTo>
                  <a:cubicBezTo>
                    <a:pt x="1758" y="893"/>
                    <a:pt x="1758" y="893"/>
                    <a:pt x="1758" y="893"/>
                  </a:cubicBezTo>
                  <a:lnTo>
                    <a:pt x="505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095501" y="4129088"/>
              <a:ext cx="2667000" cy="2724150"/>
            </a:xfrm>
            <a:custGeom>
              <a:avLst/>
              <a:gdLst>
                <a:gd name="T0" fmla="*/ 1694 w 1694"/>
                <a:gd name="T1" fmla="*/ 1533 h 1729"/>
                <a:gd name="T2" fmla="*/ 1522 w 1694"/>
                <a:gd name="T3" fmla="*/ 1233 h 1729"/>
                <a:gd name="T4" fmla="*/ 851 w 1694"/>
                <a:gd name="T5" fmla="*/ 0 h 1729"/>
                <a:gd name="T6" fmla="*/ 0 w 1694"/>
                <a:gd name="T7" fmla="*/ 768 h 1729"/>
                <a:gd name="T8" fmla="*/ 1666 w 1694"/>
                <a:gd name="T9" fmla="*/ 1729 h 1729"/>
                <a:gd name="T10" fmla="*/ 1694 w 1694"/>
                <a:gd name="T11" fmla="*/ 1533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4" h="1729">
                  <a:moveTo>
                    <a:pt x="1694" y="1533"/>
                  </a:moveTo>
                  <a:cubicBezTo>
                    <a:pt x="1522" y="1233"/>
                    <a:pt x="1522" y="1233"/>
                    <a:pt x="1522" y="1233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482" y="143"/>
                    <a:pt x="178" y="418"/>
                    <a:pt x="0" y="768"/>
                  </a:cubicBezTo>
                  <a:cubicBezTo>
                    <a:pt x="1666" y="1729"/>
                    <a:pt x="1666" y="1729"/>
                    <a:pt x="1666" y="1729"/>
                  </a:cubicBezTo>
                  <a:lnTo>
                    <a:pt x="1694" y="1533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955926" y="3395663"/>
              <a:ext cx="2032000" cy="3325813"/>
            </a:xfrm>
            <a:custGeom>
              <a:avLst/>
              <a:gdLst>
                <a:gd name="T0" fmla="*/ 1183 w 1290"/>
                <a:gd name="T1" fmla="*/ 1923 h 2111"/>
                <a:gd name="T2" fmla="*/ 1290 w 1290"/>
                <a:gd name="T3" fmla="*/ 24 h 2111"/>
                <a:gd name="T4" fmla="*/ 1010 w 1290"/>
                <a:gd name="T5" fmla="*/ 0 h 2111"/>
                <a:gd name="T6" fmla="*/ 0 w 1290"/>
                <a:gd name="T7" fmla="*/ 360 h 2111"/>
                <a:gd name="T8" fmla="*/ 1123 w 1290"/>
                <a:gd name="T9" fmla="*/ 2111 h 2111"/>
                <a:gd name="T10" fmla="*/ 1183 w 1290"/>
                <a:gd name="T11" fmla="*/ 1923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2111">
                  <a:moveTo>
                    <a:pt x="1183" y="1923"/>
                  </a:moveTo>
                  <a:cubicBezTo>
                    <a:pt x="1290" y="24"/>
                    <a:pt x="1290" y="24"/>
                    <a:pt x="1290" y="24"/>
                  </a:cubicBezTo>
                  <a:cubicBezTo>
                    <a:pt x="1199" y="8"/>
                    <a:pt x="1106" y="0"/>
                    <a:pt x="1010" y="0"/>
                  </a:cubicBezTo>
                  <a:cubicBezTo>
                    <a:pt x="627" y="0"/>
                    <a:pt x="275" y="135"/>
                    <a:pt x="0" y="360"/>
                  </a:cubicBezTo>
                  <a:cubicBezTo>
                    <a:pt x="1123" y="2111"/>
                    <a:pt x="1123" y="2111"/>
                    <a:pt x="1123" y="2111"/>
                  </a:cubicBezTo>
                  <a:lnTo>
                    <a:pt x="1183" y="192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570413" y="2967038"/>
              <a:ext cx="2393950" cy="3502025"/>
            </a:xfrm>
            <a:custGeom>
              <a:avLst/>
              <a:gdLst>
                <a:gd name="T0" fmla="*/ 364 w 1521"/>
                <a:gd name="T1" fmla="*/ 2199 h 2223"/>
                <a:gd name="T2" fmla="*/ 1521 w 1521"/>
                <a:gd name="T3" fmla="*/ 537 h 2223"/>
                <a:gd name="T4" fmla="*/ 325 w 1521"/>
                <a:gd name="T5" fmla="*/ 0 h 2223"/>
                <a:gd name="T6" fmla="*/ 0 w 1521"/>
                <a:gd name="T7" fmla="*/ 33 h 2223"/>
                <a:gd name="T8" fmla="*/ 112 w 1521"/>
                <a:gd name="T9" fmla="*/ 2223 h 2223"/>
                <a:gd name="T10" fmla="*/ 364 w 1521"/>
                <a:gd name="T11" fmla="*/ 2199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1" h="2223">
                  <a:moveTo>
                    <a:pt x="364" y="2199"/>
                  </a:moveTo>
                  <a:cubicBezTo>
                    <a:pt x="1521" y="537"/>
                    <a:pt x="1521" y="537"/>
                    <a:pt x="1521" y="537"/>
                  </a:cubicBezTo>
                  <a:cubicBezTo>
                    <a:pt x="1228" y="207"/>
                    <a:pt x="801" y="0"/>
                    <a:pt x="325" y="0"/>
                  </a:cubicBezTo>
                  <a:cubicBezTo>
                    <a:pt x="214" y="0"/>
                    <a:pt x="105" y="11"/>
                    <a:pt x="0" y="33"/>
                  </a:cubicBezTo>
                  <a:cubicBezTo>
                    <a:pt x="112" y="2223"/>
                    <a:pt x="112" y="2223"/>
                    <a:pt x="112" y="2223"/>
                  </a:cubicBezTo>
                  <a:lnTo>
                    <a:pt x="364" y="21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049838" y="3195638"/>
              <a:ext cx="3116263" cy="3452813"/>
            </a:xfrm>
            <a:custGeom>
              <a:avLst/>
              <a:gdLst>
                <a:gd name="T0" fmla="*/ 96 w 1980"/>
                <a:gd name="T1" fmla="*/ 2192 h 2192"/>
                <a:gd name="T2" fmla="*/ 186 w 1980"/>
                <a:gd name="T3" fmla="*/ 2138 h 2192"/>
                <a:gd name="T4" fmla="*/ 1980 w 1980"/>
                <a:gd name="T5" fmla="*/ 1010 h 2192"/>
                <a:gd name="T6" fmla="*/ 957 w 1980"/>
                <a:gd name="T7" fmla="*/ 0 h 2192"/>
                <a:gd name="T8" fmla="*/ 0 w 1980"/>
                <a:gd name="T9" fmla="*/ 2012 h 2192"/>
                <a:gd name="T10" fmla="*/ 96 w 1980"/>
                <a:gd name="T11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0" h="2192">
                  <a:moveTo>
                    <a:pt x="96" y="2192"/>
                  </a:moveTo>
                  <a:cubicBezTo>
                    <a:pt x="186" y="2138"/>
                    <a:pt x="186" y="2138"/>
                    <a:pt x="186" y="2138"/>
                  </a:cubicBezTo>
                  <a:cubicBezTo>
                    <a:pt x="1980" y="1010"/>
                    <a:pt x="1980" y="1010"/>
                    <a:pt x="1980" y="1010"/>
                  </a:cubicBezTo>
                  <a:cubicBezTo>
                    <a:pt x="1819" y="532"/>
                    <a:pt x="1438" y="155"/>
                    <a:pt x="957" y="0"/>
                  </a:cubicBezTo>
                  <a:cubicBezTo>
                    <a:pt x="0" y="2012"/>
                    <a:pt x="0" y="2012"/>
                    <a:pt x="0" y="2012"/>
                  </a:cubicBezTo>
                  <a:lnTo>
                    <a:pt x="96" y="219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272088" y="3959225"/>
              <a:ext cx="4062413" cy="2724150"/>
            </a:xfrm>
            <a:custGeom>
              <a:avLst/>
              <a:gdLst>
                <a:gd name="T0" fmla="*/ 64 w 2580"/>
                <a:gd name="T1" fmla="*/ 1725 h 1729"/>
                <a:gd name="T2" fmla="*/ 308 w 2580"/>
                <a:gd name="T3" fmla="*/ 1729 h 1729"/>
                <a:gd name="T4" fmla="*/ 2580 w 2580"/>
                <a:gd name="T5" fmla="*/ 1019 h 1729"/>
                <a:gd name="T6" fmla="*/ 2047 w 2580"/>
                <a:gd name="T7" fmla="*/ 0 h 1729"/>
                <a:gd name="T8" fmla="*/ 0 w 2580"/>
                <a:gd name="T9" fmla="*/ 1585 h 1729"/>
                <a:gd name="T10" fmla="*/ 64 w 2580"/>
                <a:gd name="T11" fmla="*/ 1725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0" h="1729">
                  <a:moveTo>
                    <a:pt x="64" y="1725"/>
                  </a:moveTo>
                  <a:cubicBezTo>
                    <a:pt x="308" y="1729"/>
                    <a:pt x="308" y="1729"/>
                    <a:pt x="308" y="1729"/>
                  </a:cubicBezTo>
                  <a:cubicBezTo>
                    <a:pt x="2580" y="1019"/>
                    <a:pt x="2580" y="1019"/>
                    <a:pt x="2580" y="1019"/>
                  </a:cubicBezTo>
                  <a:cubicBezTo>
                    <a:pt x="2534" y="614"/>
                    <a:pt x="2337" y="255"/>
                    <a:pt x="2047" y="0"/>
                  </a:cubicBezTo>
                  <a:cubicBezTo>
                    <a:pt x="0" y="1585"/>
                    <a:pt x="0" y="1585"/>
                    <a:pt x="0" y="1585"/>
                  </a:cubicBezTo>
                  <a:lnTo>
                    <a:pt x="64" y="1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5386388" y="5141913"/>
              <a:ext cx="4706938" cy="1730375"/>
            </a:xfrm>
            <a:custGeom>
              <a:avLst/>
              <a:gdLst>
                <a:gd name="T0" fmla="*/ 2801 w 2990"/>
                <a:gd name="T1" fmla="*/ 0 h 1098"/>
                <a:gd name="T2" fmla="*/ 0 w 2990"/>
                <a:gd name="T3" fmla="*/ 954 h 1098"/>
                <a:gd name="T4" fmla="*/ 48 w 2990"/>
                <a:gd name="T5" fmla="*/ 1098 h 1098"/>
                <a:gd name="T6" fmla="*/ 2953 w 2990"/>
                <a:gd name="T7" fmla="*/ 1098 h 1098"/>
                <a:gd name="T8" fmla="*/ 2990 w 2990"/>
                <a:gd name="T9" fmla="*/ 754 h 1098"/>
                <a:gd name="T10" fmla="*/ 2801 w 2990"/>
                <a:gd name="T11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0" h="1098">
                  <a:moveTo>
                    <a:pt x="2801" y="0"/>
                  </a:moveTo>
                  <a:cubicBezTo>
                    <a:pt x="0" y="954"/>
                    <a:pt x="0" y="954"/>
                    <a:pt x="0" y="954"/>
                  </a:cubicBezTo>
                  <a:cubicBezTo>
                    <a:pt x="48" y="1098"/>
                    <a:pt x="48" y="1098"/>
                    <a:pt x="48" y="1098"/>
                  </a:cubicBezTo>
                  <a:cubicBezTo>
                    <a:pt x="2953" y="1098"/>
                    <a:pt x="2953" y="1098"/>
                    <a:pt x="2953" y="1098"/>
                  </a:cubicBezTo>
                  <a:cubicBezTo>
                    <a:pt x="2977" y="987"/>
                    <a:pt x="2990" y="872"/>
                    <a:pt x="2990" y="754"/>
                  </a:cubicBezTo>
                  <a:cubicBezTo>
                    <a:pt x="2990" y="481"/>
                    <a:pt x="2922" y="224"/>
                    <a:pt x="2801" y="0"/>
                  </a:cubicBezTo>
                  <a:close/>
                </a:path>
              </a:pathLst>
            </a:custGeom>
            <a:solidFill>
              <a:srgbClr val="51B3C6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3924301" y="5797550"/>
              <a:ext cx="1965325" cy="1081088"/>
            </a:xfrm>
            <a:custGeom>
              <a:avLst/>
              <a:gdLst>
                <a:gd name="T0" fmla="*/ 1248 w 1248"/>
                <a:gd name="T1" fmla="*/ 624 h 686"/>
                <a:gd name="T2" fmla="*/ 624 w 1248"/>
                <a:gd name="T3" fmla="*/ 0 h 686"/>
                <a:gd name="T4" fmla="*/ 0 w 1248"/>
                <a:gd name="T5" fmla="*/ 624 h 686"/>
                <a:gd name="T6" fmla="*/ 3 w 1248"/>
                <a:gd name="T7" fmla="*/ 686 h 686"/>
                <a:gd name="T8" fmla="*/ 1245 w 1248"/>
                <a:gd name="T9" fmla="*/ 686 h 686"/>
                <a:gd name="T10" fmla="*/ 1248 w 1248"/>
                <a:gd name="T11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686">
                  <a:moveTo>
                    <a:pt x="1248" y="624"/>
                  </a:moveTo>
                  <a:cubicBezTo>
                    <a:pt x="1248" y="279"/>
                    <a:pt x="969" y="0"/>
                    <a:pt x="624" y="0"/>
                  </a:cubicBezTo>
                  <a:cubicBezTo>
                    <a:pt x="279" y="0"/>
                    <a:pt x="0" y="279"/>
                    <a:pt x="0" y="624"/>
                  </a:cubicBezTo>
                  <a:cubicBezTo>
                    <a:pt x="0" y="645"/>
                    <a:pt x="1" y="666"/>
                    <a:pt x="3" y="686"/>
                  </a:cubicBezTo>
                  <a:cubicBezTo>
                    <a:pt x="1245" y="686"/>
                    <a:pt x="1245" y="686"/>
                    <a:pt x="1245" y="686"/>
                  </a:cubicBezTo>
                  <a:cubicBezTo>
                    <a:pt x="1247" y="666"/>
                    <a:pt x="1248" y="645"/>
                    <a:pt x="1248" y="62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36576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noProof="1">
                  <a:solidFill>
                    <a:srgbClr val="111111"/>
                  </a:solidFill>
                </a:rPr>
                <a:t>Transparansi Akuntabilitas Keuangan Desa</a:t>
              </a:r>
              <a:endParaRPr lang="id-ID" sz="1600" b="1" noProof="1">
                <a:solidFill>
                  <a:srgbClr val="111111"/>
                </a:solidFill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1383589" y="4714126"/>
            <a:ext cx="607659" cy="6076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8" name="Oval 27"/>
          <p:cNvSpPr/>
          <p:nvPr/>
        </p:nvSpPr>
        <p:spPr>
          <a:xfrm>
            <a:off x="1388272" y="3508273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9" name="Oval 28"/>
          <p:cNvSpPr/>
          <p:nvPr/>
        </p:nvSpPr>
        <p:spPr>
          <a:xfrm>
            <a:off x="2489851" y="2478879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0" name="Oval 29"/>
          <p:cNvSpPr/>
          <p:nvPr/>
        </p:nvSpPr>
        <p:spPr>
          <a:xfrm>
            <a:off x="3904369" y="2051568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1" name="Oval 30"/>
          <p:cNvSpPr/>
          <p:nvPr/>
        </p:nvSpPr>
        <p:spPr>
          <a:xfrm>
            <a:off x="5325738" y="2541138"/>
            <a:ext cx="607659" cy="607659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32" name="Oval 31"/>
          <p:cNvSpPr/>
          <p:nvPr/>
        </p:nvSpPr>
        <p:spPr>
          <a:xfrm>
            <a:off x="6614006" y="3349511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33" name="Oval 32"/>
          <p:cNvSpPr/>
          <p:nvPr/>
        </p:nvSpPr>
        <p:spPr>
          <a:xfrm>
            <a:off x="7583106" y="4553821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77930" y="4499453"/>
            <a:ext cx="1490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id-ID" sz="1400" b="1" kern="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Mengacu pada Regulasi keuangan desa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4"/>
          <p:cNvGrpSpPr/>
          <p:nvPr/>
        </p:nvGrpSpPr>
        <p:grpSpPr>
          <a:xfrm>
            <a:off x="2783047" y="4528772"/>
            <a:ext cx="1731909" cy="1476298"/>
            <a:chOff x="2832742" y="2585722"/>
            <a:chExt cx="1785797" cy="1785797"/>
          </a:xfrm>
        </p:grpSpPr>
        <p:sp>
          <p:nvSpPr>
            <p:cNvPr id="76" name="Oval 75"/>
            <p:cNvSpPr/>
            <p:nvPr/>
          </p:nvSpPr>
          <p:spPr>
            <a:xfrm>
              <a:off x="2832742" y="2585722"/>
              <a:ext cx="1785797" cy="17857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094266" y="2847246"/>
              <a:ext cx="1262749" cy="1262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noProof="1">
                  <a:solidFill>
                    <a:srgbClr val="111111"/>
                  </a:solidFill>
                </a:rPr>
                <a:t>Efisiensi dan Efektivitas Pengawasan Keuangan Desa</a:t>
              </a:r>
              <a:endParaRPr lang="id-ID" sz="1400" b="1" kern="1200" noProof="1">
                <a:solidFill>
                  <a:srgbClr val="11111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0" y="2669944"/>
            <a:ext cx="149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b="1" noProof="1">
                <a:solidFill>
                  <a:schemeClr val="tx2">
                    <a:lumMod val="50000"/>
                  </a:schemeClr>
                </a:solidFill>
              </a:rPr>
              <a:t>Audit Berbasis Risiko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83960" y="1359289"/>
            <a:ext cx="1490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noProof="1">
                <a:solidFill>
                  <a:schemeClr val="tx2">
                    <a:lumMod val="50000"/>
                  </a:schemeClr>
                </a:solidFill>
              </a:rPr>
              <a:t>Kemudahan Penggunaan Aplikasi</a:t>
            </a:r>
          </a:p>
          <a:p>
            <a:pPr lvl="0"/>
            <a:r>
              <a:rPr lang="en-US" sz="1400" b="1" noProof="1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b="1" i="1" noProof="1">
                <a:solidFill>
                  <a:schemeClr val="tx2">
                    <a:lumMod val="50000"/>
                  </a:schemeClr>
                </a:solidFill>
              </a:rPr>
              <a:t>User Friendly)</a:t>
            </a:r>
            <a:endParaRPr lang="id-ID" sz="1400" b="1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80067" y="1161143"/>
            <a:ext cx="182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1400" b="1" dirty="0">
                <a:solidFill>
                  <a:schemeClr val="tx2">
                    <a:lumMod val="50000"/>
                  </a:schemeClr>
                </a:solidFill>
              </a:rPr>
              <a:t>PKA, KKA , LHA aecara otomatis</a:t>
            </a:r>
            <a:r>
              <a:rPr lang="id-ID" sz="1400" b="1" i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19133" y="2852918"/>
            <a:ext cx="1584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noProof="1">
                <a:solidFill>
                  <a:schemeClr val="tx2">
                    <a:lumMod val="50000"/>
                  </a:schemeClr>
                </a:solidFill>
              </a:rPr>
              <a:t>Kesinambungan </a:t>
            </a:r>
            <a:r>
              <a:rPr lang="en-US" sz="1600" b="1" i="1" noProof="1">
                <a:solidFill>
                  <a:schemeClr val="tx2">
                    <a:lumMod val="50000"/>
                  </a:schemeClr>
                </a:solidFill>
              </a:rPr>
              <a:t>Maintenance</a:t>
            </a:r>
            <a:endParaRPr lang="id-ID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49564" y="1613593"/>
            <a:ext cx="2090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b="1" dirty="0">
                <a:solidFill>
                  <a:schemeClr val="tx2">
                    <a:lumMod val="50000"/>
                  </a:schemeClr>
                </a:solidFill>
              </a:rPr>
              <a:t>Didukung</a:t>
            </a:r>
            <a:r>
              <a:rPr lang="id-ID" sz="1400" b="1" dirty="0">
                <a:solidFill>
                  <a:schemeClr val="tx2">
                    <a:lumMod val="50000"/>
                  </a:schemeClr>
                </a:solidFill>
              </a:rPr>
              <a:t>  dengan Petunjuk Pelaksanaan  dan Manual Aplikasi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31493" y="4331358"/>
            <a:ext cx="1874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b="1" dirty="0">
                <a:solidFill>
                  <a:schemeClr val="tx2">
                    <a:lumMod val="50000"/>
                  </a:schemeClr>
                </a:solidFill>
              </a:rPr>
              <a:t>Kedepan aplikasi ini akan  digunakan untuk berbagai tujuan</a:t>
            </a:r>
          </a:p>
        </p:txBody>
      </p:sp>
      <p:sp>
        <p:nvSpPr>
          <p:cNvPr id="84" name="Double Wave 83"/>
          <p:cNvSpPr/>
          <p:nvPr/>
        </p:nvSpPr>
        <p:spPr>
          <a:xfrm>
            <a:off x="2010445" y="5633227"/>
            <a:ext cx="3360373" cy="864096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Aplikasi </a:t>
            </a:r>
            <a:r>
              <a:rPr lang="id-ID" sz="2400" b="1" dirty="0">
                <a:solidFill>
                  <a:srgbClr val="FFFF00"/>
                </a:solidFill>
              </a:rPr>
              <a:t>GRATIS !!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9535886" y="1103086"/>
            <a:ext cx="2336799" cy="2365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id-ID" b="1" kern="0" dirty="0"/>
          </a:p>
          <a:p>
            <a:pPr algn="ctr">
              <a:buFontTx/>
              <a:buNone/>
            </a:pPr>
            <a:r>
              <a:rPr lang="id-ID" sz="3500" kern="0" dirty="0"/>
              <a:t>Output </a:t>
            </a:r>
            <a:r>
              <a:rPr lang="en-US" sz="3500" kern="0" dirty="0"/>
              <a:t>A</a:t>
            </a:r>
            <a:r>
              <a:rPr lang="id-ID" sz="3500" kern="0" dirty="0"/>
              <a:t>plikasi:</a:t>
            </a:r>
          </a:p>
          <a:p>
            <a:pPr marL="261938" indent="-261938">
              <a:buAutoNum type="arabicPeriod"/>
            </a:pPr>
            <a:r>
              <a:rPr lang="id-ID" sz="2600" kern="0" dirty="0"/>
              <a:t>Daftar desa dengan tingkat risko tertinggi dan terendah</a:t>
            </a:r>
          </a:p>
          <a:p>
            <a:pPr marL="261938" indent="-261938">
              <a:buAutoNum type="arabicPeriod"/>
            </a:pPr>
            <a:r>
              <a:rPr lang="id-ID" sz="2600" kern="0" dirty="0"/>
              <a:t>PKA</a:t>
            </a:r>
          </a:p>
          <a:p>
            <a:pPr marL="261938" indent="-261938">
              <a:buFontTx/>
              <a:buAutoNum type="arabicPeriod"/>
            </a:pPr>
            <a:r>
              <a:rPr lang="id-ID" sz="2600" kern="0" dirty="0"/>
              <a:t>KKA</a:t>
            </a:r>
          </a:p>
          <a:p>
            <a:pPr marL="261938" indent="-261938">
              <a:buFontTx/>
              <a:buAutoNum type="arabicPeriod"/>
            </a:pPr>
            <a:r>
              <a:rPr lang="id-ID" sz="2600" kern="0" dirty="0"/>
              <a:t>Draft LHA </a:t>
            </a:r>
            <a:endParaRPr lang="id-ID" kern="0" dirty="0"/>
          </a:p>
          <a:p>
            <a:pPr marL="514350" indent="-514350" algn="ctr">
              <a:buFontTx/>
              <a:buAutoNum type="arabicPeriod"/>
            </a:pPr>
            <a:endParaRPr lang="id-ID" b="1" kern="0" dirty="0"/>
          </a:p>
        </p:txBody>
      </p:sp>
      <p:pic>
        <p:nvPicPr>
          <p:cNvPr id="34" name="Picture 3" descr="logo bpkp ukuran seda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29947" y="97611"/>
            <a:ext cx="101295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154861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17E-00DA-47B2-B0E6-D9C92F77BB93}" type="slidenum">
              <a:rPr lang="id-ID" smtClean="0">
                <a:solidFill>
                  <a:srgbClr val="FFFF00"/>
                </a:solidFill>
              </a:rPr>
              <a:pPr/>
              <a:t>7</a:t>
            </a:fld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772" y="3124200"/>
            <a:ext cx="1524000" cy="812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INTEGRATED REVIEW</a:t>
            </a:r>
            <a:endParaRPr lang="id-ID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59199" y="914400"/>
            <a:ext cx="3889829" cy="3254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200" dirty="0"/>
              <a:t>1</a:t>
            </a:r>
            <a:r>
              <a:rPr lang="en-US" sz="1600" dirty="0"/>
              <a:t>. </a:t>
            </a:r>
            <a:r>
              <a:rPr lang="en-US" sz="1600" dirty="0" err="1"/>
              <a:t>Proporsi</a:t>
            </a:r>
            <a:r>
              <a:rPr lang="en-US" sz="1600" dirty="0"/>
              <a:t> </a:t>
            </a:r>
            <a:r>
              <a:rPr lang="en-US" sz="1600" dirty="0" err="1"/>
              <a:t>Belanja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Belanja</a:t>
            </a:r>
            <a:r>
              <a:rPr lang="en-US" sz="1600" dirty="0"/>
              <a:t> APB </a:t>
            </a:r>
            <a:r>
              <a:rPr lang="en-US" sz="1600" dirty="0" err="1"/>
              <a:t>Desa</a:t>
            </a:r>
            <a:r>
              <a:rPr lang="id-ID" sz="1600" dirty="0"/>
              <a:t>;</a:t>
            </a:r>
            <a:endParaRPr lang="en-US" sz="1600" dirty="0"/>
          </a:p>
          <a:p>
            <a:pPr lvl="0" algn="just"/>
            <a:r>
              <a:rPr lang="en-US" sz="1600" dirty="0"/>
              <a:t>2. </a:t>
            </a:r>
            <a:r>
              <a:rPr lang="en-US" sz="1600" dirty="0" err="1"/>
              <a:t>Kewajaran</a:t>
            </a:r>
            <a:r>
              <a:rPr lang="en-US" sz="1600" dirty="0"/>
              <a:t> </a:t>
            </a:r>
            <a:r>
              <a:rPr lang="en-US" sz="1600" dirty="0" err="1"/>
              <a:t>pencairan</a:t>
            </a:r>
            <a:r>
              <a:rPr lang="en-US" sz="1600" dirty="0"/>
              <a:t> </a:t>
            </a:r>
            <a:r>
              <a:rPr lang="en-US" sz="1600" dirty="0" err="1"/>
              <a:t>dana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Rekening</a:t>
            </a:r>
            <a:r>
              <a:rPr lang="en-US" sz="1600" dirty="0"/>
              <a:t> </a:t>
            </a:r>
            <a:r>
              <a:rPr lang="en-US" sz="1600" dirty="0" err="1"/>
              <a:t>Kas</a:t>
            </a:r>
            <a:r>
              <a:rPr lang="en-US" sz="1600" dirty="0"/>
              <a:t> </a:t>
            </a:r>
            <a:r>
              <a:rPr lang="en-US" sz="1600" dirty="0" err="1"/>
              <a:t>Desa</a:t>
            </a:r>
            <a:r>
              <a:rPr lang="en-US" sz="1600" dirty="0"/>
              <a:t> (RKD)</a:t>
            </a:r>
            <a:r>
              <a:rPr lang="id-ID" sz="1600" dirty="0"/>
              <a:t>;</a:t>
            </a:r>
            <a:endParaRPr lang="en-US" sz="1600" dirty="0"/>
          </a:p>
          <a:p>
            <a:pPr lvl="0" algn="just"/>
            <a:r>
              <a:rPr lang="en-US" sz="1600" dirty="0"/>
              <a:t>3. </a:t>
            </a:r>
            <a:r>
              <a:rPr lang="en-US" sz="1600" dirty="0" err="1"/>
              <a:t>Proporsi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(</a:t>
            </a:r>
            <a:r>
              <a:rPr lang="en-US" sz="1600" dirty="0" err="1"/>
              <a:t>SiLPA</a:t>
            </a:r>
            <a:r>
              <a:rPr lang="en-US" sz="1600" dirty="0"/>
              <a:t>)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APB </a:t>
            </a:r>
            <a:r>
              <a:rPr lang="en-US" sz="1600" dirty="0" err="1"/>
              <a:t>Desa</a:t>
            </a:r>
            <a:r>
              <a:rPr lang="id-ID" sz="1600" dirty="0"/>
              <a:t>;</a:t>
            </a:r>
            <a:endParaRPr lang="en-US" sz="1600" dirty="0"/>
          </a:p>
          <a:p>
            <a:pPr lvl="0" algn="just"/>
            <a:r>
              <a:rPr lang="en-US" sz="1600" dirty="0"/>
              <a:t>4. </a:t>
            </a:r>
            <a:r>
              <a:rPr lang="id-ID" sz="1600" dirty="0"/>
              <a:t>Kewajaran pengeluaran belanja kegiatan tanpa SPP Panjar;</a:t>
            </a:r>
            <a:endParaRPr lang="en-US" sz="1600" dirty="0"/>
          </a:p>
          <a:p>
            <a:pPr lvl="0"/>
            <a:r>
              <a:rPr lang="en-US" sz="1600" dirty="0"/>
              <a:t>5. </a:t>
            </a:r>
            <a:r>
              <a:rPr lang="en-US" sz="1600" dirty="0" err="1"/>
              <a:t>Kewajaran</a:t>
            </a:r>
            <a:r>
              <a:rPr lang="en-US" sz="1600" dirty="0"/>
              <a:t> </a:t>
            </a:r>
            <a:r>
              <a:rPr lang="en-US" sz="1600" dirty="0" err="1"/>
              <a:t>pemungutan</a:t>
            </a:r>
            <a:r>
              <a:rPr lang="en-US" sz="1600" dirty="0"/>
              <a:t>/</a:t>
            </a:r>
            <a:r>
              <a:rPr lang="en-US" sz="1600" dirty="0" err="1"/>
              <a:t>pemotongan</a:t>
            </a:r>
            <a:r>
              <a:rPr lang="en-US" sz="1600" dirty="0"/>
              <a:t> </a:t>
            </a:r>
            <a:r>
              <a:rPr lang="en-US" sz="1600" dirty="0" err="1"/>
              <a:t>kewajiban</a:t>
            </a:r>
            <a:r>
              <a:rPr lang="en-US" sz="1600" dirty="0"/>
              <a:t> </a:t>
            </a:r>
            <a:r>
              <a:rPr lang="en-US" sz="1600" dirty="0" err="1"/>
              <a:t>perpajakan</a:t>
            </a:r>
            <a:r>
              <a:rPr lang="id-ID" sz="1600" dirty="0"/>
              <a:t>;</a:t>
            </a:r>
            <a:endParaRPr lang="en-US" sz="1600" dirty="0"/>
          </a:p>
          <a:p>
            <a:pPr lvl="0"/>
            <a:r>
              <a:rPr lang="en-US" sz="1600" dirty="0"/>
              <a:t>6. </a:t>
            </a:r>
            <a:r>
              <a:rPr lang="en-US" sz="1600" dirty="0" err="1"/>
              <a:t>Kewajaran</a:t>
            </a:r>
            <a:r>
              <a:rPr lang="en-US" sz="1600" dirty="0"/>
              <a:t> </a:t>
            </a:r>
            <a:r>
              <a:rPr lang="en-US" sz="1600" dirty="0" err="1"/>
              <a:t>penyetoran</a:t>
            </a:r>
            <a:r>
              <a:rPr lang="en-US" sz="1600" dirty="0"/>
              <a:t> </a:t>
            </a:r>
            <a:r>
              <a:rPr lang="en-US" sz="1600" dirty="0" err="1"/>
              <a:t>kewajiban</a:t>
            </a:r>
            <a:r>
              <a:rPr lang="en-US" sz="1600" dirty="0"/>
              <a:t> </a:t>
            </a:r>
            <a:r>
              <a:rPr lang="en-US" sz="1600" dirty="0" err="1"/>
              <a:t>perpajakan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774189" y="4267201"/>
            <a:ext cx="3758725" cy="23658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3538" lvl="0" indent="-363538">
              <a:buAutoNum type="arabicPeriod"/>
            </a:pPr>
            <a:endParaRPr lang="id-ID" sz="1600" dirty="0"/>
          </a:p>
          <a:p>
            <a:pPr marL="363538" lvl="0" indent="-363538">
              <a:buAutoNum type="arabicPeriod"/>
            </a:pPr>
            <a:endParaRPr lang="id-ID" sz="1600" dirty="0"/>
          </a:p>
          <a:p>
            <a:pPr marL="363538" lvl="0" indent="-363538">
              <a:buAutoNum type="arabicPeriod"/>
            </a:pP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penetapan</a:t>
            </a:r>
            <a:r>
              <a:rPr lang="en-US" sz="1600" dirty="0"/>
              <a:t> RKP </a:t>
            </a:r>
            <a:r>
              <a:rPr lang="en-US" sz="1600" dirty="0" err="1"/>
              <a:t>Desa</a:t>
            </a:r>
            <a:endParaRPr lang="id-ID" sz="1600" dirty="0"/>
          </a:p>
          <a:p>
            <a:pPr marL="342900" lvl="0" indent="-342900">
              <a:buAutoNum type="arabicPeriod"/>
            </a:pPr>
            <a:r>
              <a:rPr lang="id-ID" sz="1600" dirty="0"/>
              <a:t>Waktu penetapan APB Desa</a:t>
            </a:r>
          </a:p>
          <a:p>
            <a:pPr marL="342900" lvl="0" indent="-342900">
              <a:buAutoNum type="arabicPeriod"/>
            </a:pPr>
            <a:r>
              <a:rPr lang="sv-SE" sz="1600" dirty="0"/>
              <a:t>Kompetensi/kapabilitas SDM</a:t>
            </a:r>
            <a:r>
              <a:rPr lang="id-ID" sz="1600" dirty="0"/>
              <a:t> perangkat desa</a:t>
            </a:r>
          </a:p>
          <a:p>
            <a:pPr marL="342900" lvl="0" indent="-342900">
              <a:buAutoNum type="arabicPeriod"/>
            </a:pPr>
            <a:r>
              <a:rPr lang="id-ID" sz="1600" dirty="0"/>
              <a:t>Kondisi geografis desa</a:t>
            </a:r>
          </a:p>
          <a:p>
            <a:pPr marL="342900" lvl="0" indent="-342900">
              <a:buAutoNum type="arabicPeriod"/>
            </a:pPr>
            <a:r>
              <a:rPr lang="id-ID" sz="1600" dirty="0"/>
              <a:t>Pembinaan pengelolaan keuangan desa</a:t>
            </a:r>
          </a:p>
          <a:p>
            <a:pPr marL="342900" lvl="0" indent="-342900">
              <a:buAutoNum type="arabicPeriod"/>
            </a:pPr>
            <a:r>
              <a:rPr lang="id-ID" sz="1600" dirty="0"/>
              <a:t>Pengawasan pengelolaan keuangan desa</a:t>
            </a:r>
          </a:p>
          <a:p>
            <a:pPr marL="342900" lvl="0" indent="-342900">
              <a:buAutoNum type="arabicPeriod"/>
            </a:pPr>
            <a:endParaRPr lang="id-ID" sz="1600" dirty="0"/>
          </a:p>
          <a:p>
            <a:pPr marL="342900" lvl="0" indent="-342900">
              <a:buAutoNum type="arabicPeriod"/>
            </a:pPr>
            <a:endParaRPr lang="id-ID" sz="1600" dirty="0" err="1"/>
          </a:p>
        </p:txBody>
      </p:sp>
      <p:sp>
        <p:nvSpPr>
          <p:cNvPr id="7" name="Rounded Rectangle 6"/>
          <p:cNvSpPr/>
          <p:nvPr/>
        </p:nvSpPr>
        <p:spPr>
          <a:xfrm>
            <a:off x="2148114" y="2092735"/>
            <a:ext cx="91440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ASPEK KEU</a:t>
            </a:r>
            <a:endParaRPr lang="id-ID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104571" y="4953000"/>
            <a:ext cx="914400" cy="101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ASPEK NON KEU</a:t>
            </a:r>
            <a:endParaRPr lang="id-ID" sz="1400" dirty="0"/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1799772" y="2549935"/>
            <a:ext cx="348342" cy="980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1799772" y="3530600"/>
            <a:ext cx="304799" cy="193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5" idx="1"/>
          </p:cNvCxnSpPr>
          <p:nvPr/>
        </p:nvCxnSpPr>
        <p:spPr>
          <a:xfrm flipV="1">
            <a:off x="3062514" y="2541815"/>
            <a:ext cx="696685" cy="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6" idx="1"/>
          </p:cNvCxnSpPr>
          <p:nvPr/>
        </p:nvCxnSpPr>
        <p:spPr>
          <a:xfrm flipV="1">
            <a:off x="3018971" y="5450115"/>
            <a:ext cx="755218" cy="10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63426" y="3443515"/>
            <a:ext cx="1785259" cy="121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Penentuan</a:t>
            </a:r>
          </a:p>
          <a:p>
            <a:pPr algn="ctr"/>
            <a:r>
              <a:rPr lang="id-ID" dirty="0"/>
              <a:t>Desa Sampel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9666515" y="1121229"/>
            <a:ext cx="1422400" cy="1016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SP, Uji SPI, </a:t>
            </a:r>
            <a:r>
              <a:rPr lang="en-US" dirty="0"/>
              <a:t>AUDIT RINCI</a:t>
            </a:r>
            <a:endParaRPr lang="id-ID" dirty="0"/>
          </a:p>
        </p:txBody>
      </p:sp>
      <p:sp>
        <p:nvSpPr>
          <p:cNvPr id="37" name="Flowchart: Multidocument 36"/>
          <p:cNvSpPr/>
          <p:nvPr/>
        </p:nvSpPr>
        <p:spPr>
          <a:xfrm>
            <a:off x="10871200" y="3632200"/>
            <a:ext cx="1117600" cy="1016000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PKA &amp; KKA</a:t>
            </a:r>
            <a:endParaRPr lang="id-ID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769600" y="5359400"/>
            <a:ext cx="1219200" cy="914400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LHA</a:t>
            </a:r>
            <a:endParaRPr lang="id-ID" dirty="0"/>
          </a:p>
        </p:txBody>
      </p:sp>
      <p:cxnSp>
        <p:nvCxnSpPr>
          <p:cNvPr id="76" name="Straight Arrow Connector 75"/>
          <p:cNvCxnSpPr>
            <a:stCxn id="37" idx="2"/>
            <a:endCxn id="38" idx="0"/>
          </p:cNvCxnSpPr>
          <p:nvPr/>
        </p:nvCxnSpPr>
        <p:spPr>
          <a:xfrm rot="16200000" flipH="1">
            <a:off x="10990904" y="4971104"/>
            <a:ext cx="749676" cy="2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7786" y="112693"/>
            <a:ext cx="11268635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FRAMEWORK  SISWASKEUDES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7620000" y="2586744"/>
            <a:ext cx="934836" cy="3048000"/>
          </a:xfrm>
          <a:prstGeom prst="rightBrace">
            <a:avLst>
              <a:gd name="adj1" fmla="val 8333"/>
              <a:gd name="adj2" fmla="val 4640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0" name="Shape 59"/>
          <p:cNvCxnSpPr>
            <a:stCxn id="22" idx="0"/>
            <a:endCxn id="23" idx="1"/>
          </p:cNvCxnSpPr>
          <p:nvPr/>
        </p:nvCxnSpPr>
        <p:spPr>
          <a:xfrm rot="5400000" flipH="1" flipV="1">
            <a:off x="8654142" y="2431143"/>
            <a:ext cx="1814286" cy="2104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23" idx="3"/>
            <a:endCxn id="37" idx="0"/>
          </p:cNvCxnSpPr>
          <p:nvPr/>
        </p:nvCxnSpPr>
        <p:spPr>
          <a:xfrm>
            <a:off x="11088915" y="1629229"/>
            <a:ext cx="417972" cy="2002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659257" y="2478314"/>
            <a:ext cx="1524000" cy="812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INDIVIDUAL</a:t>
            </a:r>
          </a:p>
          <a:p>
            <a:pPr algn="ctr"/>
            <a:r>
              <a:rPr lang="en-US" sz="1400" dirty="0"/>
              <a:t>REVIEW</a:t>
            </a:r>
            <a:endParaRPr lang="id-ID" sz="1400" dirty="0"/>
          </a:p>
        </p:txBody>
      </p:sp>
      <p:sp>
        <p:nvSpPr>
          <p:cNvPr id="26" name="Up Arrow 25"/>
          <p:cNvSpPr/>
          <p:nvPr/>
        </p:nvSpPr>
        <p:spPr>
          <a:xfrm>
            <a:off x="10276116" y="2206171"/>
            <a:ext cx="261256" cy="1741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85870952"/>
              </p:ext>
            </p:extLst>
          </p:nvPr>
        </p:nvGraphicFramePr>
        <p:xfrm>
          <a:off x="571462" y="1357298"/>
          <a:ext cx="6477045" cy="513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/>
          <p:cNvSpPr/>
          <p:nvPr/>
        </p:nvSpPr>
        <p:spPr>
          <a:xfrm>
            <a:off x="7048507" y="1368604"/>
            <a:ext cx="1524011" cy="5072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 flipH="1">
            <a:off x="8858269" y="3357563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SIKLUS PENGELOLAAN KEUANGAN DESA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85729"/>
            <a:ext cx="10636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RUANG LINGKUP </a:t>
            </a:r>
            <a:r>
              <a:rPr lang="id-ID" sz="2800"/>
              <a:t>AUDIT PENGELOLAAN </a:t>
            </a:r>
            <a:r>
              <a:rPr lang="id-ID" sz="2800" dirty="0"/>
              <a:t>KEUANGAN DESA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9F36-8B3E-456F-8107-D781CFC1389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957945" y="986970"/>
          <a:ext cx="10203543" cy="560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641615" y="2133594"/>
            <a:ext cx="435428" cy="40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14" y="3106051"/>
            <a:ext cx="435429" cy="40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2219" y="4078507"/>
            <a:ext cx="454823" cy="437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1614" y="5094505"/>
            <a:ext cx="435429" cy="362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6797" y="6001964"/>
            <a:ext cx="470246" cy="3843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522" y="196558"/>
            <a:ext cx="11432270" cy="6577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PENGUJIAN SUBSTANTIF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4|9.8|1.4|1|17.3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telgeuse Contents">
  <a:themeElements>
    <a:clrScheme name="Betelgeuse2">
      <a:dk1>
        <a:srgbClr val="1E2A26"/>
      </a:dk1>
      <a:lt1>
        <a:srgbClr val="1E2A26"/>
      </a:lt1>
      <a:dk2>
        <a:srgbClr val="1E2A26"/>
      </a:dk2>
      <a:lt2>
        <a:srgbClr val="1E2A26"/>
      </a:lt2>
      <a:accent1>
        <a:srgbClr val="3A75FB"/>
      </a:accent1>
      <a:accent2>
        <a:srgbClr val="3A75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42000">
              <a:schemeClr val="accent1">
                <a:lumMod val="75000"/>
              </a:schemeClr>
            </a:gs>
            <a:gs pos="100000">
              <a:srgbClr val="FFFFFF"/>
            </a:gs>
          </a:gsLst>
          <a:lin ang="13500000" scaled="1"/>
          <a:tileRect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>
          <a:defRPr dirty="0">
            <a:solidFill>
              <a:schemeClr val="bg1">
                <a:lumMod val="10000"/>
                <a:lumOff val="9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etelgeuse Contents">
  <a:themeElements>
    <a:clrScheme name="Betelgeuse2">
      <a:dk1>
        <a:srgbClr val="1E2A26"/>
      </a:dk1>
      <a:lt1>
        <a:srgbClr val="1E2A26"/>
      </a:lt1>
      <a:dk2>
        <a:srgbClr val="1E2A26"/>
      </a:dk2>
      <a:lt2>
        <a:srgbClr val="1E2A26"/>
      </a:lt2>
      <a:accent1>
        <a:srgbClr val="3A75FB"/>
      </a:accent1>
      <a:accent2>
        <a:srgbClr val="3A75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42000">
              <a:schemeClr val="accent1">
                <a:lumMod val="75000"/>
              </a:schemeClr>
            </a:gs>
            <a:gs pos="100000">
              <a:srgbClr val="FFFFFF"/>
            </a:gs>
          </a:gsLst>
          <a:lin ang="13500000" scaled="1"/>
          <a:tileRect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>
          <a:defRPr dirty="0">
            <a:solidFill>
              <a:schemeClr val="bg1">
                <a:lumMod val="10000"/>
                <a:lumOff val="9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495</Words>
  <Application>Microsoft Office PowerPoint</Application>
  <PresentationFormat>Widescreen</PresentationFormat>
  <Paragraphs>123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Aileron Light</vt:lpstr>
      <vt:lpstr>Aileron Thin</vt:lpstr>
      <vt:lpstr>Aileron UltraLight</vt:lpstr>
      <vt:lpstr>Arial</vt:lpstr>
      <vt:lpstr>Arial Rounded MT Bold</vt:lpstr>
      <vt:lpstr>Calibri</vt:lpstr>
      <vt:lpstr>Calibri Light</vt:lpstr>
      <vt:lpstr>Office Theme</vt:lpstr>
      <vt:lpstr>Betelgeuse Contents</vt:lpstr>
      <vt:lpstr>1_Betelgeuse Contents</vt:lpstr>
      <vt:lpstr>  APLIKASI SISTEM PENGAWASAN KEUANGAN DESA (SISWASKEUDES)</vt:lpstr>
      <vt:lpstr>PowerPoint Presentation</vt:lpstr>
      <vt:lpstr>Grand Design Pengembangan SISWASKEUDES</vt:lpstr>
      <vt:lpstr>MENGAPA SISWASKEUDES?</vt:lpstr>
      <vt:lpstr>SYSTEM REQUIREMENT &amp; DATABASE APLIKASI SISWASKEUDES</vt:lpstr>
      <vt:lpstr>APLIKASI SISWASKEUDES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POKOK-POKOK PERUBAHAN PENGELOLAAN KEUANGAN DESA</dc:title>
  <dc:creator>Megan</dc:creator>
  <cp:lastModifiedBy>unang</cp:lastModifiedBy>
  <cp:revision>386</cp:revision>
  <cp:lastPrinted>2019-07-08T03:20:39Z</cp:lastPrinted>
  <dcterms:created xsi:type="dcterms:W3CDTF">2018-07-07T23:46:41Z</dcterms:created>
  <dcterms:modified xsi:type="dcterms:W3CDTF">2021-07-15T00:40:20Z</dcterms:modified>
</cp:coreProperties>
</file>