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47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4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565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77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95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549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69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47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910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52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746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32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9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5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24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83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578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F401-DC7E-4066-BFEB-40F814939108}" type="datetimeFigureOut">
              <a:rPr lang="en-ID" smtClean="0"/>
              <a:t>15/07/2021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638C-D7E9-4798-84C9-AC25336A2C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921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339C-8675-4BC1-B3E9-ED41633F5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Kriteria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B323C-EF48-4B6F-A4E2-A877C357A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diperolah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ke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desa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20201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469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Syarat Kriteria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Syarat Kriteria</dc:title>
  <dc:creator>unang</dc:creator>
  <cp:lastModifiedBy>unang</cp:lastModifiedBy>
  <cp:revision>5</cp:revision>
  <dcterms:created xsi:type="dcterms:W3CDTF">2021-07-15T03:28:22Z</dcterms:created>
  <dcterms:modified xsi:type="dcterms:W3CDTF">2021-07-15T11:17:49Z</dcterms:modified>
</cp:coreProperties>
</file>