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6" r:id="rId4"/>
    <p:sldId id="259" r:id="rId5"/>
    <p:sldId id="261" r:id="rId6"/>
    <p:sldId id="287" r:id="rId7"/>
    <p:sldId id="288" r:id="rId8"/>
    <p:sldId id="258" r:id="rId9"/>
    <p:sldId id="290" r:id="rId10"/>
    <p:sldId id="28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5"/>
    <p:restoredTop sz="94590"/>
  </p:normalViewPr>
  <p:slideViewPr>
    <p:cSldViewPr snapToGrid="0" snapToObjects="1">
      <p:cViewPr varScale="1">
        <p:scale>
          <a:sx n="72" d="100"/>
          <a:sy n="72" d="100"/>
        </p:scale>
        <p:origin x="6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15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428842" y="1113906"/>
            <a:ext cx="3087173" cy="4630188"/>
          </a:xfrm>
          <a:custGeom>
            <a:avLst/>
            <a:gdLst>
              <a:gd name="connsiteX0" fmla="*/ 0 w 6096000"/>
              <a:gd name="connsiteY0" fmla="*/ 0 h 5086350"/>
              <a:gd name="connsiteX1" fmla="*/ 6096000 w 6096000"/>
              <a:gd name="connsiteY1" fmla="*/ 0 h 5086350"/>
              <a:gd name="connsiteX2" fmla="*/ 6096000 w 6096000"/>
              <a:gd name="connsiteY2" fmla="*/ 5086350 h 5086350"/>
              <a:gd name="connsiteX3" fmla="*/ 0 w 6096000"/>
              <a:gd name="connsiteY3" fmla="*/ 5086350 h 508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6350">
                <a:moveTo>
                  <a:pt x="0" y="0"/>
                </a:moveTo>
                <a:lnTo>
                  <a:pt x="6096000" y="0"/>
                </a:lnTo>
                <a:lnTo>
                  <a:pt x="6096000" y="5086350"/>
                </a:lnTo>
                <a:lnTo>
                  <a:pt x="0" y="50863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5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552414" y="0"/>
            <a:ext cx="3087173" cy="6858000"/>
          </a:xfrm>
          <a:custGeom>
            <a:avLst/>
            <a:gdLst>
              <a:gd name="connsiteX0" fmla="*/ 0 w 6096000"/>
              <a:gd name="connsiteY0" fmla="*/ 0 h 5086350"/>
              <a:gd name="connsiteX1" fmla="*/ 6096000 w 6096000"/>
              <a:gd name="connsiteY1" fmla="*/ 0 h 5086350"/>
              <a:gd name="connsiteX2" fmla="*/ 6096000 w 6096000"/>
              <a:gd name="connsiteY2" fmla="*/ 5086350 h 5086350"/>
              <a:gd name="connsiteX3" fmla="*/ 0 w 6096000"/>
              <a:gd name="connsiteY3" fmla="*/ 5086350 h 508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6350">
                <a:moveTo>
                  <a:pt x="0" y="0"/>
                </a:moveTo>
                <a:lnTo>
                  <a:pt x="6096000" y="0"/>
                </a:lnTo>
                <a:lnTo>
                  <a:pt x="6096000" y="5086350"/>
                </a:lnTo>
                <a:lnTo>
                  <a:pt x="0" y="50863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735256" y="3429000"/>
            <a:ext cx="2360744" cy="2498874"/>
          </a:xfrm>
          <a:custGeom>
            <a:avLst/>
            <a:gdLst>
              <a:gd name="connsiteX0" fmla="*/ 0 w 2728685"/>
              <a:gd name="connsiteY0" fmla="*/ 0 h 2888343"/>
              <a:gd name="connsiteX1" fmla="*/ 2728685 w 2728685"/>
              <a:gd name="connsiteY1" fmla="*/ 0 h 2888343"/>
              <a:gd name="connsiteX2" fmla="*/ 2728685 w 2728685"/>
              <a:gd name="connsiteY2" fmla="*/ 2888343 h 2888343"/>
              <a:gd name="connsiteX3" fmla="*/ 0 w 2728685"/>
              <a:gd name="connsiteY3" fmla="*/ 2888343 h 288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8685" h="2888343">
                <a:moveTo>
                  <a:pt x="0" y="0"/>
                </a:moveTo>
                <a:lnTo>
                  <a:pt x="2728685" y="0"/>
                </a:lnTo>
                <a:lnTo>
                  <a:pt x="2728685" y="2888343"/>
                </a:lnTo>
                <a:lnTo>
                  <a:pt x="0" y="28883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096000" y="930126"/>
            <a:ext cx="2360744" cy="2498874"/>
          </a:xfrm>
          <a:custGeom>
            <a:avLst/>
            <a:gdLst>
              <a:gd name="connsiteX0" fmla="*/ 0 w 2728685"/>
              <a:gd name="connsiteY0" fmla="*/ 0 h 2888343"/>
              <a:gd name="connsiteX1" fmla="*/ 2728685 w 2728685"/>
              <a:gd name="connsiteY1" fmla="*/ 0 h 2888343"/>
              <a:gd name="connsiteX2" fmla="*/ 2728685 w 2728685"/>
              <a:gd name="connsiteY2" fmla="*/ 2888343 h 2888343"/>
              <a:gd name="connsiteX3" fmla="*/ 0 w 2728685"/>
              <a:gd name="connsiteY3" fmla="*/ 2888343 h 288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8685" h="2888343">
                <a:moveTo>
                  <a:pt x="0" y="0"/>
                </a:moveTo>
                <a:lnTo>
                  <a:pt x="2728685" y="0"/>
                </a:lnTo>
                <a:lnTo>
                  <a:pt x="2728685" y="2888343"/>
                </a:lnTo>
                <a:lnTo>
                  <a:pt x="0" y="288834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9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891534" y="0"/>
            <a:ext cx="5334000" cy="3276600"/>
          </a:xfrm>
          <a:custGeom>
            <a:avLst/>
            <a:gdLst>
              <a:gd name="connsiteX0" fmla="*/ 0 w 5334000"/>
              <a:gd name="connsiteY0" fmla="*/ 0 h 6858000"/>
              <a:gd name="connsiteX1" fmla="*/ 5334000 w 5334000"/>
              <a:gd name="connsiteY1" fmla="*/ 0 h 6858000"/>
              <a:gd name="connsiteX2" fmla="*/ 5334000 w 5334000"/>
              <a:gd name="connsiteY2" fmla="*/ 6858000 h 6858000"/>
              <a:gd name="connsiteX3" fmla="*/ 0 w 533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0" h="6858000">
                <a:moveTo>
                  <a:pt x="0" y="0"/>
                </a:moveTo>
                <a:lnTo>
                  <a:pt x="5334000" y="0"/>
                </a:lnTo>
                <a:lnTo>
                  <a:pt x="53340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7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8226639" y="893445"/>
            <a:ext cx="3169746" cy="4362450"/>
          </a:xfrm>
          <a:custGeom>
            <a:avLst/>
            <a:gdLst>
              <a:gd name="connsiteX0" fmla="*/ 0 w 5448300"/>
              <a:gd name="connsiteY0" fmla="*/ 0 h 5543550"/>
              <a:gd name="connsiteX1" fmla="*/ 5448300 w 5448300"/>
              <a:gd name="connsiteY1" fmla="*/ 0 h 5543550"/>
              <a:gd name="connsiteX2" fmla="*/ 5448300 w 5448300"/>
              <a:gd name="connsiteY2" fmla="*/ 5543550 h 5543550"/>
              <a:gd name="connsiteX3" fmla="*/ 0 w 5448300"/>
              <a:gd name="connsiteY3" fmla="*/ 5543550 h 554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8300" h="5543550">
                <a:moveTo>
                  <a:pt x="0" y="0"/>
                </a:moveTo>
                <a:lnTo>
                  <a:pt x="5448300" y="0"/>
                </a:lnTo>
                <a:lnTo>
                  <a:pt x="5448300" y="5543550"/>
                </a:lnTo>
                <a:lnTo>
                  <a:pt x="0" y="5543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074670"/>
            <a:ext cx="2748960" cy="3783330"/>
          </a:xfrm>
          <a:custGeom>
            <a:avLst/>
            <a:gdLst>
              <a:gd name="connsiteX0" fmla="*/ 0 w 5448300"/>
              <a:gd name="connsiteY0" fmla="*/ 0 h 5543550"/>
              <a:gd name="connsiteX1" fmla="*/ 5448300 w 5448300"/>
              <a:gd name="connsiteY1" fmla="*/ 0 h 5543550"/>
              <a:gd name="connsiteX2" fmla="*/ 5448300 w 5448300"/>
              <a:gd name="connsiteY2" fmla="*/ 5543550 h 5543550"/>
              <a:gd name="connsiteX3" fmla="*/ 0 w 5448300"/>
              <a:gd name="connsiteY3" fmla="*/ 5543550 h 554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8300" h="5543550">
                <a:moveTo>
                  <a:pt x="0" y="0"/>
                </a:moveTo>
                <a:lnTo>
                  <a:pt x="5448300" y="0"/>
                </a:lnTo>
                <a:lnTo>
                  <a:pt x="5448300" y="5543550"/>
                </a:lnTo>
                <a:lnTo>
                  <a:pt x="0" y="5543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3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7829550"/>
              <a:gd name="connsiteY0" fmla="*/ 0 h 5924550"/>
              <a:gd name="connsiteX1" fmla="*/ 7829550 w 7829550"/>
              <a:gd name="connsiteY1" fmla="*/ 0 h 5924550"/>
              <a:gd name="connsiteX2" fmla="*/ 7829550 w 7829550"/>
              <a:gd name="connsiteY2" fmla="*/ 5924550 h 5924550"/>
              <a:gd name="connsiteX3" fmla="*/ 0 w 7829550"/>
              <a:gd name="connsiteY3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50" h="5924550">
                <a:moveTo>
                  <a:pt x="0" y="0"/>
                </a:moveTo>
                <a:lnTo>
                  <a:pt x="7829550" y="0"/>
                </a:lnTo>
                <a:lnTo>
                  <a:pt x="7829550" y="5924550"/>
                </a:lnTo>
                <a:lnTo>
                  <a:pt x="0" y="5924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custGeom>
            <a:avLst/>
            <a:gdLst>
              <a:gd name="connsiteX0" fmla="*/ 0 w 7829550"/>
              <a:gd name="connsiteY0" fmla="*/ 0 h 5924550"/>
              <a:gd name="connsiteX1" fmla="*/ 7829550 w 7829550"/>
              <a:gd name="connsiteY1" fmla="*/ 0 h 5924550"/>
              <a:gd name="connsiteX2" fmla="*/ 7829550 w 7829550"/>
              <a:gd name="connsiteY2" fmla="*/ 5924550 h 5924550"/>
              <a:gd name="connsiteX3" fmla="*/ 0 w 7829550"/>
              <a:gd name="connsiteY3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50" h="5924550">
                <a:moveTo>
                  <a:pt x="0" y="0"/>
                </a:moveTo>
                <a:lnTo>
                  <a:pt x="7829550" y="0"/>
                </a:lnTo>
                <a:lnTo>
                  <a:pt x="7829550" y="5924550"/>
                </a:lnTo>
                <a:lnTo>
                  <a:pt x="0" y="5924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754190" y="0"/>
            <a:ext cx="5106133" cy="3429000"/>
          </a:xfrm>
          <a:custGeom>
            <a:avLst/>
            <a:gdLst>
              <a:gd name="connsiteX0" fmla="*/ 0 w 5238750"/>
              <a:gd name="connsiteY0" fmla="*/ 0 h 3429000"/>
              <a:gd name="connsiteX1" fmla="*/ 5238750 w 5238750"/>
              <a:gd name="connsiteY1" fmla="*/ 0 h 3429000"/>
              <a:gd name="connsiteX2" fmla="*/ 5238750 w 5238750"/>
              <a:gd name="connsiteY2" fmla="*/ 3429000 h 3429000"/>
              <a:gd name="connsiteX3" fmla="*/ 0 w 523875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750" h="3429000">
                <a:moveTo>
                  <a:pt x="0" y="0"/>
                </a:moveTo>
                <a:lnTo>
                  <a:pt x="5238750" y="0"/>
                </a:lnTo>
                <a:lnTo>
                  <a:pt x="5238750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2754190" y="3429000"/>
            <a:ext cx="2644287" cy="3429000"/>
          </a:xfrm>
          <a:custGeom>
            <a:avLst/>
            <a:gdLst>
              <a:gd name="connsiteX0" fmla="*/ 0 w 2962275"/>
              <a:gd name="connsiteY0" fmla="*/ 0 h 3429000"/>
              <a:gd name="connsiteX1" fmla="*/ 2962275 w 2962275"/>
              <a:gd name="connsiteY1" fmla="*/ 0 h 3429000"/>
              <a:gd name="connsiteX2" fmla="*/ 2962275 w 2962275"/>
              <a:gd name="connsiteY2" fmla="*/ 3429000 h 3429000"/>
              <a:gd name="connsiteX3" fmla="*/ 0 w 2962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275" h="3429000">
                <a:moveTo>
                  <a:pt x="0" y="0"/>
                </a:moveTo>
                <a:lnTo>
                  <a:pt x="2962275" y="0"/>
                </a:lnTo>
                <a:lnTo>
                  <a:pt x="2962275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3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709448"/>
            <a:ext cx="2351314" cy="2719552"/>
          </a:xfrm>
          <a:custGeom>
            <a:avLst/>
            <a:gdLst>
              <a:gd name="connsiteX0" fmla="*/ 0 w 4419600"/>
              <a:gd name="connsiteY0" fmla="*/ 0 h 6858000"/>
              <a:gd name="connsiteX1" fmla="*/ 4419600 w 4419600"/>
              <a:gd name="connsiteY1" fmla="*/ 0 h 6858000"/>
              <a:gd name="connsiteX2" fmla="*/ 4419600 w 4419600"/>
              <a:gd name="connsiteY2" fmla="*/ 6858000 h 6858000"/>
              <a:gd name="connsiteX3" fmla="*/ 0 w 4419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6858000">
                <a:moveTo>
                  <a:pt x="0" y="0"/>
                </a:moveTo>
                <a:lnTo>
                  <a:pt x="4419600" y="0"/>
                </a:lnTo>
                <a:lnTo>
                  <a:pt x="44196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2351314" cy="2719552"/>
          </a:xfrm>
          <a:custGeom>
            <a:avLst/>
            <a:gdLst>
              <a:gd name="connsiteX0" fmla="*/ 0 w 4419600"/>
              <a:gd name="connsiteY0" fmla="*/ 0 h 6858000"/>
              <a:gd name="connsiteX1" fmla="*/ 4419600 w 4419600"/>
              <a:gd name="connsiteY1" fmla="*/ 0 h 6858000"/>
              <a:gd name="connsiteX2" fmla="*/ 4419600 w 4419600"/>
              <a:gd name="connsiteY2" fmla="*/ 6858000 h 6858000"/>
              <a:gd name="connsiteX3" fmla="*/ 0 w 4419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6858000">
                <a:moveTo>
                  <a:pt x="0" y="0"/>
                </a:moveTo>
                <a:lnTo>
                  <a:pt x="4419600" y="0"/>
                </a:lnTo>
                <a:lnTo>
                  <a:pt x="44196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878286" y="709448"/>
            <a:ext cx="2351314" cy="2719552"/>
          </a:xfrm>
          <a:custGeom>
            <a:avLst/>
            <a:gdLst>
              <a:gd name="connsiteX0" fmla="*/ 0 w 4419600"/>
              <a:gd name="connsiteY0" fmla="*/ 0 h 6858000"/>
              <a:gd name="connsiteX1" fmla="*/ 4419600 w 4419600"/>
              <a:gd name="connsiteY1" fmla="*/ 0 h 6858000"/>
              <a:gd name="connsiteX2" fmla="*/ 4419600 w 4419600"/>
              <a:gd name="connsiteY2" fmla="*/ 6858000 h 6858000"/>
              <a:gd name="connsiteX3" fmla="*/ 0 w 4419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6858000">
                <a:moveTo>
                  <a:pt x="0" y="0"/>
                </a:moveTo>
                <a:lnTo>
                  <a:pt x="4419600" y="0"/>
                </a:lnTo>
                <a:lnTo>
                  <a:pt x="44196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5878286" y="3429000"/>
            <a:ext cx="2351314" cy="2719552"/>
          </a:xfrm>
          <a:custGeom>
            <a:avLst/>
            <a:gdLst>
              <a:gd name="connsiteX0" fmla="*/ 0 w 4419600"/>
              <a:gd name="connsiteY0" fmla="*/ 0 h 6858000"/>
              <a:gd name="connsiteX1" fmla="*/ 4419600 w 4419600"/>
              <a:gd name="connsiteY1" fmla="*/ 0 h 6858000"/>
              <a:gd name="connsiteX2" fmla="*/ 4419600 w 4419600"/>
              <a:gd name="connsiteY2" fmla="*/ 6858000 h 6858000"/>
              <a:gd name="connsiteX3" fmla="*/ 0 w 4419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6858000">
                <a:moveTo>
                  <a:pt x="0" y="0"/>
                </a:moveTo>
                <a:lnTo>
                  <a:pt x="4419600" y="0"/>
                </a:lnTo>
                <a:lnTo>
                  <a:pt x="44196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05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 flipH="1">
            <a:off x="4905375" y="2275870"/>
            <a:ext cx="2381250" cy="2353280"/>
          </a:xfrm>
          <a:custGeom>
            <a:avLst/>
            <a:gdLst>
              <a:gd name="connsiteX0" fmla="*/ 0 w 5695950"/>
              <a:gd name="connsiteY0" fmla="*/ 0 h 4629150"/>
              <a:gd name="connsiteX1" fmla="*/ 5695950 w 5695950"/>
              <a:gd name="connsiteY1" fmla="*/ 0 h 4629150"/>
              <a:gd name="connsiteX2" fmla="*/ 5695950 w 5695950"/>
              <a:gd name="connsiteY2" fmla="*/ 4629150 h 4629150"/>
              <a:gd name="connsiteX3" fmla="*/ 0 w 5695950"/>
              <a:gd name="connsiteY3" fmla="*/ 4629150 h 462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5950" h="4629150">
                <a:moveTo>
                  <a:pt x="0" y="0"/>
                </a:moveTo>
                <a:lnTo>
                  <a:pt x="5695950" y="0"/>
                </a:lnTo>
                <a:lnTo>
                  <a:pt x="5695950" y="4629150"/>
                </a:lnTo>
                <a:lnTo>
                  <a:pt x="0" y="46291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2021416" y="1099230"/>
            <a:ext cx="2381250" cy="2353280"/>
          </a:xfrm>
          <a:custGeom>
            <a:avLst/>
            <a:gdLst>
              <a:gd name="connsiteX0" fmla="*/ 0 w 2381250"/>
              <a:gd name="connsiteY0" fmla="*/ 0 h 2353280"/>
              <a:gd name="connsiteX1" fmla="*/ 2381250 w 2381250"/>
              <a:gd name="connsiteY1" fmla="*/ 0 h 2353280"/>
              <a:gd name="connsiteX2" fmla="*/ 2381250 w 2381250"/>
              <a:gd name="connsiteY2" fmla="*/ 2353280 h 2353280"/>
              <a:gd name="connsiteX3" fmla="*/ 0 w 2381250"/>
              <a:gd name="connsiteY3" fmla="*/ 2353280 h 235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250" h="2353280">
                <a:moveTo>
                  <a:pt x="0" y="0"/>
                </a:moveTo>
                <a:lnTo>
                  <a:pt x="2381250" y="0"/>
                </a:lnTo>
                <a:lnTo>
                  <a:pt x="2381250" y="2353280"/>
                </a:lnTo>
                <a:lnTo>
                  <a:pt x="0" y="235328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2"/>
          </p:nvPr>
        </p:nvSpPr>
        <p:spPr>
          <a:xfrm flipH="1">
            <a:off x="7789334" y="3452510"/>
            <a:ext cx="2381250" cy="2353280"/>
          </a:xfrm>
          <a:custGeom>
            <a:avLst/>
            <a:gdLst>
              <a:gd name="connsiteX0" fmla="*/ 0 w 5695950"/>
              <a:gd name="connsiteY0" fmla="*/ 0 h 4629150"/>
              <a:gd name="connsiteX1" fmla="*/ 5695950 w 5695950"/>
              <a:gd name="connsiteY1" fmla="*/ 0 h 4629150"/>
              <a:gd name="connsiteX2" fmla="*/ 5695950 w 5695950"/>
              <a:gd name="connsiteY2" fmla="*/ 4629150 h 4629150"/>
              <a:gd name="connsiteX3" fmla="*/ 0 w 5695950"/>
              <a:gd name="connsiteY3" fmla="*/ 4629150 h 462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5950" h="4629150">
                <a:moveTo>
                  <a:pt x="0" y="0"/>
                </a:moveTo>
                <a:lnTo>
                  <a:pt x="5695950" y="0"/>
                </a:lnTo>
                <a:lnTo>
                  <a:pt x="5695950" y="4629150"/>
                </a:lnTo>
                <a:lnTo>
                  <a:pt x="0" y="46291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6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85648" cy="3429000"/>
          </a:xfrm>
          <a:custGeom>
            <a:avLst/>
            <a:gdLst>
              <a:gd name="connsiteX0" fmla="*/ 0 w 7620000"/>
              <a:gd name="connsiteY0" fmla="*/ 0 h 6858000"/>
              <a:gd name="connsiteX1" fmla="*/ 7620000 w 7620000"/>
              <a:gd name="connsiteY1" fmla="*/ 0 h 6858000"/>
              <a:gd name="connsiteX2" fmla="*/ 7620000 w 7620000"/>
              <a:gd name="connsiteY2" fmla="*/ 6858000 h 6858000"/>
              <a:gd name="connsiteX3" fmla="*/ 0 w 7620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6858000">
                <a:moveTo>
                  <a:pt x="0" y="0"/>
                </a:moveTo>
                <a:lnTo>
                  <a:pt x="7620000" y="0"/>
                </a:lnTo>
                <a:lnTo>
                  <a:pt x="76200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092824" cy="3429000"/>
          </a:xfrm>
          <a:custGeom>
            <a:avLst/>
            <a:gdLst>
              <a:gd name="connsiteX0" fmla="*/ 0 w 7620000"/>
              <a:gd name="connsiteY0" fmla="*/ 0 h 6858000"/>
              <a:gd name="connsiteX1" fmla="*/ 7620000 w 7620000"/>
              <a:gd name="connsiteY1" fmla="*/ 0 h 6858000"/>
              <a:gd name="connsiteX2" fmla="*/ 7620000 w 7620000"/>
              <a:gd name="connsiteY2" fmla="*/ 6858000 h 6858000"/>
              <a:gd name="connsiteX3" fmla="*/ 0 w 7620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6858000">
                <a:moveTo>
                  <a:pt x="0" y="0"/>
                </a:moveTo>
                <a:lnTo>
                  <a:pt x="7620000" y="0"/>
                </a:lnTo>
                <a:lnTo>
                  <a:pt x="76200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092824" y="3429000"/>
            <a:ext cx="3092824" cy="3429000"/>
          </a:xfrm>
          <a:custGeom>
            <a:avLst/>
            <a:gdLst>
              <a:gd name="connsiteX0" fmla="*/ 0 w 7620000"/>
              <a:gd name="connsiteY0" fmla="*/ 0 h 6858000"/>
              <a:gd name="connsiteX1" fmla="*/ 7620000 w 7620000"/>
              <a:gd name="connsiteY1" fmla="*/ 0 h 6858000"/>
              <a:gd name="connsiteX2" fmla="*/ 7620000 w 7620000"/>
              <a:gd name="connsiteY2" fmla="*/ 6858000 h 6858000"/>
              <a:gd name="connsiteX3" fmla="*/ 0 w 7620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6858000">
                <a:moveTo>
                  <a:pt x="0" y="0"/>
                </a:moveTo>
                <a:lnTo>
                  <a:pt x="7620000" y="0"/>
                </a:lnTo>
                <a:lnTo>
                  <a:pt x="76200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40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648450"/>
              <a:gd name="connsiteY0" fmla="*/ 0 h 4629150"/>
              <a:gd name="connsiteX1" fmla="*/ 6648450 w 6648450"/>
              <a:gd name="connsiteY1" fmla="*/ 0 h 4629150"/>
              <a:gd name="connsiteX2" fmla="*/ 6648450 w 6648450"/>
              <a:gd name="connsiteY2" fmla="*/ 4629150 h 4629150"/>
              <a:gd name="connsiteX3" fmla="*/ 0 w 6648450"/>
              <a:gd name="connsiteY3" fmla="*/ 4629150 h 462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8450" h="4629150">
                <a:moveTo>
                  <a:pt x="0" y="0"/>
                </a:moveTo>
                <a:lnTo>
                  <a:pt x="6648450" y="0"/>
                </a:lnTo>
                <a:lnTo>
                  <a:pt x="6648450" y="4629150"/>
                </a:lnTo>
                <a:lnTo>
                  <a:pt x="0" y="46291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29000" cy="3790950"/>
          </a:xfrm>
          <a:custGeom>
            <a:avLst/>
            <a:gdLst>
              <a:gd name="connsiteX0" fmla="*/ 0 w 3429000"/>
              <a:gd name="connsiteY0" fmla="*/ 0 h 3790950"/>
              <a:gd name="connsiteX1" fmla="*/ 3429000 w 3429000"/>
              <a:gd name="connsiteY1" fmla="*/ 0 h 3790950"/>
              <a:gd name="connsiteX2" fmla="*/ 3429000 w 3429000"/>
              <a:gd name="connsiteY2" fmla="*/ 3790950 h 3790950"/>
              <a:gd name="connsiteX3" fmla="*/ 0 w 3429000"/>
              <a:gd name="connsiteY3" fmla="*/ 37909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790950">
                <a:moveTo>
                  <a:pt x="0" y="0"/>
                </a:moveTo>
                <a:lnTo>
                  <a:pt x="3429000" y="0"/>
                </a:lnTo>
                <a:lnTo>
                  <a:pt x="3429000" y="3790950"/>
                </a:lnTo>
                <a:lnTo>
                  <a:pt x="0" y="37909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429000" y="0"/>
            <a:ext cx="3429000" cy="3790950"/>
          </a:xfrm>
          <a:custGeom>
            <a:avLst/>
            <a:gdLst>
              <a:gd name="connsiteX0" fmla="*/ 0 w 3429000"/>
              <a:gd name="connsiteY0" fmla="*/ 0 h 3790950"/>
              <a:gd name="connsiteX1" fmla="*/ 3429000 w 3429000"/>
              <a:gd name="connsiteY1" fmla="*/ 0 h 3790950"/>
              <a:gd name="connsiteX2" fmla="*/ 3429000 w 3429000"/>
              <a:gd name="connsiteY2" fmla="*/ 3790950 h 3790950"/>
              <a:gd name="connsiteX3" fmla="*/ 0 w 3429000"/>
              <a:gd name="connsiteY3" fmla="*/ 37909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790950">
                <a:moveTo>
                  <a:pt x="0" y="0"/>
                </a:moveTo>
                <a:lnTo>
                  <a:pt x="3429000" y="0"/>
                </a:lnTo>
                <a:lnTo>
                  <a:pt x="3429000" y="3790950"/>
                </a:lnTo>
                <a:lnTo>
                  <a:pt x="0" y="37909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858000" y="3790950"/>
            <a:ext cx="3429000" cy="3067050"/>
          </a:xfrm>
          <a:custGeom>
            <a:avLst/>
            <a:gdLst>
              <a:gd name="connsiteX0" fmla="*/ 0 w 3429000"/>
              <a:gd name="connsiteY0" fmla="*/ 0 h 3790950"/>
              <a:gd name="connsiteX1" fmla="*/ 3429000 w 3429000"/>
              <a:gd name="connsiteY1" fmla="*/ 0 h 3790950"/>
              <a:gd name="connsiteX2" fmla="*/ 3429000 w 3429000"/>
              <a:gd name="connsiteY2" fmla="*/ 3790950 h 3790950"/>
              <a:gd name="connsiteX3" fmla="*/ 0 w 3429000"/>
              <a:gd name="connsiteY3" fmla="*/ 37909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790950">
                <a:moveTo>
                  <a:pt x="0" y="0"/>
                </a:moveTo>
                <a:lnTo>
                  <a:pt x="3429000" y="0"/>
                </a:lnTo>
                <a:lnTo>
                  <a:pt x="3429000" y="3790950"/>
                </a:lnTo>
                <a:lnTo>
                  <a:pt x="0" y="37909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10287000" y="3790950"/>
            <a:ext cx="1905000" cy="3067050"/>
          </a:xfrm>
          <a:custGeom>
            <a:avLst/>
            <a:gdLst>
              <a:gd name="connsiteX0" fmla="*/ 0 w 3429000"/>
              <a:gd name="connsiteY0" fmla="*/ 0 h 3790950"/>
              <a:gd name="connsiteX1" fmla="*/ 3429000 w 3429000"/>
              <a:gd name="connsiteY1" fmla="*/ 0 h 3790950"/>
              <a:gd name="connsiteX2" fmla="*/ 3429000 w 3429000"/>
              <a:gd name="connsiteY2" fmla="*/ 3790950 h 3790950"/>
              <a:gd name="connsiteX3" fmla="*/ 0 w 3429000"/>
              <a:gd name="connsiteY3" fmla="*/ 37909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790950">
                <a:moveTo>
                  <a:pt x="0" y="0"/>
                </a:moveTo>
                <a:lnTo>
                  <a:pt x="3429000" y="0"/>
                </a:lnTo>
                <a:lnTo>
                  <a:pt x="3429000" y="3790950"/>
                </a:lnTo>
                <a:lnTo>
                  <a:pt x="0" y="37909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181100" y="250"/>
            <a:ext cx="4514850" cy="3496929"/>
          </a:xfrm>
          <a:custGeom>
            <a:avLst/>
            <a:gdLst>
              <a:gd name="connsiteX0" fmla="*/ 0 w 4514850"/>
              <a:gd name="connsiteY0" fmla="*/ 0 h 3638550"/>
              <a:gd name="connsiteX1" fmla="*/ 4514850 w 4514850"/>
              <a:gd name="connsiteY1" fmla="*/ 0 h 3638550"/>
              <a:gd name="connsiteX2" fmla="*/ 4514850 w 4514850"/>
              <a:gd name="connsiteY2" fmla="*/ 3638550 h 3638550"/>
              <a:gd name="connsiteX3" fmla="*/ 0 w 451485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4850" h="3638550">
                <a:moveTo>
                  <a:pt x="0" y="0"/>
                </a:moveTo>
                <a:lnTo>
                  <a:pt x="4514850" y="0"/>
                </a:lnTo>
                <a:lnTo>
                  <a:pt x="4514850" y="3638550"/>
                </a:lnTo>
                <a:lnTo>
                  <a:pt x="0" y="3638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333750" y="3533775"/>
            <a:ext cx="2362200" cy="3324225"/>
          </a:xfrm>
          <a:custGeom>
            <a:avLst/>
            <a:gdLst>
              <a:gd name="connsiteX0" fmla="*/ 0 w 2362200"/>
              <a:gd name="connsiteY0" fmla="*/ 0 h 3324225"/>
              <a:gd name="connsiteX1" fmla="*/ 2362200 w 2362200"/>
              <a:gd name="connsiteY1" fmla="*/ 0 h 3324225"/>
              <a:gd name="connsiteX2" fmla="*/ 2362200 w 2362200"/>
              <a:gd name="connsiteY2" fmla="*/ 3324225 h 3324225"/>
              <a:gd name="connsiteX3" fmla="*/ 0 w 2362200"/>
              <a:gd name="connsiteY3" fmla="*/ 3324225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200" h="3324225">
                <a:moveTo>
                  <a:pt x="0" y="0"/>
                </a:moveTo>
                <a:lnTo>
                  <a:pt x="2362200" y="0"/>
                </a:lnTo>
                <a:lnTo>
                  <a:pt x="2362200" y="3324225"/>
                </a:lnTo>
                <a:lnTo>
                  <a:pt x="0" y="3324225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695950" y="3533775"/>
            <a:ext cx="4712074" cy="3324225"/>
          </a:xfrm>
          <a:custGeom>
            <a:avLst/>
            <a:gdLst>
              <a:gd name="connsiteX0" fmla="*/ 0 w 2362200"/>
              <a:gd name="connsiteY0" fmla="*/ 0 h 3324225"/>
              <a:gd name="connsiteX1" fmla="*/ 2362200 w 2362200"/>
              <a:gd name="connsiteY1" fmla="*/ 0 h 3324225"/>
              <a:gd name="connsiteX2" fmla="*/ 2362200 w 2362200"/>
              <a:gd name="connsiteY2" fmla="*/ 3324225 h 3324225"/>
              <a:gd name="connsiteX3" fmla="*/ 0 w 2362200"/>
              <a:gd name="connsiteY3" fmla="*/ 3324225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200" h="3324225">
                <a:moveTo>
                  <a:pt x="0" y="0"/>
                </a:moveTo>
                <a:lnTo>
                  <a:pt x="2362200" y="0"/>
                </a:lnTo>
                <a:lnTo>
                  <a:pt x="2362200" y="3324225"/>
                </a:lnTo>
                <a:lnTo>
                  <a:pt x="0" y="3324225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158369" y="0"/>
            <a:ext cx="3482228" cy="4660232"/>
          </a:xfrm>
          <a:custGeom>
            <a:avLst/>
            <a:gdLst>
              <a:gd name="connsiteX0" fmla="*/ 0 w 5124450"/>
              <a:gd name="connsiteY0" fmla="*/ 0 h 6858000"/>
              <a:gd name="connsiteX1" fmla="*/ 5124450 w 5124450"/>
              <a:gd name="connsiteY1" fmla="*/ 0 h 6858000"/>
              <a:gd name="connsiteX2" fmla="*/ 5124450 w 5124450"/>
              <a:gd name="connsiteY2" fmla="*/ 6858000 h 6858000"/>
              <a:gd name="connsiteX3" fmla="*/ 0 w 51244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450" h="6858000">
                <a:moveTo>
                  <a:pt x="0" y="0"/>
                </a:moveTo>
                <a:lnTo>
                  <a:pt x="5124450" y="0"/>
                </a:lnTo>
                <a:lnTo>
                  <a:pt x="51244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4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676141" y="0"/>
            <a:ext cx="3482228" cy="4660232"/>
          </a:xfrm>
          <a:custGeom>
            <a:avLst/>
            <a:gdLst>
              <a:gd name="connsiteX0" fmla="*/ 0 w 5124450"/>
              <a:gd name="connsiteY0" fmla="*/ 0 h 6858000"/>
              <a:gd name="connsiteX1" fmla="*/ 5124450 w 5124450"/>
              <a:gd name="connsiteY1" fmla="*/ 0 h 6858000"/>
              <a:gd name="connsiteX2" fmla="*/ 5124450 w 5124450"/>
              <a:gd name="connsiteY2" fmla="*/ 6858000 h 6858000"/>
              <a:gd name="connsiteX3" fmla="*/ 0 w 51244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4450" h="6858000">
                <a:moveTo>
                  <a:pt x="0" y="0"/>
                </a:moveTo>
                <a:lnTo>
                  <a:pt x="5124450" y="0"/>
                </a:lnTo>
                <a:lnTo>
                  <a:pt x="51244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8629650" y="895350"/>
            <a:ext cx="2533650" cy="2533650"/>
          </a:xfrm>
          <a:custGeom>
            <a:avLst/>
            <a:gdLst>
              <a:gd name="connsiteX0" fmla="*/ 0 w 2533650"/>
              <a:gd name="connsiteY0" fmla="*/ 0 h 2533650"/>
              <a:gd name="connsiteX1" fmla="*/ 2533650 w 2533650"/>
              <a:gd name="connsiteY1" fmla="*/ 0 h 2533650"/>
              <a:gd name="connsiteX2" fmla="*/ 2533650 w 2533650"/>
              <a:gd name="connsiteY2" fmla="*/ 2533650 h 2533650"/>
              <a:gd name="connsiteX3" fmla="*/ 0 w 2533650"/>
              <a:gd name="connsiteY3" fmla="*/ 253365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2533650">
                <a:moveTo>
                  <a:pt x="0" y="0"/>
                </a:moveTo>
                <a:lnTo>
                  <a:pt x="2533650" y="0"/>
                </a:lnTo>
                <a:lnTo>
                  <a:pt x="2533650" y="2533650"/>
                </a:lnTo>
                <a:lnTo>
                  <a:pt x="0" y="25336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096000" y="895350"/>
            <a:ext cx="2533650" cy="2533650"/>
          </a:xfrm>
          <a:custGeom>
            <a:avLst/>
            <a:gdLst>
              <a:gd name="connsiteX0" fmla="*/ 0 w 2533650"/>
              <a:gd name="connsiteY0" fmla="*/ 0 h 2533650"/>
              <a:gd name="connsiteX1" fmla="*/ 2533650 w 2533650"/>
              <a:gd name="connsiteY1" fmla="*/ 0 h 2533650"/>
              <a:gd name="connsiteX2" fmla="*/ 2533650 w 2533650"/>
              <a:gd name="connsiteY2" fmla="*/ 2533650 h 2533650"/>
              <a:gd name="connsiteX3" fmla="*/ 0 w 2533650"/>
              <a:gd name="connsiteY3" fmla="*/ 253365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2533650">
                <a:moveTo>
                  <a:pt x="0" y="0"/>
                </a:moveTo>
                <a:lnTo>
                  <a:pt x="2533650" y="0"/>
                </a:lnTo>
                <a:lnTo>
                  <a:pt x="2533650" y="2533650"/>
                </a:lnTo>
                <a:lnTo>
                  <a:pt x="0" y="25336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4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2533650" cy="2533650"/>
          </a:xfrm>
          <a:custGeom>
            <a:avLst/>
            <a:gdLst>
              <a:gd name="connsiteX0" fmla="*/ 0 w 2533650"/>
              <a:gd name="connsiteY0" fmla="*/ 0 h 2533650"/>
              <a:gd name="connsiteX1" fmla="*/ 2533650 w 2533650"/>
              <a:gd name="connsiteY1" fmla="*/ 0 h 2533650"/>
              <a:gd name="connsiteX2" fmla="*/ 2533650 w 2533650"/>
              <a:gd name="connsiteY2" fmla="*/ 2533650 h 2533650"/>
              <a:gd name="connsiteX3" fmla="*/ 0 w 2533650"/>
              <a:gd name="connsiteY3" fmla="*/ 253365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2533650">
                <a:moveTo>
                  <a:pt x="0" y="0"/>
                </a:moveTo>
                <a:lnTo>
                  <a:pt x="2533650" y="0"/>
                </a:lnTo>
                <a:lnTo>
                  <a:pt x="2533650" y="2533650"/>
                </a:lnTo>
                <a:lnTo>
                  <a:pt x="0" y="25336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629650" y="3429000"/>
            <a:ext cx="2533650" cy="2533650"/>
          </a:xfrm>
          <a:custGeom>
            <a:avLst/>
            <a:gdLst>
              <a:gd name="connsiteX0" fmla="*/ 0 w 2533650"/>
              <a:gd name="connsiteY0" fmla="*/ 0 h 2533650"/>
              <a:gd name="connsiteX1" fmla="*/ 2533650 w 2533650"/>
              <a:gd name="connsiteY1" fmla="*/ 0 h 2533650"/>
              <a:gd name="connsiteX2" fmla="*/ 2533650 w 2533650"/>
              <a:gd name="connsiteY2" fmla="*/ 2533650 h 2533650"/>
              <a:gd name="connsiteX3" fmla="*/ 0 w 2533650"/>
              <a:gd name="connsiteY3" fmla="*/ 253365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2533650">
                <a:moveTo>
                  <a:pt x="0" y="0"/>
                </a:moveTo>
                <a:lnTo>
                  <a:pt x="2533650" y="0"/>
                </a:lnTo>
                <a:lnTo>
                  <a:pt x="2533650" y="2533650"/>
                </a:lnTo>
                <a:lnTo>
                  <a:pt x="0" y="25336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91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1591021" y="1989368"/>
            <a:ext cx="2299662" cy="3048796"/>
          </a:xfrm>
          <a:custGeom>
            <a:avLst/>
            <a:gdLst>
              <a:gd name="connsiteX0" fmla="*/ 0 w 3294743"/>
              <a:gd name="connsiteY0" fmla="*/ 0 h 3429000"/>
              <a:gd name="connsiteX1" fmla="*/ 3294743 w 3294743"/>
              <a:gd name="connsiteY1" fmla="*/ 0 h 3429000"/>
              <a:gd name="connsiteX2" fmla="*/ 3294743 w 3294743"/>
              <a:gd name="connsiteY2" fmla="*/ 3429000 h 3429000"/>
              <a:gd name="connsiteX3" fmla="*/ 0 w 3294743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4743" h="3429000">
                <a:moveTo>
                  <a:pt x="0" y="0"/>
                </a:moveTo>
                <a:lnTo>
                  <a:pt x="3294743" y="0"/>
                </a:lnTo>
                <a:lnTo>
                  <a:pt x="3294743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7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901003" y="2042832"/>
            <a:ext cx="1568821" cy="2833967"/>
          </a:xfrm>
          <a:custGeom>
            <a:avLst/>
            <a:gdLst>
              <a:gd name="connsiteX0" fmla="*/ 0 w 2533650"/>
              <a:gd name="connsiteY0" fmla="*/ 0 h 2533650"/>
              <a:gd name="connsiteX1" fmla="*/ 2533650 w 2533650"/>
              <a:gd name="connsiteY1" fmla="*/ 0 h 2533650"/>
              <a:gd name="connsiteX2" fmla="*/ 2533650 w 2533650"/>
              <a:gd name="connsiteY2" fmla="*/ 2533650 h 2533650"/>
              <a:gd name="connsiteX3" fmla="*/ 0 w 2533650"/>
              <a:gd name="connsiteY3" fmla="*/ 253365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2533650">
                <a:moveTo>
                  <a:pt x="0" y="0"/>
                </a:moveTo>
                <a:lnTo>
                  <a:pt x="2533650" y="0"/>
                </a:lnTo>
                <a:lnTo>
                  <a:pt x="2533650" y="2533650"/>
                </a:lnTo>
                <a:lnTo>
                  <a:pt x="0" y="25336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028383" y="2042832"/>
            <a:ext cx="1568821" cy="2833967"/>
          </a:xfrm>
          <a:custGeom>
            <a:avLst/>
            <a:gdLst>
              <a:gd name="connsiteX0" fmla="*/ 0 w 2533650"/>
              <a:gd name="connsiteY0" fmla="*/ 0 h 2533650"/>
              <a:gd name="connsiteX1" fmla="*/ 2533650 w 2533650"/>
              <a:gd name="connsiteY1" fmla="*/ 0 h 2533650"/>
              <a:gd name="connsiteX2" fmla="*/ 2533650 w 2533650"/>
              <a:gd name="connsiteY2" fmla="*/ 2533650 h 2533650"/>
              <a:gd name="connsiteX3" fmla="*/ 0 w 2533650"/>
              <a:gd name="connsiteY3" fmla="*/ 253365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2533650">
                <a:moveTo>
                  <a:pt x="0" y="0"/>
                </a:moveTo>
                <a:lnTo>
                  <a:pt x="2533650" y="0"/>
                </a:lnTo>
                <a:lnTo>
                  <a:pt x="2533650" y="2533650"/>
                </a:lnTo>
                <a:lnTo>
                  <a:pt x="0" y="25336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9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75793" y="2233890"/>
            <a:ext cx="3990299" cy="2520990"/>
          </a:xfrm>
          <a:custGeom>
            <a:avLst/>
            <a:gdLst>
              <a:gd name="connsiteX0" fmla="*/ 0 w 5086350"/>
              <a:gd name="connsiteY0" fmla="*/ 0 h 6858000"/>
              <a:gd name="connsiteX1" fmla="*/ 5086350 w 5086350"/>
              <a:gd name="connsiteY1" fmla="*/ 0 h 6858000"/>
              <a:gd name="connsiteX2" fmla="*/ 5086350 w 5086350"/>
              <a:gd name="connsiteY2" fmla="*/ 6858000 h 6858000"/>
              <a:gd name="connsiteX3" fmla="*/ 0 w 50863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6350" h="6858000">
                <a:moveTo>
                  <a:pt x="0" y="0"/>
                </a:moveTo>
                <a:lnTo>
                  <a:pt x="5086350" y="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429828" y="2120452"/>
            <a:ext cx="3559964" cy="2018411"/>
          </a:xfrm>
          <a:custGeom>
            <a:avLst/>
            <a:gdLst>
              <a:gd name="connsiteX0" fmla="*/ 0 w 2533650"/>
              <a:gd name="connsiteY0" fmla="*/ 0 h 2533650"/>
              <a:gd name="connsiteX1" fmla="*/ 2533650 w 2533650"/>
              <a:gd name="connsiteY1" fmla="*/ 0 h 2533650"/>
              <a:gd name="connsiteX2" fmla="*/ 2533650 w 2533650"/>
              <a:gd name="connsiteY2" fmla="*/ 2533650 h 2533650"/>
              <a:gd name="connsiteX3" fmla="*/ 0 w 2533650"/>
              <a:gd name="connsiteY3" fmla="*/ 253365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2533650">
                <a:moveTo>
                  <a:pt x="0" y="0"/>
                </a:moveTo>
                <a:lnTo>
                  <a:pt x="2533650" y="0"/>
                </a:lnTo>
                <a:lnTo>
                  <a:pt x="2533650" y="2533650"/>
                </a:lnTo>
                <a:lnTo>
                  <a:pt x="0" y="25336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1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292977" y="2045844"/>
            <a:ext cx="3165598" cy="1815952"/>
          </a:xfrm>
          <a:custGeom>
            <a:avLst/>
            <a:gdLst>
              <a:gd name="connsiteX0" fmla="*/ 0 w 2533650"/>
              <a:gd name="connsiteY0" fmla="*/ 0 h 2533650"/>
              <a:gd name="connsiteX1" fmla="*/ 2533650 w 2533650"/>
              <a:gd name="connsiteY1" fmla="*/ 0 h 2533650"/>
              <a:gd name="connsiteX2" fmla="*/ 2533650 w 2533650"/>
              <a:gd name="connsiteY2" fmla="*/ 2533650 h 2533650"/>
              <a:gd name="connsiteX3" fmla="*/ 0 w 2533650"/>
              <a:gd name="connsiteY3" fmla="*/ 253365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2533650">
                <a:moveTo>
                  <a:pt x="0" y="0"/>
                </a:moveTo>
                <a:lnTo>
                  <a:pt x="2533650" y="0"/>
                </a:lnTo>
                <a:lnTo>
                  <a:pt x="2533650" y="2533650"/>
                </a:lnTo>
                <a:lnTo>
                  <a:pt x="0" y="25336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647465" y="3250453"/>
            <a:ext cx="2872262" cy="1814636"/>
          </a:xfrm>
          <a:custGeom>
            <a:avLst/>
            <a:gdLst>
              <a:gd name="connsiteX0" fmla="*/ 0 w 5086350"/>
              <a:gd name="connsiteY0" fmla="*/ 0 h 6858000"/>
              <a:gd name="connsiteX1" fmla="*/ 5086350 w 5086350"/>
              <a:gd name="connsiteY1" fmla="*/ 0 h 6858000"/>
              <a:gd name="connsiteX2" fmla="*/ 5086350 w 5086350"/>
              <a:gd name="connsiteY2" fmla="*/ 6858000 h 6858000"/>
              <a:gd name="connsiteX3" fmla="*/ 0 w 50863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6350" h="6858000">
                <a:moveTo>
                  <a:pt x="0" y="0"/>
                </a:moveTo>
                <a:lnTo>
                  <a:pt x="5086350" y="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543550" y="0"/>
            <a:ext cx="6648450" cy="4629150"/>
          </a:xfrm>
          <a:custGeom>
            <a:avLst/>
            <a:gdLst>
              <a:gd name="connsiteX0" fmla="*/ 0 w 6648450"/>
              <a:gd name="connsiteY0" fmla="*/ 0 h 4629150"/>
              <a:gd name="connsiteX1" fmla="*/ 6648450 w 6648450"/>
              <a:gd name="connsiteY1" fmla="*/ 0 h 4629150"/>
              <a:gd name="connsiteX2" fmla="*/ 6648450 w 6648450"/>
              <a:gd name="connsiteY2" fmla="*/ 4629150 h 4629150"/>
              <a:gd name="connsiteX3" fmla="*/ 0 w 6648450"/>
              <a:gd name="connsiteY3" fmla="*/ 4629150 h 462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8450" h="4629150">
                <a:moveTo>
                  <a:pt x="0" y="0"/>
                </a:moveTo>
                <a:lnTo>
                  <a:pt x="6648450" y="0"/>
                </a:lnTo>
                <a:lnTo>
                  <a:pt x="6648450" y="4629150"/>
                </a:lnTo>
                <a:lnTo>
                  <a:pt x="0" y="46291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3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" y="1021079"/>
            <a:ext cx="3892378" cy="4815842"/>
          </a:xfrm>
          <a:custGeom>
            <a:avLst/>
            <a:gdLst>
              <a:gd name="connsiteX0" fmla="*/ 0 w 4804229"/>
              <a:gd name="connsiteY0" fmla="*/ 0 h 5638800"/>
              <a:gd name="connsiteX1" fmla="*/ 4804229 w 4804229"/>
              <a:gd name="connsiteY1" fmla="*/ 0 h 5638800"/>
              <a:gd name="connsiteX2" fmla="*/ 4804229 w 4804229"/>
              <a:gd name="connsiteY2" fmla="*/ 5638800 h 5638800"/>
              <a:gd name="connsiteX3" fmla="*/ 0 w 4804229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4229" h="5638800">
                <a:moveTo>
                  <a:pt x="0" y="0"/>
                </a:moveTo>
                <a:lnTo>
                  <a:pt x="4804229" y="0"/>
                </a:lnTo>
                <a:lnTo>
                  <a:pt x="4804229" y="5638800"/>
                </a:lnTo>
                <a:lnTo>
                  <a:pt x="0" y="56388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843227" y="1476375"/>
            <a:ext cx="3581400" cy="3905250"/>
          </a:xfrm>
          <a:custGeom>
            <a:avLst/>
            <a:gdLst>
              <a:gd name="connsiteX0" fmla="*/ 0 w 3581400"/>
              <a:gd name="connsiteY0" fmla="*/ 0 h 3905250"/>
              <a:gd name="connsiteX1" fmla="*/ 3581400 w 3581400"/>
              <a:gd name="connsiteY1" fmla="*/ 0 h 3905250"/>
              <a:gd name="connsiteX2" fmla="*/ 3581400 w 3581400"/>
              <a:gd name="connsiteY2" fmla="*/ 3905250 h 3905250"/>
              <a:gd name="connsiteX3" fmla="*/ 0 w 3581400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3905250">
                <a:moveTo>
                  <a:pt x="0" y="0"/>
                </a:moveTo>
                <a:lnTo>
                  <a:pt x="3581400" y="0"/>
                </a:lnTo>
                <a:lnTo>
                  <a:pt x="3581400" y="3905250"/>
                </a:lnTo>
                <a:lnTo>
                  <a:pt x="0" y="39052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885293" y="0"/>
            <a:ext cx="4305300" cy="6858000"/>
          </a:xfrm>
          <a:custGeom>
            <a:avLst/>
            <a:gdLst>
              <a:gd name="connsiteX0" fmla="*/ 0 w 4305300"/>
              <a:gd name="connsiteY0" fmla="*/ 0 h 6858000"/>
              <a:gd name="connsiteX1" fmla="*/ 4305300 w 4305300"/>
              <a:gd name="connsiteY1" fmla="*/ 0 h 6858000"/>
              <a:gd name="connsiteX2" fmla="*/ 4305300 w 4305300"/>
              <a:gd name="connsiteY2" fmla="*/ 6858000 h 6858000"/>
              <a:gd name="connsiteX3" fmla="*/ 0 w 43053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0" h="6858000">
                <a:moveTo>
                  <a:pt x="0" y="0"/>
                </a:moveTo>
                <a:lnTo>
                  <a:pt x="4305300" y="0"/>
                </a:lnTo>
                <a:lnTo>
                  <a:pt x="43053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574800"/>
            <a:ext cx="7067550" cy="3708400"/>
          </a:xfrm>
          <a:custGeom>
            <a:avLst/>
            <a:gdLst>
              <a:gd name="connsiteX0" fmla="*/ 0 w 7067550"/>
              <a:gd name="connsiteY0" fmla="*/ 0 h 4381500"/>
              <a:gd name="connsiteX1" fmla="*/ 7067550 w 7067550"/>
              <a:gd name="connsiteY1" fmla="*/ 0 h 4381500"/>
              <a:gd name="connsiteX2" fmla="*/ 7067550 w 7067550"/>
              <a:gd name="connsiteY2" fmla="*/ 4381500 h 4381500"/>
              <a:gd name="connsiteX3" fmla="*/ 0 w 7067550"/>
              <a:gd name="connsiteY3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7550" h="4381500">
                <a:moveTo>
                  <a:pt x="0" y="0"/>
                </a:moveTo>
                <a:lnTo>
                  <a:pt x="7067550" y="0"/>
                </a:lnTo>
                <a:lnTo>
                  <a:pt x="7067550" y="4381500"/>
                </a:lnTo>
                <a:lnTo>
                  <a:pt x="0" y="43815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053193" y="1333500"/>
            <a:ext cx="3314700" cy="4191000"/>
          </a:xfrm>
          <a:custGeom>
            <a:avLst/>
            <a:gdLst>
              <a:gd name="connsiteX0" fmla="*/ 0 w 3314700"/>
              <a:gd name="connsiteY0" fmla="*/ 0 h 4191000"/>
              <a:gd name="connsiteX1" fmla="*/ 3314700 w 3314700"/>
              <a:gd name="connsiteY1" fmla="*/ 0 h 4191000"/>
              <a:gd name="connsiteX2" fmla="*/ 3314700 w 3314700"/>
              <a:gd name="connsiteY2" fmla="*/ 4191000 h 4191000"/>
              <a:gd name="connsiteX3" fmla="*/ 0 w 3314700"/>
              <a:gd name="connsiteY3" fmla="*/ 419100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4191000">
                <a:moveTo>
                  <a:pt x="0" y="0"/>
                </a:moveTo>
                <a:lnTo>
                  <a:pt x="3314700" y="0"/>
                </a:lnTo>
                <a:lnTo>
                  <a:pt x="3314700" y="4191000"/>
                </a:lnTo>
                <a:lnTo>
                  <a:pt x="0" y="4191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486275" y="1562100"/>
            <a:ext cx="3219450" cy="3733800"/>
          </a:xfrm>
          <a:custGeom>
            <a:avLst/>
            <a:gdLst>
              <a:gd name="connsiteX0" fmla="*/ 0 w 3219450"/>
              <a:gd name="connsiteY0" fmla="*/ 0 h 3733800"/>
              <a:gd name="connsiteX1" fmla="*/ 3219450 w 3219450"/>
              <a:gd name="connsiteY1" fmla="*/ 0 h 3733800"/>
              <a:gd name="connsiteX2" fmla="*/ 3219450 w 3219450"/>
              <a:gd name="connsiteY2" fmla="*/ 3733800 h 3733800"/>
              <a:gd name="connsiteX3" fmla="*/ 0 w 3219450"/>
              <a:gd name="connsiteY3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450" h="3733800">
                <a:moveTo>
                  <a:pt x="0" y="0"/>
                </a:moveTo>
                <a:lnTo>
                  <a:pt x="3219450" y="0"/>
                </a:lnTo>
                <a:lnTo>
                  <a:pt x="3219450" y="3733800"/>
                </a:lnTo>
                <a:lnTo>
                  <a:pt x="0" y="37338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2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79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6" r:id="rId27"/>
    <p:sldLayoutId id="2147483687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388986" y="2683933"/>
            <a:ext cx="803015" cy="1490134"/>
          </a:xfrm>
          <a:custGeom>
            <a:avLst/>
            <a:gdLst>
              <a:gd name="connsiteX0" fmla="*/ 745067 w 803015"/>
              <a:gd name="connsiteY0" fmla="*/ 0 h 1490134"/>
              <a:gd name="connsiteX1" fmla="*/ 803015 w 803015"/>
              <a:gd name="connsiteY1" fmla="*/ 5842 h 1490134"/>
              <a:gd name="connsiteX2" fmla="*/ 803015 w 803015"/>
              <a:gd name="connsiteY2" fmla="*/ 1484292 h 1490134"/>
              <a:gd name="connsiteX3" fmla="*/ 745067 w 803015"/>
              <a:gd name="connsiteY3" fmla="*/ 1490134 h 1490134"/>
              <a:gd name="connsiteX4" fmla="*/ 0 w 803015"/>
              <a:gd name="connsiteY4" fmla="*/ 745067 h 1490134"/>
              <a:gd name="connsiteX5" fmla="*/ 745067 w 803015"/>
              <a:gd name="connsiteY5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15" h="1490134">
                <a:moveTo>
                  <a:pt x="745067" y="0"/>
                </a:moveTo>
                <a:lnTo>
                  <a:pt x="803015" y="5842"/>
                </a:lnTo>
                <a:lnTo>
                  <a:pt x="803015" y="1484292"/>
                </a:lnTo>
                <a:lnTo>
                  <a:pt x="745067" y="1490134"/>
                </a:lnTo>
                <a:cubicBezTo>
                  <a:pt x="333578" y="1490134"/>
                  <a:pt x="0" y="1156556"/>
                  <a:pt x="0" y="745067"/>
                </a:cubicBezTo>
                <a:cubicBezTo>
                  <a:pt x="0" y="333578"/>
                  <a:pt x="333578" y="0"/>
                  <a:pt x="7450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1489" y="2865880"/>
            <a:ext cx="56028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pc="3500" dirty="0">
                <a:solidFill>
                  <a:schemeClr val="accent3"/>
                </a:solidFill>
                <a:latin typeface="Karla" charset="0"/>
                <a:ea typeface="Karla" charset="0"/>
                <a:cs typeface="Karla" charset="0"/>
              </a:rPr>
              <a:t>DC EMS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24735" y="3419878"/>
            <a:ext cx="2481943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1489" y="2514656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70041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3656" y="4629150"/>
            <a:ext cx="9026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Kanban.(</a:t>
            </a:r>
            <a:r>
              <a:rPr lang="en-US" sz="9600" b="1" spc="600" dirty="0" err="1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trello</a:t>
            </a:r>
            <a:r>
              <a:rPr lang="en-US" sz="9600" b="1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)</a:t>
            </a:r>
          </a:p>
        </p:txBody>
      </p:sp>
      <p:sp>
        <p:nvSpPr>
          <p:cNvPr id="5" name="Freeform 4"/>
          <p:cNvSpPr/>
          <p:nvPr/>
        </p:nvSpPr>
        <p:spPr>
          <a:xfrm>
            <a:off x="11388986" y="3884083"/>
            <a:ext cx="803015" cy="1490134"/>
          </a:xfrm>
          <a:custGeom>
            <a:avLst/>
            <a:gdLst>
              <a:gd name="connsiteX0" fmla="*/ 745067 w 803015"/>
              <a:gd name="connsiteY0" fmla="*/ 0 h 1490134"/>
              <a:gd name="connsiteX1" fmla="*/ 803015 w 803015"/>
              <a:gd name="connsiteY1" fmla="*/ 5842 h 1490134"/>
              <a:gd name="connsiteX2" fmla="*/ 803015 w 803015"/>
              <a:gd name="connsiteY2" fmla="*/ 1484292 h 1490134"/>
              <a:gd name="connsiteX3" fmla="*/ 745067 w 803015"/>
              <a:gd name="connsiteY3" fmla="*/ 1490134 h 1490134"/>
              <a:gd name="connsiteX4" fmla="*/ 0 w 803015"/>
              <a:gd name="connsiteY4" fmla="*/ 745067 h 1490134"/>
              <a:gd name="connsiteX5" fmla="*/ 745067 w 803015"/>
              <a:gd name="connsiteY5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15" h="1490134">
                <a:moveTo>
                  <a:pt x="745067" y="0"/>
                </a:moveTo>
                <a:lnTo>
                  <a:pt x="803015" y="5842"/>
                </a:lnTo>
                <a:lnTo>
                  <a:pt x="803015" y="1484292"/>
                </a:lnTo>
                <a:lnTo>
                  <a:pt x="745067" y="1490134"/>
                </a:lnTo>
                <a:cubicBezTo>
                  <a:pt x="333578" y="1490134"/>
                  <a:pt x="0" y="1156556"/>
                  <a:pt x="0" y="745067"/>
                </a:cubicBezTo>
                <a:cubicBezTo>
                  <a:pt x="0" y="333578"/>
                  <a:pt x="333578" y="0"/>
                  <a:pt x="74506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2DE96-0A9D-4802-B14D-3884E7E9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63" y="383017"/>
            <a:ext cx="7986917" cy="41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6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1388986" y="2683933"/>
            <a:ext cx="803015" cy="1490134"/>
          </a:xfrm>
          <a:custGeom>
            <a:avLst/>
            <a:gdLst>
              <a:gd name="connsiteX0" fmla="*/ 745067 w 803015"/>
              <a:gd name="connsiteY0" fmla="*/ 0 h 1490134"/>
              <a:gd name="connsiteX1" fmla="*/ 803015 w 803015"/>
              <a:gd name="connsiteY1" fmla="*/ 5842 h 1490134"/>
              <a:gd name="connsiteX2" fmla="*/ 803015 w 803015"/>
              <a:gd name="connsiteY2" fmla="*/ 1484292 h 1490134"/>
              <a:gd name="connsiteX3" fmla="*/ 745067 w 803015"/>
              <a:gd name="connsiteY3" fmla="*/ 1490134 h 1490134"/>
              <a:gd name="connsiteX4" fmla="*/ 0 w 803015"/>
              <a:gd name="connsiteY4" fmla="*/ 745067 h 1490134"/>
              <a:gd name="connsiteX5" fmla="*/ 745067 w 803015"/>
              <a:gd name="connsiteY5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15" h="1490134">
                <a:moveTo>
                  <a:pt x="745067" y="0"/>
                </a:moveTo>
                <a:lnTo>
                  <a:pt x="803015" y="5842"/>
                </a:lnTo>
                <a:lnTo>
                  <a:pt x="803015" y="1484292"/>
                </a:lnTo>
                <a:lnTo>
                  <a:pt x="745067" y="1490134"/>
                </a:lnTo>
                <a:cubicBezTo>
                  <a:pt x="333578" y="1490134"/>
                  <a:pt x="0" y="1156556"/>
                  <a:pt x="0" y="745067"/>
                </a:cubicBezTo>
                <a:cubicBezTo>
                  <a:pt x="0" y="333578"/>
                  <a:pt x="333578" y="0"/>
                  <a:pt x="74506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05204" y="2410186"/>
            <a:ext cx="69815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Thank You! </a:t>
            </a:r>
            <a:endParaRPr lang="en-US" sz="9600" b="1" spc="600" dirty="0">
              <a:solidFill>
                <a:schemeClr val="accent2"/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6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209" y="2144058"/>
            <a:ext cx="5814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“Nothing shakes the smiling heart.”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6209" y="4286250"/>
            <a:ext cx="273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Santosh </a:t>
            </a:r>
            <a:r>
              <a:rPr lang="en-US" sz="1600" spc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Kalwar</a:t>
            </a:r>
            <a:endParaRPr lang="en-US" sz="1600" spc="60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1388986" y="2683933"/>
            <a:ext cx="803015" cy="1490134"/>
          </a:xfrm>
          <a:custGeom>
            <a:avLst/>
            <a:gdLst>
              <a:gd name="connsiteX0" fmla="*/ 745067 w 803015"/>
              <a:gd name="connsiteY0" fmla="*/ 0 h 1490134"/>
              <a:gd name="connsiteX1" fmla="*/ 803015 w 803015"/>
              <a:gd name="connsiteY1" fmla="*/ 5842 h 1490134"/>
              <a:gd name="connsiteX2" fmla="*/ 803015 w 803015"/>
              <a:gd name="connsiteY2" fmla="*/ 1484292 h 1490134"/>
              <a:gd name="connsiteX3" fmla="*/ 745067 w 803015"/>
              <a:gd name="connsiteY3" fmla="*/ 1490134 h 1490134"/>
              <a:gd name="connsiteX4" fmla="*/ 0 w 803015"/>
              <a:gd name="connsiteY4" fmla="*/ 745067 h 1490134"/>
              <a:gd name="connsiteX5" fmla="*/ 745067 w 803015"/>
              <a:gd name="connsiteY5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15" h="1490134">
                <a:moveTo>
                  <a:pt x="745067" y="0"/>
                </a:moveTo>
                <a:lnTo>
                  <a:pt x="803015" y="5842"/>
                </a:lnTo>
                <a:lnTo>
                  <a:pt x="803015" y="1484292"/>
                </a:lnTo>
                <a:lnTo>
                  <a:pt x="745067" y="1490134"/>
                </a:lnTo>
                <a:cubicBezTo>
                  <a:pt x="333578" y="1490134"/>
                  <a:pt x="0" y="1156556"/>
                  <a:pt x="0" y="745067"/>
                </a:cubicBezTo>
                <a:cubicBezTo>
                  <a:pt x="0" y="333578"/>
                  <a:pt x="333578" y="0"/>
                  <a:pt x="74506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537" y="1674546"/>
            <a:ext cx="90096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600" dirty="0" err="1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Ketua</a:t>
            </a:r>
            <a:r>
              <a:rPr lang="en-US" sz="4000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 : </a:t>
            </a:r>
          </a:p>
          <a:p>
            <a:pPr marL="571500" indent="-571500">
              <a:buFontTx/>
              <a:buChar char="-"/>
            </a:pPr>
            <a:r>
              <a:rPr lang="en-US" sz="4000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Jerry </a:t>
            </a:r>
            <a:r>
              <a:rPr lang="en-US" sz="4000" spc="600" dirty="0" err="1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Lasama</a:t>
            </a:r>
            <a:endParaRPr lang="en-US" sz="4000" spc="600" dirty="0">
              <a:solidFill>
                <a:schemeClr val="accent3">
                  <a:lumMod val="7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endParaRPr lang="en-US" sz="4000" spc="600" dirty="0">
              <a:solidFill>
                <a:schemeClr val="accent3">
                  <a:lumMod val="7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r>
              <a:rPr lang="en-US" sz="4000" spc="600" dirty="0" err="1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Anggota</a:t>
            </a:r>
            <a:r>
              <a:rPr lang="en-US" sz="4000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 : </a:t>
            </a:r>
          </a:p>
          <a:p>
            <a:pPr marL="571500" indent="-571500">
              <a:buFontTx/>
              <a:buChar char="-"/>
            </a:pPr>
            <a:r>
              <a:rPr lang="en-US" sz="4000" spc="600" dirty="0" err="1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Jenal</a:t>
            </a:r>
            <a:r>
              <a:rPr lang="en-US" sz="4000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4000" spc="600" dirty="0" err="1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Abidin</a:t>
            </a:r>
            <a:endParaRPr lang="en-US" sz="4000" spc="600" dirty="0">
              <a:solidFill>
                <a:schemeClr val="accent3">
                  <a:lumMod val="7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marL="571500" indent="-571500">
              <a:buFontTx/>
              <a:buChar char="-"/>
            </a:pPr>
            <a:r>
              <a:rPr lang="en-US" sz="4000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Shine la </a:t>
            </a:r>
            <a:r>
              <a:rPr lang="en-US" sz="4000" spc="600" dirty="0" err="1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yan</a:t>
            </a:r>
            <a:r>
              <a:rPr lang="en-US" sz="4000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4000" spc="600" dirty="0" err="1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senpa</a:t>
            </a:r>
            <a:r>
              <a:rPr lang="en-US" sz="4000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4000" spc="600" dirty="0" err="1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pisue</a:t>
            </a:r>
            <a:endParaRPr lang="en-US" sz="4000" spc="600" dirty="0">
              <a:solidFill>
                <a:schemeClr val="accent3">
                  <a:lumMod val="7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marL="571500" indent="-571500">
              <a:buFontTx/>
              <a:buChar char="-"/>
            </a:pPr>
            <a:r>
              <a:rPr lang="en-US" sz="4000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Rio </a:t>
            </a:r>
            <a:r>
              <a:rPr lang="en-US" sz="4000" spc="600" dirty="0" err="1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Darmawan</a:t>
            </a:r>
            <a:r>
              <a:rPr lang="en-US" sz="4000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</a:p>
        </p:txBody>
      </p:sp>
      <p:sp>
        <p:nvSpPr>
          <p:cNvPr id="8" name="Freeform 7"/>
          <p:cNvSpPr/>
          <p:nvPr/>
        </p:nvSpPr>
        <p:spPr>
          <a:xfrm>
            <a:off x="11388986" y="2683933"/>
            <a:ext cx="803015" cy="1490134"/>
          </a:xfrm>
          <a:custGeom>
            <a:avLst/>
            <a:gdLst>
              <a:gd name="connsiteX0" fmla="*/ 745067 w 803015"/>
              <a:gd name="connsiteY0" fmla="*/ 0 h 1490134"/>
              <a:gd name="connsiteX1" fmla="*/ 803015 w 803015"/>
              <a:gd name="connsiteY1" fmla="*/ 5842 h 1490134"/>
              <a:gd name="connsiteX2" fmla="*/ 803015 w 803015"/>
              <a:gd name="connsiteY2" fmla="*/ 1484292 h 1490134"/>
              <a:gd name="connsiteX3" fmla="*/ 745067 w 803015"/>
              <a:gd name="connsiteY3" fmla="*/ 1490134 h 1490134"/>
              <a:gd name="connsiteX4" fmla="*/ 0 w 803015"/>
              <a:gd name="connsiteY4" fmla="*/ 745067 h 1490134"/>
              <a:gd name="connsiteX5" fmla="*/ 745067 w 803015"/>
              <a:gd name="connsiteY5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15" h="1490134">
                <a:moveTo>
                  <a:pt x="745067" y="0"/>
                </a:moveTo>
                <a:lnTo>
                  <a:pt x="803015" y="5842"/>
                </a:lnTo>
                <a:lnTo>
                  <a:pt x="803015" y="1484292"/>
                </a:lnTo>
                <a:lnTo>
                  <a:pt x="745067" y="1490134"/>
                </a:lnTo>
                <a:cubicBezTo>
                  <a:pt x="333578" y="1490134"/>
                  <a:pt x="0" y="1156556"/>
                  <a:pt x="0" y="745067"/>
                </a:cubicBezTo>
                <a:cubicBezTo>
                  <a:pt x="0" y="333578"/>
                  <a:pt x="333578" y="0"/>
                  <a:pt x="74506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D775C-3D7A-4AF1-80D3-8AF2D6519489}"/>
              </a:ext>
            </a:extLst>
          </p:cNvPr>
          <p:cNvSpPr txBox="1"/>
          <p:nvPr/>
        </p:nvSpPr>
        <p:spPr>
          <a:xfrm>
            <a:off x="2317275" y="782249"/>
            <a:ext cx="7557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spc="600" dirty="0" err="1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yangPENTINGLulus</a:t>
            </a:r>
            <a:r>
              <a:rPr lang="en-US" sz="4000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297593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9917" y="237175"/>
            <a:ext cx="4165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Our Projects.</a:t>
            </a:r>
            <a:endParaRPr lang="en-US" sz="4400" b="1" spc="600" dirty="0">
              <a:solidFill>
                <a:schemeClr val="accent3">
                  <a:lumMod val="7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7639" y="2367170"/>
            <a:ext cx="6202018" cy="170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DC-EMS berfungsi untuk memberikan reporting kondisi data center secara realtime, serta memberikan alarm-alarm apabila terjadi problem pada server yang akan berujung pada kestabilan server dan pengurangan downtime. 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1388986" y="2683933"/>
            <a:ext cx="803015" cy="1490134"/>
          </a:xfrm>
          <a:custGeom>
            <a:avLst/>
            <a:gdLst>
              <a:gd name="connsiteX0" fmla="*/ 745067 w 803015"/>
              <a:gd name="connsiteY0" fmla="*/ 0 h 1490134"/>
              <a:gd name="connsiteX1" fmla="*/ 803015 w 803015"/>
              <a:gd name="connsiteY1" fmla="*/ 5842 h 1490134"/>
              <a:gd name="connsiteX2" fmla="*/ 803015 w 803015"/>
              <a:gd name="connsiteY2" fmla="*/ 1484292 h 1490134"/>
              <a:gd name="connsiteX3" fmla="*/ 745067 w 803015"/>
              <a:gd name="connsiteY3" fmla="*/ 1490134 h 1490134"/>
              <a:gd name="connsiteX4" fmla="*/ 0 w 803015"/>
              <a:gd name="connsiteY4" fmla="*/ 745067 h 1490134"/>
              <a:gd name="connsiteX5" fmla="*/ 745067 w 803015"/>
              <a:gd name="connsiteY5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15" h="1490134">
                <a:moveTo>
                  <a:pt x="745067" y="0"/>
                </a:moveTo>
                <a:lnTo>
                  <a:pt x="803015" y="5842"/>
                </a:lnTo>
                <a:lnTo>
                  <a:pt x="803015" y="1484292"/>
                </a:lnTo>
                <a:lnTo>
                  <a:pt x="745067" y="1490134"/>
                </a:lnTo>
                <a:cubicBezTo>
                  <a:pt x="333578" y="1490134"/>
                  <a:pt x="0" y="1156556"/>
                  <a:pt x="0" y="745067"/>
                </a:cubicBezTo>
                <a:cubicBezTo>
                  <a:pt x="0" y="333578"/>
                  <a:pt x="333578" y="0"/>
                  <a:pt x="74506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364640-BAAD-4733-B644-052260F1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16" y="1664805"/>
            <a:ext cx="18859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D9B97-B32A-4566-8C4A-0E641F3EC4AF}"/>
              </a:ext>
            </a:extLst>
          </p:cNvPr>
          <p:cNvSpPr txBox="1"/>
          <p:nvPr/>
        </p:nvSpPr>
        <p:spPr>
          <a:xfrm>
            <a:off x="4848141" y="1597729"/>
            <a:ext cx="28969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DC - EMS</a:t>
            </a:r>
            <a:endParaRPr lang="en-US" sz="4400" b="1" spc="600" dirty="0">
              <a:solidFill>
                <a:schemeClr val="accent3">
                  <a:lumMod val="7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8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7581" y="1266980"/>
            <a:ext cx="496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Dashboard Utama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3506" y="2494128"/>
            <a:ext cx="484655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Menampilkan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tampilan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dari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informasi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kondisi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data center real time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710057" y="2972008"/>
            <a:ext cx="248194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B0E746-9BC7-4BD8-8954-95191A035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780" y="1528590"/>
            <a:ext cx="18383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0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7581" y="1266980"/>
            <a:ext cx="496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Alarm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6914" y="2494128"/>
            <a:ext cx="4846551" cy="170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v-SE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Pada menu alarms user dapat melihat catatan alarm-alarm yang ada, dapat melakukan verifikasi tindakan apabila permasalahan pada server sudah dilakukan 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10057" y="2972008"/>
            <a:ext cx="248194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331140-12BB-47CC-8D44-67C47B8F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01" y="1528590"/>
            <a:ext cx="18764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33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7581" y="1266980"/>
            <a:ext cx="496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Utilities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3506" y="2494128"/>
            <a:ext cx="4846551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Pada menu Utility user dapat melihat grafik penggunaan listrik bulan ini, serta melihat grafik historikal penggunaan listrik 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10057" y="2972008"/>
            <a:ext cx="248194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EC947D-030E-4B61-825F-62C4DF89C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780" y="1528590"/>
            <a:ext cx="18383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25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366" y="106012"/>
            <a:ext cx="9969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Information Architecture</a:t>
            </a:r>
          </a:p>
        </p:txBody>
      </p:sp>
      <p:sp>
        <p:nvSpPr>
          <p:cNvPr id="5" name="Freeform 4"/>
          <p:cNvSpPr/>
          <p:nvPr/>
        </p:nvSpPr>
        <p:spPr>
          <a:xfrm>
            <a:off x="11388986" y="3884083"/>
            <a:ext cx="803015" cy="1490134"/>
          </a:xfrm>
          <a:custGeom>
            <a:avLst/>
            <a:gdLst>
              <a:gd name="connsiteX0" fmla="*/ 745067 w 803015"/>
              <a:gd name="connsiteY0" fmla="*/ 0 h 1490134"/>
              <a:gd name="connsiteX1" fmla="*/ 803015 w 803015"/>
              <a:gd name="connsiteY1" fmla="*/ 5842 h 1490134"/>
              <a:gd name="connsiteX2" fmla="*/ 803015 w 803015"/>
              <a:gd name="connsiteY2" fmla="*/ 1484292 h 1490134"/>
              <a:gd name="connsiteX3" fmla="*/ 745067 w 803015"/>
              <a:gd name="connsiteY3" fmla="*/ 1490134 h 1490134"/>
              <a:gd name="connsiteX4" fmla="*/ 0 w 803015"/>
              <a:gd name="connsiteY4" fmla="*/ 745067 h 1490134"/>
              <a:gd name="connsiteX5" fmla="*/ 745067 w 803015"/>
              <a:gd name="connsiteY5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15" h="1490134">
                <a:moveTo>
                  <a:pt x="745067" y="0"/>
                </a:moveTo>
                <a:lnTo>
                  <a:pt x="803015" y="5842"/>
                </a:lnTo>
                <a:lnTo>
                  <a:pt x="803015" y="1484292"/>
                </a:lnTo>
                <a:lnTo>
                  <a:pt x="745067" y="1490134"/>
                </a:lnTo>
                <a:cubicBezTo>
                  <a:pt x="333578" y="1490134"/>
                  <a:pt x="0" y="1156556"/>
                  <a:pt x="0" y="745067"/>
                </a:cubicBezTo>
                <a:cubicBezTo>
                  <a:pt x="0" y="333578"/>
                  <a:pt x="333578" y="0"/>
                  <a:pt x="74506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FB5C40-D187-4949-AE4D-9D91DA6B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2052638"/>
            <a:ext cx="61436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69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366" y="106012"/>
            <a:ext cx="9241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pc="600" dirty="0">
                <a:solidFill>
                  <a:schemeClr val="accent3">
                    <a:lumMod val="75000"/>
                  </a:schemeClr>
                </a:solidFill>
                <a:latin typeface="Karla" charset="0"/>
                <a:ea typeface="Karla" charset="0"/>
                <a:cs typeface="Karla" charset="0"/>
              </a:rPr>
              <a:t>Fitur Dan Task Analysis</a:t>
            </a:r>
          </a:p>
        </p:txBody>
      </p:sp>
      <p:sp>
        <p:nvSpPr>
          <p:cNvPr id="5" name="Freeform 4"/>
          <p:cNvSpPr/>
          <p:nvPr/>
        </p:nvSpPr>
        <p:spPr>
          <a:xfrm>
            <a:off x="11388986" y="3884083"/>
            <a:ext cx="803015" cy="1490134"/>
          </a:xfrm>
          <a:custGeom>
            <a:avLst/>
            <a:gdLst>
              <a:gd name="connsiteX0" fmla="*/ 745067 w 803015"/>
              <a:gd name="connsiteY0" fmla="*/ 0 h 1490134"/>
              <a:gd name="connsiteX1" fmla="*/ 803015 w 803015"/>
              <a:gd name="connsiteY1" fmla="*/ 5842 h 1490134"/>
              <a:gd name="connsiteX2" fmla="*/ 803015 w 803015"/>
              <a:gd name="connsiteY2" fmla="*/ 1484292 h 1490134"/>
              <a:gd name="connsiteX3" fmla="*/ 745067 w 803015"/>
              <a:gd name="connsiteY3" fmla="*/ 1490134 h 1490134"/>
              <a:gd name="connsiteX4" fmla="*/ 0 w 803015"/>
              <a:gd name="connsiteY4" fmla="*/ 745067 h 1490134"/>
              <a:gd name="connsiteX5" fmla="*/ 745067 w 803015"/>
              <a:gd name="connsiteY5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15" h="1490134">
                <a:moveTo>
                  <a:pt x="745067" y="0"/>
                </a:moveTo>
                <a:lnTo>
                  <a:pt x="803015" y="5842"/>
                </a:lnTo>
                <a:lnTo>
                  <a:pt x="803015" y="1484292"/>
                </a:lnTo>
                <a:lnTo>
                  <a:pt x="745067" y="1490134"/>
                </a:lnTo>
                <a:cubicBezTo>
                  <a:pt x="333578" y="1490134"/>
                  <a:pt x="0" y="1156556"/>
                  <a:pt x="0" y="745067"/>
                </a:cubicBezTo>
                <a:cubicBezTo>
                  <a:pt x="0" y="333578"/>
                  <a:pt x="333578" y="0"/>
                  <a:pt x="74506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2EE4BE-90E1-4B0C-8A85-1FC93E0C7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10" y="1433015"/>
            <a:ext cx="9299862" cy="394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4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me 21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D536D"/>
      </a:accent1>
      <a:accent2>
        <a:srgbClr val="FF8957"/>
      </a:accent2>
      <a:accent3>
        <a:srgbClr val="EED054"/>
      </a:accent3>
      <a:accent4>
        <a:srgbClr val="CAD849"/>
      </a:accent4>
      <a:accent5>
        <a:srgbClr val="00C182"/>
      </a:accent5>
      <a:accent6>
        <a:srgbClr val="429EB0"/>
      </a:accent6>
      <a:hlink>
        <a:srgbClr val="FFFFFF"/>
      </a:hlink>
      <a:folHlink>
        <a:srgbClr val="59595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129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Karla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SKY</cp:lastModifiedBy>
  <cp:revision>68</cp:revision>
  <dcterms:created xsi:type="dcterms:W3CDTF">2019-05-03T11:14:46Z</dcterms:created>
  <dcterms:modified xsi:type="dcterms:W3CDTF">2020-10-28T12:03:47Z</dcterms:modified>
  <cp:category/>
</cp:coreProperties>
</file>