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smtClean="0">
                <a:solidFill>
                  <a:schemeClr val="accent1">
                    <a:lumMod val="75000"/>
                  </a:schemeClr>
                </a:solidFill>
                <a:latin typeface="Times New Roman" panose="02020603050405020304" pitchFamily="18" charset="0"/>
                <a:cs typeface="Times New Roman" panose="02020603050405020304" pitchFamily="18" charset="0"/>
              </a:rPr>
              <a:t>Hariprakash.B</a:t>
            </a:r>
            <a:endParaRPr lang="en-US" sz="2400" b="1" dirty="0" smtClean="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4" y="1735300"/>
            <a:ext cx="3983254" cy="427689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748372"/>
            <a:ext cx="4932040" cy="4313562"/>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695</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9</cp:revision>
  <dcterms:created xsi:type="dcterms:W3CDTF">2024-04-02T08:23:29Z</dcterms:created>
  <dcterms:modified xsi:type="dcterms:W3CDTF">2024-04-02T09:30:41Z</dcterms:modified>
</cp:coreProperties>
</file>