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0"/>
    <p:restoredTop sz="94660"/>
  </p:normalViewPr>
  <p:slideViewPr>
    <p:cSldViewPr>
      <p:cViewPr varScale="1">
        <p:scale>
          <a:sx n="123" d="100"/>
          <a:sy n="123" d="100"/>
        </p:scale>
        <p:origin x="25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1/Hands-on-Lab/labs-jupyter-spacex-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2/Hands-on-Lab/jupyter-labs-eda-dataviz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2/Hands-on-Lab/jupyter-labs-eda-sql-coursera_sqllit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3/Hands-on-Lab/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3/Hands-on-Lab/SpaceX_Launch_Records_Dashboard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oherlambang1994/IBM-Data-Science-Professional-Certificate/blob/main/10.%20Applied%20Data%20Science%20Capstone/Week%204/Hands-on-Lab/SpaceX_Machine_Learning_Prediction_Part_5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rioherlambang1994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rioherlambang1994/IBM-Data-Science-Professional-Certificate/blob/main/10.%20Applied%20Data%20Science%20Capstone/Week%201/Hands-on-Lab/jupyter-labs-spacex-data-collection-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rioherlambang1994/IBM-Data-Science-Professional-Certificate/blob/main/10.%20Applied%20Data%20Science%20Capstone/Week%201/Hands-on-Lab/jupyter-labs-web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8375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D" sz="1400" dirty="0"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https://github.com/rioherlambang1994/IBM-Data-Science-Professional-Certificate/blob/main/10.%20Applied%20Data%20Science%20Capstone/Week%201/Hands-on-Lab/labs-jupyter-spacex-Data%20wrangling.ipynb</a:t>
            </a:r>
            <a:endParaRPr lang="en-ID" sz="14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D" sz="2000" dirty="0"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https://github.com/rioherlambang1994/IBM-Data-Science-Professional-Certificate/blob/main/10.%20Applied%20Data%20Science%20Capstone/Week%202/Hands-on-Lab/jupyter-labs-eda-dataviz.ipynb</a:t>
            </a:r>
            <a:endParaRPr lang="en-ID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D" sz="2000" dirty="0"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https://github.com/rioherlambang1994/IBM-Data-Science-Professional-Certificate/blob/main/10.%20Applied%20Data%20Science%20Capstone/Week%202/Hands-on-Lab/jupyter-labs-eda-sql-coursera_sqllite.ipynb</a:t>
            </a:r>
            <a:endParaRPr lang="en-ID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D" sz="2000" dirty="0"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https://github.com/rioherlambang1994/IBM-Data-Science-Professional-Certificate/blob/main/10.%20Applied%20Data%20Science%20Capstone/Week%203/Hands-on-Lab/lab_jupyter_launch_site_location.ipynb</a:t>
            </a:r>
            <a:endParaRPr lang="en-ID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D" sz="2000" dirty="0"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https://github.com/rioherlambang1994/IBM-Data-Science-Professional-Certificate/blob/main/10.%20Applied%20Data%20Science%20Capstone/Week%203/Hands-on-Lab/SpaceX_Launch_Records_Dashboard.py</a:t>
            </a:r>
            <a:endParaRPr lang="en-ID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https://github.com/rioherlambang1994/IBM-Data-Science-Professional-Certificate/blob/main/10.%20Applied%20Data%20Science%20Capstone/Week%204/Hands-on-Lab/SpaceX_Machine_Learning_Prediction_Part_5.ipynb</a:t>
            </a:r>
            <a:endParaRPr lang="en-ID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D" sz="1750" dirty="0">
                <a:latin typeface="Carlito"/>
                <a:cs typeface="Carlito"/>
                <a:hlinkClick r:id="rId2"/>
              </a:rPr>
              <a:t>https://github.com/rioherlambang1994/IBM-Data-Science-Professional-Certificate</a:t>
            </a:r>
            <a:endParaRPr lang="en-ID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D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https://github.com/rioherlambang1994/IBM-Data-Science-Professional-Certificate/blob/main/10.%20Applied%20Data%20Science%20Capstone/Week%201/Hands-on-Lab/jupyter-labs-spacex-data-collection-api.ipynb</a:t>
            </a:r>
            <a:endParaRPr lang="en-ID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https://github.com/rioherlambang1994/IBM-Data-Science-Professional-Certificate/blob/main/10.%20Applied%20Data%20Science%20Capstone/Week%201/Hands-on-Lab/jupyter-labs-webscraping.ipynb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2917</Words>
  <Application>Microsoft Macintosh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Rio Herlambang</cp:lastModifiedBy>
  <cp:revision>5</cp:revision>
  <dcterms:created xsi:type="dcterms:W3CDTF">2021-08-26T16:53:12Z</dcterms:created>
  <dcterms:modified xsi:type="dcterms:W3CDTF">2024-03-23T12:24:46Z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