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13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860032" y="21922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5400092" y="22234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400092" y="22308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3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6156176" y="22408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Original topic author always shown</a:t>
            </a:r>
            <a:endParaRPr lang="en-GB" sz="1200" dirty="0"/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Repeated topics for multiple replies</a:t>
            </a:r>
            <a:endParaRPr lang="en-GB" sz="1200" dirty="0"/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The </a:t>
            </a:r>
            <a:r>
              <a:rPr lang="en-GB" sz="1000" dirty="0" err="1" smtClean="0"/>
              <a:t>url</a:t>
            </a:r>
            <a:r>
              <a:rPr lang="en-GB" sz="1000" dirty="0" smtClean="0"/>
              <a:t> this links to </a:t>
            </a:r>
            <a:endParaRPr lang="en-GB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283748" y="2119414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103760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039864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752" y="3963169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6280224" y="38911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416128" y="40351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535808" y="4107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4237112" y="55423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4389512" y="56947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  <p:sp>
        <p:nvSpPr>
          <p:cNvPr id="28" name="Oval 27"/>
          <p:cNvSpPr/>
          <p:nvPr/>
        </p:nvSpPr>
        <p:spPr>
          <a:xfrm>
            <a:off x="2240856" y="21204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5157744" y="208709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6230776" y="2137842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86" y="3352964"/>
            <a:ext cx="1100907" cy="205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60" y="3320966"/>
            <a:ext cx="171450" cy="2286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14525" y="347750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588224" y="3810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588224" y="4170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6928114" y="39551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2339752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2627784" y="45091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This  box is styled in Topics Index 10, 11 &amp; 12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44" y="2913277"/>
            <a:ext cx="2707878" cy="2082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25888" y="28267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716016" y="28267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4917" y="4082593"/>
            <a:ext cx="2376264" cy="657836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006332" y="427642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24790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38698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19872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4644008" y="13407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699792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32758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25557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4360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5940152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86003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843808" y="10527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6277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969518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1987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3131840" y="14127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555776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6762006" y="43651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3" name="Oval 22"/>
          <p:cNvSpPr/>
          <p:nvPr/>
        </p:nvSpPr>
        <p:spPr>
          <a:xfrm>
            <a:off x="2064990" y="41921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Breadcrumbs 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Home</a:t>
            </a:r>
            <a:endParaRPr lang="en-GB" sz="1400" dirty="0"/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Root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Current</a:t>
            </a:r>
            <a:endParaRPr lang="en-GB" sz="1400" dirty="0"/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116</Words>
  <Application>Microsoft Office PowerPoint</Application>
  <PresentationFormat>On-screen Show (4:3)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 wilson</cp:lastModifiedBy>
  <cp:revision>40</cp:revision>
  <dcterms:created xsi:type="dcterms:W3CDTF">2014-11-02T13:53:01Z</dcterms:created>
  <dcterms:modified xsi:type="dcterms:W3CDTF">2016-09-07T14:08:30Z</dcterms:modified>
</cp:coreProperties>
</file>