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19C5D2-A883-FA00-3E7A-8FAAE8512A41}" name="지은 박" initials="지박" userId="2a8a1261b1cc370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41A9D-C6FD-D360-A6C5-F7B687135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52D4B0-16CD-4313-25B0-ACEF0B2C8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502C9-BCA9-0689-6308-58494BBF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AF33C-CC7A-C5CD-9430-E131B679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7F5DB-AAAB-BD21-6E6E-C583F445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C14D1-2B69-3516-A096-22F379A9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36448-015B-7720-BD4D-5128ED1C4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496D-1B29-A6AC-2095-8162999C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7262-5C95-1019-B2EE-7E791823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704A1-CB92-3689-9538-4CF04D2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8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BD7F1D-E9AF-A898-F04F-BCC455E56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3F0E5-B756-86FF-F9BF-1AFD14F6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002BC-2FCB-6AF8-9E57-4238EF22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F5DA8-BE87-CD15-C3D4-1A798D32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A477A-AFFE-FE6C-E9C8-BB1A1F0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1D979-38AD-7B15-DA7F-60FB1195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523F-94A4-E03B-7115-1296A127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3B74E-59B0-A747-0261-346316EE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E99A6-EDDF-AC2F-878D-6B7CEA3C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E6A81-41DC-9001-3BB2-B69BC87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75DFD-7951-5BE8-0013-4D75050B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B5409-7287-6034-8895-0CF1997F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4ED21-6446-4D12-9AB9-4C4B890D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C47CD-FA93-F6CE-6B06-2FA6AA5A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82AB6-9936-F5EA-4DC8-19D6138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9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A3337-CF05-906F-7A57-89B76EE7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85A46-A3D7-B383-CDE3-0657499AE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2F345-C9A2-8DB3-9FE8-4AF4CD2A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FD4AC-3E17-5BDF-ABAF-E06E26F8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96181-95E4-1E67-7640-2466D091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3B34B-31CE-AD58-AFBB-3E1CB78F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4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72FA-659A-D9DC-5D56-CBD63C96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88EF2-5594-E482-5B4E-A34AF077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B53DE-01D9-ECDB-A85A-1F3FFD59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73A5D2-7AEE-444E-EEFC-CADD7529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AED632-BECF-6F5A-579D-44D719621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D41A99-CDC5-2104-700D-4558C6F5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70C819-9071-8393-45FF-712811F9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F8592F-B5C0-BDE0-AFE9-CCAF7F4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AA786-FB85-6941-57CE-8DA841FA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E6360E-F980-434E-DA53-BDC02BBE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602A51-3912-B3BB-E2E2-2CF26498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E0E9E1-F361-2F63-F403-285F1BBE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0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15C55D-2A0C-01AA-F5FF-A62998E0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805656-6960-594D-243C-734ADFD9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3E55C-5870-4A7A-DA9D-D264C77D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1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F9DD2-3D59-A877-4EC2-7DB81A50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F4ABD-85B3-2989-1B23-2796DF02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918AD-A43F-922B-0E4F-49514168B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EB78B-2259-BCC2-0825-C3388A0D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A5384-8041-2FA9-784D-691A1E90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127C8-5B84-3680-060A-81F318D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1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BCD31-5A94-BFD7-9052-1584BAEA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4077D4-1519-59DD-4ADA-7AD1CD89E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7BEA7-77EE-7B28-D684-3198CEF5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A5417-49F5-88A8-3455-EE7B0904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DA651-2A28-E1CD-7AC5-7696E50A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77C8C-3ADA-649A-4604-CD0AB1F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4E47DC-8267-6588-341E-A69FA358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0C1FB-BE98-7FA3-EB03-75C89CE7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8902B-F682-3874-BE1F-FCF004FA2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840B-8A45-4D5C-88C0-881C31007B4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CEB8-73A5-5B24-6DB6-8B00B15DE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90362-B7AA-DFAD-E4F2-27D87425D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75F3-4F95-4A16-96E4-728F8F89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39171C-1CF0-5026-0DE4-035701B4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743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35751">
                  <a:extLst>
                    <a:ext uri="{9D8B030D-6E8A-4147-A177-3AD203B41FA5}">
                      <a16:colId xmlns:a16="http://schemas.microsoft.com/office/drawing/2014/main" val="1701480361"/>
                    </a:ext>
                  </a:extLst>
                </a:gridCol>
                <a:gridCol w="2641049">
                  <a:extLst>
                    <a:ext uri="{9D8B030D-6E8A-4147-A177-3AD203B41FA5}">
                      <a16:colId xmlns:a16="http://schemas.microsoft.com/office/drawing/2014/main" val="12714367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5535398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822561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5005208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Layer No.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Example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Other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2204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Alligator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Application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L7(Firewall)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HTTP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FTP, SSH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7490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Pet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Presentation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8141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Steve’s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Session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8005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Touch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Transport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L4(NAT)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TCP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UDP, SCTP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203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Not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Network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L3(Router)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IP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IPv6, ARP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0089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Data Link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L2 (Switch)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Ethernet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Frame Relay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264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Please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Physical</a:t>
                      </a:r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4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4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 박</dc:creator>
  <cp:lastModifiedBy>지은 박</cp:lastModifiedBy>
  <cp:revision>36</cp:revision>
  <dcterms:created xsi:type="dcterms:W3CDTF">2023-07-16T05:19:45Z</dcterms:created>
  <dcterms:modified xsi:type="dcterms:W3CDTF">2023-07-17T15:21:12Z</dcterms:modified>
</cp:coreProperties>
</file>