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819D306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CDB687F-0194-7F9C-A366-9D22576926E2}" name="Mario Marjanović" initials="MM" userId="S::marjamar.math@pmf.hr::7160498d-f4ac-42c5-b8bc-e1221cf7410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modernComment_100_819D30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C2FCB40-B44C-4E61-BBD0-5E7185203F51}" authorId="{9CDB687F-0194-7F9C-A366-9D22576926E2}" created="2023-10-24T10:38:51.429">
    <pc:sldMkLst xmlns:pc="http://schemas.microsoft.com/office/powerpoint/2013/main/command">
      <pc:docMk/>
      <pc:sldMk cId="135910150" sldId="256"/>
    </pc:sldMkLst>
    <p188:txBody>
      <a:bodyPr/>
      <a:lstStyle/>
      <a:p>
        <a:r>
          <a:rPr lang="hr-HR"/>
          <a:t>Pokrivamo promjene od Jave 17</a:t>
        </a:r>
      </a:p>
    </p188:txBody>
  </p188:cm>
  <p188:cm id="{437CFC4D-3236-4AB6-A7FA-E370F20A671A}" authorId="{9CDB687F-0194-7F9C-A366-9D22576926E2}" created="2023-10-24T10:39:14.689">
    <pc:sldMkLst xmlns:pc="http://schemas.microsoft.com/office/powerpoint/2013/main/command">
      <pc:docMk/>
      <pc:sldMk cId="135910150" sldId="256"/>
    </pc:sldMkLst>
    <p188:txBody>
      <a:bodyPr/>
      <a:lstStyle/>
      <a:p>
        <a:r>
          <a:rPr lang="hr-HR"/>
          <a:t>Zašto je izrađena ova prezentacija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85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79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58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2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8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30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25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1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99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4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3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8/10/relationships/comments" Target="../comments/modernComment_100_819D30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64ABCD-D7EF-CB1A-B6F3-48A164B51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6648" y="768334"/>
            <a:ext cx="4025901" cy="2866405"/>
          </a:xfrm>
        </p:spPr>
        <p:txBody>
          <a:bodyPr>
            <a:normAutofit/>
          </a:bodyPr>
          <a:lstStyle/>
          <a:p>
            <a:r>
              <a:rPr lang="en-US" sz="5400" dirty="0"/>
              <a:t>Nov</a:t>
            </a:r>
            <a:r>
              <a:rPr lang="hr-HR" sz="5400" dirty="0"/>
              <a:t>a</a:t>
            </a:r>
            <a:r>
              <a:rPr lang="en-US" sz="5400" dirty="0"/>
              <a:t> </a:t>
            </a:r>
            <a:r>
              <a:rPr lang="hr-HR" sz="5400"/>
              <a:t>obilježja u Javi </a:t>
            </a:r>
            <a:r>
              <a:rPr lang="hr-HR" sz="5400" dirty="0"/>
              <a:t>21</a:t>
            </a:r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C8D55349-8BEF-24A5-8F8E-0D4D391411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48" r="15847" b="-1"/>
          <a:stretch/>
        </p:blipFill>
        <p:spPr>
          <a:xfrm>
            <a:off x="1" y="1"/>
            <a:ext cx="6914058" cy="6857999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1015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874E-9EB6-EF1A-6F2C-FA2E9247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Privremena obilježja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AB4DA-6D9D-D265-3827-02EDEC1D77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DB0FF-3E85-CCBB-D9BA-79A2F9DBF1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78033632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Neue Haas Grotesk Text Pro</vt:lpstr>
      <vt:lpstr>PunchcardVTI</vt:lpstr>
      <vt:lpstr>Nova obilježja u Javi 21</vt:lpstr>
      <vt:lpstr>Privremena obilježja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Nova obilježja Jave 21</dc:title>
  <dc:creator>Mario Marjanović</dc:creator>
  <cp:lastModifiedBy>Mario Marjanović</cp:lastModifiedBy>
  <cp:revision>2</cp:revision>
  <dcterms:created xsi:type="dcterms:W3CDTF">2023-10-24T09:20:03Z</dcterms:created>
  <dcterms:modified xsi:type="dcterms:W3CDTF">2023-10-24T10:44:04Z</dcterms:modified>
</cp:coreProperties>
</file>