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819D306.xml" ContentType="application/vnd.ms-powerpoint.comments+xml"/>
  <Override PartName="/ppt/comments/modernComment_101_52231FE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4"/>
  </p:sldMasterIdLst>
  <p:sldIdLst>
    <p:sldId id="259" r:id="rId5"/>
    <p:sldId id="256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DB687F-0194-7F9C-A366-9D22576926E2}" name="Mario Marjanović" initials="MM" userId="S::marjamar.math@pmf.hr::7160498d-f4ac-42c5-b8bc-e1221cf741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100_819D3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2FCB40-B44C-4E61-BBD0-5E7185203F51}" authorId="{9CDB687F-0194-7F9C-A366-9D22576926E2}" created="2023-10-24T10:38:51.429">
    <pc:sldMkLst xmlns:pc="http://schemas.microsoft.com/office/powerpoint/2013/main/command">
      <pc:docMk/>
      <pc:sldMk cId="135910150" sldId="256"/>
    </pc:sldMkLst>
    <p188:txBody>
      <a:bodyPr/>
      <a:lstStyle/>
      <a:p>
        <a:r>
          <a:rPr lang="hr-HR"/>
          <a:t>Pokrivamo promjene od Jave 17</a:t>
        </a:r>
      </a:p>
    </p188:txBody>
  </p188:cm>
  <p188:cm id="{437CFC4D-3236-4AB6-A7FA-E370F20A671A}" authorId="{9CDB687F-0194-7F9C-A366-9D22576926E2}" created="2023-10-24T10:39:14.689">
    <pc:sldMkLst xmlns:pc="http://schemas.microsoft.com/office/powerpoint/2013/main/command">
      <pc:docMk/>
      <pc:sldMk cId="135910150" sldId="256"/>
    </pc:sldMkLst>
    <p188:replyLst>
      <p188:reply id="{F8759878-6E67-4971-A78D-A25E01BB7CA2}" authorId="{9CDB687F-0194-7F9C-A366-9D22576926E2}" created="2023-10-24T10:46:14.980">
        <p188:txBody>
          <a:bodyPr/>
          <a:lstStyle/>
          <a:p>
            <a:r>
              <a:rPr lang="hr-HR"/>
              <a:t>Puno ekipe je procitalo skriptu za OCP 17</a:t>
            </a:r>
          </a:p>
        </p188:txBody>
      </p188:reply>
      <p188:reply id="{0BAD4CF6-7076-48EE-BC69-9A9A6B0D1DBB}" authorId="{9CDB687F-0194-7F9C-A366-9D22576926E2}" created="2023-10-24T10:46:47.861">
        <p188:txBody>
          <a:bodyPr/>
          <a:lstStyle/>
          <a:p>
            <a:r>
              <a:rPr lang="hr-HR"/>
              <a:t>Ovo je iduca LTS verzija Jave</a:t>
            </a:r>
          </a:p>
        </p188:txBody>
      </p188:reply>
      <p188:reply id="{87648D41-45D3-4D8C-ACF7-C9E2369F98B1}" authorId="{9CDB687F-0194-7F9C-A366-9D22576926E2}" created="2023-10-24T10:47:13.306">
        <p188:txBody>
          <a:bodyPr/>
          <a:lstStyle/>
          <a:p>
            <a:r>
              <a:rPr lang="hr-HR"/>
              <a:t>Support je obecan na minimalno 8 godina (ovo jos potvrdi)</a:t>
            </a:r>
          </a:p>
        </p188:txBody>
      </p188:reply>
    </p188:replyLst>
    <p188:txBody>
      <a:bodyPr/>
      <a:lstStyle/>
      <a:p>
        <a:r>
          <a:rPr lang="hr-HR"/>
          <a:t>Zašto je izrađena ova prezentacija?</a:t>
        </a:r>
      </a:p>
    </p188:txBody>
  </p188:cm>
  <p188:cm id="{119F2A65-2A20-4DAD-8AAF-E11F91D58E85}" authorId="{9CDB687F-0194-7F9C-A366-9D22576926E2}" created="2023-10-24T11:29:37.038">
    <pc:sldMkLst xmlns:pc="http://schemas.microsoft.com/office/powerpoint/2013/main/command">
      <pc:docMk/>
      <pc:sldMk cId="135910150" sldId="256"/>
    </pc:sldMkLst>
    <p188:txBody>
      <a:bodyPr/>
      <a:lstStyle/>
      <a:p>
        <a:r>
          <a:rPr lang="hr-HR"/>
          <a:t>Napomena o tome kako su prijasnje LTS verzije Jave izlazile svake 3 godine a prije toga jos rijeđe i kako je ovo nova era gdje novi featuri dolaze puno brze</a:t>
        </a:r>
      </a:p>
    </p188:txBody>
  </p188:cm>
  <p188:cm id="{208CE176-C9EF-414B-AC1B-9B4CCF447B48}" authorId="{9CDB687F-0194-7F9C-A366-9D22576926E2}" created="2023-10-24T11:29:53.847">
    <pc:sldMkLst xmlns:pc="http://schemas.microsoft.com/office/powerpoint/2013/main/command">
      <pc:docMk/>
      <pc:sldMk cId="135910150" sldId="256"/>
    </pc:sldMkLst>
    <p188:replyLst>
      <p188:reply id="{57460601-BCD1-4819-AE6E-31F0703CA326}" authorId="{9CDB687F-0194-7F9C-A366-9D22576926E2}" created="2023-10-24T11:30:11.160">
        <p188:txBody>
          <a:bodyPr/>
          <a:lstStyle/>
          <a:p>
            <a:r>
              <a:rPr lang="hr-HR"/>
              <a:t>https://www.jrebel.com/blog/java-21</a:t>
            </a:r>
          </a:p>
        </p188:txBody>
      </p188:reply>
    </p188:replyLst>
    <p188:txBody>
      <a:bodyPr/>
      <a:lstStyle/>
      <a:p>
        <a:r>
          <a:rPr lang="hr-HR"/>
          <a:t>What’s a JEP and Why Does it Matter?</a:t>
        </a:r>
      </a:p>
    </p188:txBody>
  </p188:cm>
</p188:cmLst>
</file>

<file path=ppt/comments/modernComment_101_52231F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19CBC3A-F35D-4B90-8830-034C0587EA8F}" authorId="{9CDB687F-0194-7F9C-A366-9D22576926E2}" created="2023-10-24T10:49:28.601">
    <pc:sldMkLst xmlns:pc="http://schemas.microsoft.com/office/powerpoint/2013/main/command">
      <pc:docMk/>
      <pc:sldMk cId="1378033632" sldId="257"/>
    </pc:sldMkLst>
    <p188:txBody>
      <a:bodyPr/>
      <a:lstStyle/>
      <a:p>
        <a:r>
          <a:rPr lang="hr-HR"/>
          <a:t>Sto su to privremena a sto trajna obiljezja</a:t>
        </a:r>
      </a:p>
    </p188:txBody>
  </p188:cm>
  <p188:cm id="{C3E0E784-073A-4D52-B176-1C5B1042880C}" authorId="{9CDB687F-0194-7F9C-A366-9D22576926E2}" created="2023-10-24T10:49:49.869">
    <pc:sldMkLst xmlns:pc="http://schemas.microsoft.com/office/powerpoint/2013/main/command">
      <pc:docMk/>
      <pc:sldMk cId="1378033632" sldId="257"/>
    </pc:sldMkLst>
    <p188:txBody>
      <a:bodyPr/>
      <a:lstStyle/>
      <a:p>
        <a:r>
          <a:rPr lang="hr-HR"/>
          <a:t>Kako jos dijelimo privremena obiljezja</a:t>
        </a:r>
      </a:p>
    </p188:txBody>
  </p188:cm>
  <p188:cm id="{30C9B278-2C3A-4968-8C00-DC4683184B7B}" authorId="{9CDB687F-0194-7F9C-A366-9D22576926E2}" created="2023-10-24T10:50:03.309">
    <pc:sldMkLst xmlns:pc="http://schemas.microsoft.com/office/powerpoint/2013/main/command">
      <pc:docMk/>
      <pc:sldMk cId="1378033632" sldId="257"/>
    </pc:sldMkLst>
    <p188:txBody>
      <a:bodyPr/>
      <a:lstStyle/>
      <a:p>
        <a:r>
          <a:rPr lang="hr-HR"/>
          <a:t>Zasto su neka obiljezja boldana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9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5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8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0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5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1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819D30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52231FE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9EE19A2-F525-BD08-998E-6232EF87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0F3C81-8384-7DEA-BAE1-7BAAACFE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3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818E-F11C-81A6-1897-497400D1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1154099" cy="1268984"/>
          </a:xfrm>
        </p:spPr>
        <p:txBody>
          <a:bodyPr>
            <a:normAutofit fontScale="90000"/>
          </a:bodyPr>
          <a:lstStyle/>
          <a:p>
            <a:r>
              <a:rPr lang="hr-HR" b="1" dirty="0"/>
              <a:t>Sequenced Collections</a:t>
            </a:r>
            <a:br>
              <a:rPr lang="hr-HR" b="1" dirty="0"/>
            </a:b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A7805-B840-6AC9-4281-6EF07F160155}"/>
              </a:ext>
            </a:extLst>
          </p:cNvPr>
          <p:cNvSpPr txBox="1"/>
          <p:nvPr/>
        </p:nvSpPr>
        <p:spPr>
          <a:xfrm>
            <a:off x="8201608" y="401216"/>
            <a:ext cx="3425242" cy="163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9" name="Content Placeholder 7" descr="A diagram of a company&#10;&#10;Description automatically generated">
            <a:extLst>
              <a:ext uri="{FF2B5EF4-FFF2-40B4-BE49-F238E27FC236}">
                <a16:creationId xmlns:a16="http://schemas.microsoft.com/office/drawing/2014/main" id="{445DC130-C5AC-9343-B90A-4CBA3AA2E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2" y="1735915"/>
            <a:ext cx="8784123" cy="4880069"/>
          </a:xfrm>
        </p:spPr>
      </p:pic>
    </p:spTree>
    <p:extLst>
      <p:ext uri="{BB962C8B-B14F-4D97-AF65-F5344CB8AC3E}">
        <p14:creationId xmlns:p14="http://schemas.microsoft.com/office/powerpoint/2010/main" val="338061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76177F9B-42C8-FD33-CCDE-ADC97946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116" y="518613"/>
            <a:ext cx="526479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SequencedCollection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Collection&lt;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new method</a:t>
            </a:r>
            <a:b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SequencedCollection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reversed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methods promoted from Deque</a:t>
            </a:r>
            <a:b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addFirst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addLast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getFirst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getLast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removeFirst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removeLast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sr-Latn-RS" altLang="sr-Latn-R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48FD25D-D98D-27AD-4F7A-80408087B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116" y="4517524"/>
            <a:ext cx="381777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SequencedSet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 SequencedCollection&lt;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covariant override</a:t>
            </a:r>
            <a:b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SequencedSet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E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reversed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sr-Latn-RS" altLang="sr-Latn-R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966EB0-D4EC-082C-E716-9E39CADA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723" y="1289953"/>
            <a:ext cx="4564904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SequencedMap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new methods</a:t>
            </a:r>
            <a:b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SequencedMap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reversed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SequencedSet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sequencedKeySet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SequencedCollection&lt;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sequencedValues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SequencedSet&lt;Entry&lt;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sequencedEntrySet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putFirst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putLast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methods promoted from NavigableMap</a:t>
            </a:r>
            <a:b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sr-Latn-RS" altLang="sr-Latn-R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Entry&lt;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firstEntry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Entry&lt;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lastEntry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Entry&lt;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pollFirstEntry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Entry&lt;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V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pollLastEntry</a:t>
            </a: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sr-Latn-RS" altLang="sr-Latn-R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818E-F11C-81A6-1897-497400D1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1154099" cy="1268984"/>
          </a:xfrm>
        </p:spPr>
        <p:txBody>
          <a:bodyPr>
            <a:normAutofit/>
          </a:bodyPr>
          <a:lstStyle/>
          <a:p>
            <a:r>
              <a:rPr lang="hr-HR" b="1" dirty="0"/>
              <a:t>Generational 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FF6A-6AEA-F611-3ABF-CB6C5F52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11154099" cy="4047236"/>
          </a:xfrm>
        </p:spPr>
        <p:txBody>
          <a:bodyPr>
            <a:normAutofit/>
          </a:bodyPr>
          <a:lstStyle/>
          <a:p>
            <a:r>
              <a:rPr lang="hr-HR" dirty="0"/>
              <a:t>Nastavak na Z Garbage Collector koji je uveden još u Javi 15</a:t>
            </a:r>
          </a:p>
          <a:p>
            <a:r>
              <a:rPr lang="hr-HR" dirty="0"/>
              <a:t>Općenito cilj ZGC-a je postići performanse gdje na hrpi imamo podatke do 1TB, latency do 1ms i lagana konfiguracija ukoliko developer to želi</a:t>
            </a:r>
          </a:p>
        </p:txBody>
      </p:sp>
    </p:spTree>
    <p:extLst>
      <p:ext uri="{BB962C8B-B14F-4D97-AF65-F5344CB8AC3E}">
        <p14:creationId xmlns:p14="http://schemas.microsoft.com/office/powerpoint/2010/main" val="57345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818E-F11C-81A6-1897-497400D1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1154099" cy="12689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Deprecate the Windows 32-bit x86 Port for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FF6A-6AEA-F611-3ABF-CB6C5F52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11154099" cy="4047236"/>
          </a:xfrm>
        </p:spPr>
        <p:txBody>
          <a:bodyPr>
            <a:normAutofit/>
          </a:bodyPr>
          <a:lstStyle/>
          <a:p>
            <a:r>
              <a:rPr lang="hr-HR" dirty="0"/>
              <a:t>Dobije se (suppressible) error message u slučaju da se pokuša buildati Java 21 projekt na Windows 32-bit x86 mašinama</a:t>
            </a:r>
          </a:p>
          <a:p>
            <a:r>
              <a:rPr lang="hr-HR" dirty="0"/>
              <a:t>Ideja je da se ubrza development na novim feature-ima</a:t>
            </a:r>
          </a:p>
        </p:txBody>
      </p:sp>
    </p:spTree>
    <p:extLst>
      <p:ext uri="{BB962C8B-B14F-4D97-AF65-F5344CB8AC3E}">
        <p14:creationId xmlns:p14="http://schemas.microsoft.com/office/powerpoint/2010/main" val="401452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8AC19B1-DE90-D751-BDDB-597B45F6C076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Što obrađujemo u prezentaciji</a:t>
            </a:r>
          </a:p>
        </p:txBody>
      </p:sp>
    </p:spTree>
    <p:extLst>
      <p:ext uri="{BB962C8B-B14F-4D97-AF65-F5344CB8AC3E}">
        <p14:creationId xmlns:p14="http://schemas.microsoft.com/office/powerpoint/2010/main" val="1359101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874E-9EB6-EF1A-6F2C-FA2E9247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30532"/>
          </a:xfrm>
        </p:spPr>
        <p:txBody>
          <a:bodyPr anchor="ctr"/>
          <a:lstStyle/>
          <a:p>
            <a:r>
              <a:rPr lang="hr-HR" dirty="0"/>
              <a:t>Privremena obilježja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B4DA-6D9D-D265-3827-02EDEC1D7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hr-HR" sz="1800" dirty="0"/>
          </a:p>
          <a:p>
            <a:r>
              <a:rPr lang="en-US" sz="1800" dirty="0"/>
              <a:t>JEP 448</a:t>
            </a:r>
            <a:r>
              <a:rPr lang="hr-HR" sz="1800" dirty="0"/>
              <a:t>:</a:t>
            </a:r>
            <a:r>
              <a:rPr lang="en-US" sz="1800" dirty="0"/>
              <a:t> Vector API (Sixth Incubator)</a:t>
            </a:r>
            <a:endParaRPr lang="hr-HR" sz="1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DB0FF-3E85-CCBB-D9BA-79A2F9DBF1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hr-HR" sz="1800" dirty="0"/>
          </a:p>
          <a:p>
            <a:r>
              <a:rPr lang="hr-HR" sz="1800" dirty="0"/>
              <a:t>JEP 430: String Templates</a:t>
            </a:r>
          </a:p>
          <a:p>
            <a:r>
              <a:rPr lang="hr-HR" sz="1800" dirty="0"/>
              <a:t>JEP 442: Foreign Function &amp; Memory API (Third Preview)</a:t>
            </a:r>
          </a:p>
          <a:p>
            <a:r>
              <a:rPr lang="en-US" sz="1800" dirty="0"/>
              <a:t>JEP 443: Unnamed Patterns and Variables</a:t>
            </a:r>
            <a:endParaRPr lang="hr-HR" sz="1800" dirty="0"/>
          </a:p>
          <a:p>
            <a:r>
              <a:rPr lang="en-US" sz="1800" dirty="0"/>
              <a:t>JEP 445: Unnamed Classes and Instance Main Methods</a:t>
            </a:r>
            <a:endParaRPr lang="hr-HR" sz="1800" dirty="0"/>
          </a:p>
          <a:p>
            <a:r>
              <a:rPr lang="hr-HR" sz="1800" dirty="0"/>
              <a:t>JEP 446: Scoped Values</a:t>
            </a:r>
          </a:p>
          <a:p>
            <a:r>
              <a:rPr lang="hr-HR" sz="1800" dirty="0"/>
              <a:t>JEP 453: Structured Concurrency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3C4A6-EEAC-A6F6-5C50-A99501D0BBAB}"/>
              </a:ext>
            </a:extLst>
          </p:cNvPr>
          <p:cNvSpPr txBox="1"/>
          <p:nvPr/>
        </p:nvSpPr>
        <p:spPr>
          <a:xfrm>
            <a:off x="562850" y="1844148"/>
            <a:ext cx="474464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r-HR" sz="2500" dirty="0"/>
              <a:t>Incutabor obilježja: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985C6-214D-CB85-689B-CF92EB69B2EF}"/>
              </a:ext>
            </a:extLst>
          </p:cNvPr>
          <p:cNvSpPr txBox="1"/>
          <p:nvPr/>
        </p:nvSpPr>
        <p:spPr>
          <a:xfrm>
            <a:off x="6389638" y="1844148"/>
            <a:ext cx="474464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r-HR" sz="2500" dirty="0"/>
              <a:t>Preview obilježja:</a:t>
            </a:r>
          </a:p>
        </p:txBody>
      </p:sp>
    </p:spTree>
    <p:extLst>
      <p:ext uri="{BB962C8B-B14F-4D97-AF65-F5344CB8AC3E}">
        <p14:creationId xmlns:p14="http://schemas.microsoft.com/office/powerpoint/2010/main" val="13780336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9174-EA9E-7F56-7EB5-1DEC5AFF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Trajna obilježja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E6E5-1ECE-5266-03E4-E95A18517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0" y="2365755"/>
            <a:ext cx="10867149" cy="339547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JEP 431: Sequenced Collections 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JEP 439: Generational ZGC 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JEP 440: Record Patterns 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JEP 441: Pattern Matching for switch 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JEP 444: Virtual Threads 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JEP 449: Deprecate the Windows 32-bit x86 Port for Removal 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JEP 451: Prepare to Disallow the Dynamic Loading of Agents 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JEP 452: Key Encapsulation Mechanism API  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8104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818E-F11C-81A6-1897-497400D1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1154099" cy="1268984"/>
          </a:xfrm>
        </p:spPr>
        <p:txBody>
          <a:bodyPr/>
          <a:lstStyle/>
          <a:p>
            <a:r>
              <a:rPr lang="en-US" sz="4000" dirty="0"/>
              <a:t>Vector API (Sixth Incubator)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FF6A-6AEA-F611-3ABF-CB6C5F52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8394"/>
            <a:ext cx="11154099" cy="4458716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Omogućava brzo računanje takozvanih Single instruction multiple data (SIMD) intrukcija</a:t>
            </a:r>
          </a:p>
          <a:p>
            <a:r>
              <a:rPr lang="hr-HR" dirty="0"/>
              <a:t>Primjena vektorizacije je ograničena, ali u mjestima gdje se može primijeniti donosi ogromno ubrzanje</a:t>
            </a:r>
          </a:p>
          <a:p>
            <a:r>
              <a:rPr lang="hr-HR" dirty="0"/>
              <a:t>Najjednostavniji primjer je zbrajanje/množenje vektora velikih dimenzija i kao direktnu posljedicu te činjenice imamo bržu obradu slika ili brže treniranje modela pri strojnom učenju</a:t>
            </a:r>
          </a:p>
          <a:p>
            <a:r>
              <a:rPr lang="hr-HR" dirty="0"/>
              <a:t>Ako želimo raditi s vektorima potrebno je instancirati Vector&lt;T&gt; objekt gdje je T wrapper klasa jednog od primitivnih brojevnih tipova Jave, također možemo i koristit specijalizirane klase kao npr IntVector</a:t>
            </a:r>
          </a:p>
          <a:p>
            <a:r>
              <a:rPr lang="hr-HR" dirty="0"/>
              <a:t>„</a:t>
            </a:r>
            <a:r>
              <a:rPr lang="en-US" dirty="0"/>
              <a:t>Numerous domains can benefit from this explicit vector API including machine learning, linear algebra, cryptography, finance, and code within the JDK itself.</a:t>
            </a:r>
            <a:r>
              <a:rPr lang="hr-HR" dirty="0"/>
              <a:t>”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4778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818E-F11C-81A6-1897-497400D1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1154099" cy="1268984"/>
          </a:xfrm>
        </p:spPr>
        <p:txBody>
          <a:bodyPr/>
          <a:lstStyle/>
          <a:p>
            <a:r>
              <a:rPr lang="hr-HR" sz="4000" dirty="0"/>
              <a:t>String Templates (Preview)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FF6A-6AEA-F611-3ABF-CB6C5F52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8394"/>
            <a:ext cx="11154099" cy="4458716"/>
          </a:xfrm>
        </p:spPr>
        <p:txBody>
          <a:bodyPr>
            <a:normAutofit/>
          </a:bodyPr>
          <a:lstStyle/>
          <a:p>
            <a:r>
              <a:rPr lang="hr-HR" dirty="0"/>
              <a:t>Povećavanje čitljivosti i lakše sastavljanje stringova naspram trenutno postojećih opcija kao što su konkatenacija, StringBuilder i StringBuffer</a:t>
            </a:r>
          </a:p>
          <a:p>
            <a:r>
              <a:rPr lang="hr-HR" dirty="0"/>
              <a:t>Zaobići postojuće sigurnosne probleme na koje nailaze drugi programski jezici sa sličnom značajkom</a:t>
            </a:r>
          </a:p>
          <a:p>
            <a:r>
              <a:rPr lang="hr-HR" dirty="0"/>
              <a:t>Dopustiti izradu library-a koji će definirati posebnu sintaksu pri interpolaciji stringa</a:t>
            </a:r>
          </a:p>
        </p:txBody>
      </p:sp>
    </p:spTree>
    <p:extLst>
      <p:ext uri="{BB962C8B-B14F-4D97-AF65-F5344CB8AC3E}">
        <p14:creationId xmlns:p14="http://schemas.microsoft.com/office/powerpoint/2010/main" val="159476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818E-F11C-81A6-1897-497400D1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1154099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Foreign Function &amp; Memory API (Third Preview) </a:t>
            </a:r>
            <a:endParaRPr lang="hr-H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FF6A-6AEA-F611-3ABF-CB6C5F52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8394"/>
            <a:ext cx="11154099" cy="4458716"/>
          </a:xfrm>
        </p:spPr>
        <p:txBody>
          <a:bodyPr>
            <a:normAutofit/>
          </a:bodyPr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9804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818E-F11C-81A6-1897-497400D1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1154099" cy="1268984"/>
          </a:xfrm>
        </p:spPr>
        <p:txBody>
          <a:bodyPr>
            <a:normAutofit/>
          </a:bodyPr>
          <a:lstStyle/>
          <a:p>
            <a:r>
              <a:rPr lang="en-US" sz="4000" dirty="0"/>
              <a:t>Unnamed Patterns and Variables</a:t>
            </a:r>
            <a:r>
              <a:rPr lang="hr-HR" sz="4000" dirty="0"/>
              <a:t> (Preview)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FF6A-6AEA-F611-3ABF-CB6C5F52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8394"/>
            <a:ext cx="11154099" cy="4458716"/>
          </a:xfrm>
        </p:spPr>
        <p:txBody>
          <a:bodyPr>
            <a:normAutofit/>
          </a:bodyPr>
          <a:lstStyle/>
          <a:p>
            <a:r>
              <a:rPr lang="hr-HR" dirty="0"/>
              <a:t>Ponekad ako pattern match-amo record nam</a:t>
            </a:r>
          </a:p>
        </p:txBody>
      </p:sp>
    </p:spTree>
    <p:extLst>
      <p:ext uri="{BB962C8B-B14F-4D97-AF65-F5344CB8AC3E}">
        <p14:creationId xmlns:p14="http://schemas.microsoft.com/office/powerpoint/2010/main" val="139983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818E-F11C-81A6-1897-497400D1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1154099" cy="12689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Unnamed Classes and Instance Main Methods (Preview)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FF6A-6AEA-F611-3ABF-CB6C5F52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11154099" cy="4047236"/>
          </a:xfrm>
        </p:spPr>
        <p:txBody>
          <a:bodyPr>
            <a:normAutofit/>
          </a:bodyPr>
          <a:lstStyle/>
          <a:p>
            <a:r>
              <a:rPr lang="hr-HR" dirty="0"/>
              <a:t>Pomaže onima koji tek počinju programirati</a:t>
            </a:r>
          </a:p>
          <a:p>
            <a:r>
              <a:rPr lang="hr-HR" dirty="0"/>
              <a:t>Čistiji način za pisanje skritpi u Javi</a:t>
            </a:r>
          </a:p>
        </p:txBody>
      </p:sp>
    </p:spTree>
    <p:extLst>
      <p:ext uri="{BB962C8B-B14F-4D97-AF65-F5344CB8AC3E}">
        <p14:creationId xmlns:p14="http://schemas.microsoft.com/office/powerpoint/2010/main" val="304090665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155E6441B2F4A8237447F03DAF828" ma:contentTypeVersion="4" ma:contentTypeDescription="Create a new document." ma:contentTypeScope="" ma:versionID="f5a54b8cd3256f5b349bd3ce3319927f">
  <xsd:schema xmlns:xsd="http://www.w3.org/2001/XMLSchema" xmlns:xs="http://www.w3.org/2001/XMLSchema" xmlns:p="http://schemas.microsoft.com/office/2006/metadata/properties" xmlns:ns3="fdeb6c61-e4c1-4aa7-999e-fd550f424e81" targetNamespace="http://schemas.microsoft.com/office/2006/metadata/properties" ma:root="true" ma:fieldsID="9b408dcb6bb0705e4a5d607bbf9a4fe4" ns3:_="">
    <xsd:import namespace="fdeb6c61-e4c1-4aa7-999e-fd550f424e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eb6c61-e4c1-4aa7-999e-fd550f424e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A03228-6662-4D66-A5AC-F4D9E8B9C62F}">
  <ds:schemaRefs>
    <ds:schemaRef ds:uri="http://www.w3.org/XML/1998/namespace"/>
    <ds:schemaRef ds:uri="http://schemas.microsoft.com/office/2006/documentManagement/types"/>
    <ds:schemaRef ds:uri="http://purl.org/dc/terms/"/>
    <ds:schemaRef ds:uri="fdeb6c61-e4c1-4aa7-999e-fd550f424e81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9AF4302-E383-4980-A142-C3F777068D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A1B4E9-8594-483B-ABFF-57BD4679D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eb6c61-e4c1-4aa7-999e-fd550f424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644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JetBrains Mono</vt:lpstr>
      <vt:lpstr>Neue Haas Grotesk Text Pro</vt:lpstr>
      <vt:lpstr>PunchcardVTI</vt:lpstr>
      <vt:lpstr>PowerPoint Presentation</vt:lpstr>
      <vt:lpstr>PowerPoint Presentation</vt:lpstr>
      <vt:lpstr>Privremena obilježja</vt:lpstr>
      <vt:lpstr>Trajna obilježja</vt:lpstr>
      <vt:lpstr>Vector API (Sixth Incubator)</vt:lpstr>
      <vt:lpstr>String Templates (Preview)</vt:lpstr>
      <vt:lpstr>Foreign Function &amp; Memory API (Third Preview) </vt:lpstr>
      <vt:lpstr>Unnamed Patterns and Variables (Preview)</vt:lpstr>
      <vt:lpstr>Unnamed Classes and Instance Main Methods (Preview)</vt:lpstr>
      <vt:lpstr>Sequenced Collections </vt:lpstr>
      <vt:lpstr>PowerPoint Presentation</vt:lpstr>
      <vt:lpstr>Generational ZGC</vt:lpstr>
      <vt:lpstr>Deprecate the Windows 32-bit x86 Port for Removal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 obilježja Jave 21</dc:title>
  <dc:creator>Mario Marjanović</dc:creator>
  <cp:lastModifiedBy>Mario Marjanović</cp:lastModifiedBy>
  <cp:revision>6</cp:revision>
  <dcterms:created xsi:type="dcterms:W3CDTF">2023-10-24T09:20:03Z</dcterms:created>
  <dcterms:modified xsi:type="dcterms:W3CDTF">2023-10-31T15:10:57Z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0x010100683155E6441B2F4A8237447F03DAF828</vt:lpwstr>
  </property>
</Properties>
</file>