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B428BF-C69E-4C86-B2CF-C4F2B5C563D8}">
  <a:tblStyle styleId="{58B428BF-C69E-4C86-B2CF-C4F2B5C563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1143000" y="841771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1143000" y="2701527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23887" y="3442096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28650" y="1369217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629150" y="1369217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29839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29839" y="1260871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629839" y="1878806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3" type="body"/>
          </p:nvPr>
        </p:nvSpPr>
        <p:spPr>
          <a:xfrm>
            <a:off x="4629150" y="1260871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4" type="body"/>
          </p:nvPr>
        </p:nvSpPr>
        <p:spPr>
          <a:xfrm>
            <a:off x="4629150" y="1878806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67" name="Shape 16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29839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887389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952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508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905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905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905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905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905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905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629839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29839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83" name="Shape 183"/>
          <p:cNvSpPr/>
          <p:nvPr>
            <p:ph idx="2" type="pic"/>
          </p:nvPr>
        </p:nvSpPr>
        <p:spPr>
          <a:xfrm>
            <a:off x="3887389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29839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 rot="5400000">
            <a:off x="2940299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 rot="5400000">
            <a:off x="5350050" y="146754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952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50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90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hyperlink" Target="https://en.wikipedia.org/wiki/Node.j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 Stockroom Web Application 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1800"/>
              <a:t>(Ongoing Development)</a:t>
            </a:r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Members: Joaquin Rosendo &amp; Camron Capps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Sponsor: Richard Woodcock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/>
              <a:t>Mid-Semester </a:t>
            </a: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Changes: Django to NodeJS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Switched from Django to NodeJS</a:t>
            </a:r>
          </a:p>
          <a:p>
            <a:pPr indent="-342900" lvl="0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Django, NodeJS is not restrictive in the way you design the backend.</a:t>
            </a:r>
          </a:p>
          <a:p>
            <a:pPr indent="-342900" lvl="0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‘best way’ to do something. It is very flexible. </a:t>
            </a:r>
          </a:p>
          <a:p>
            <a:pPr indent="-342900" lvl="0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much easier to understand and learn. (future developers)</a:t>
            </a:r>
          </a:p>
          <a:p>
            <a:pPr indent="-342900" lvl="0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stable than XAMPP. NodeJS has it’s own web server framework   that is built to handle strenuous traffic. 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9951" y="3476583"/>
            <a:ext cx="2024100" cy="12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3755972" y="4660925"/>
            <a:ext cx="2057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https://en.wikipedia.org/wiki/Node.js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/>
              <a:t>Mid-Semester </a:t>
            </a: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Changes: MySQL to MongoDB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Removing XAMPP/MySQL </a:t>
            </a:r>
          </a:p>
          <a:p>
            <a:pPr indent="-342900" lvl="0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Tedious layering of user-made software to integrate Django with  XAMPP/MySQL.</a:t>
            </a:r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Implementing NoSQL MongoDB</a:t>
            </a:r>
          </a:p>
          <a:p>
            <a:pPr indent="-342900" lvl="0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Specifically designed with NodeJS in mind. </a:t>
            </a:r>
          </a:p>
          <a:p>
            <a:pPr indent="-342900" lvl="0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switch between raw SQL or use NoSQL.</a:t>
            </a:r>
          </a:p>
          <a:p>
            <a:pPr indent="-342900" lvl="0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1800"/>
              <a:t> Uses JavaScript object notation (JSON).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63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628650" y="2738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Reconstructing the Database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28650" y="136921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lesstable1.PNG"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9820"/>
            <a:ext cx="9144000" cy="51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lesstable2.PNG"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354689"/>
            <a:ext cx="9144000" cy="43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lesstable3.PNG" id="293" name="Shape 2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5502" y="3336569"/>
            <a:ext cx="2852999" cy="5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Shape 298"/>
          <p:cNvGraphicFramePr/>
          <p:nvPr/>
        </p:nvGraphicFramePr>
        <p:xfrm>
          <a:off x="108800" y="216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{58B428BF-C69E-4C86-B2CF-C4F2B5C563D8}</a:tableStyleId>
              </a:tblPr>
              <a:tblGrid>
                <a:gridCol w="738750"/>
                <a:gridCol w="730450"/>
                <a:gridCol w="1102975"/>
                <a:gridCol w="543950"/>
                <a:gridCol w="1102325"/>
                <a:gridCol w="569975"/>
                <a:gridCol w="382850"/>
                <a:gridCol w="547000"/>
                <a:gridCol w="1117600"/>
                <a:gridCol w="858500"/>
                <a:gridCol w="631375"/>
                <a:gridCol w="600650"/>
              </a:tblGrid>
              <a:tr h="70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Real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Lab 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Password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Email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Classification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Phone 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R#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Lab Safety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Hazzard Communication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Safety Awareness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900" u="none" cap="none" strike="noStrike"/>
                        <a:t>Lab Teacher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/>
                        <a:t>Budget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28650" y="2120844"/>
            <a:ext cx="7886700" cy="90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Beta Launch scheduled for Summer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28650" y="1832280"/>
            <a:ext cx="78867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is recreating the stockroom website in order to make it modular for future implementations, thoroughly documented, organized, user friendly, mobile friendly, reliable security and overall more efficient.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500" y="-79100"/>
            <a:ext cx="4460148" cy="530169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Flow Chart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224" name="Shape 224"/>
          <p:cNvSpPr/>
          <p:nvPr/>
        </p:nvSpPr>
        <p:spPr>
          <a:xfrm>
            <a:off x="628650" y="1994350"/>
            <a:ext cx="1688700" cy="79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Server.js</a:t>
            </a:r>
          </a:p>
        </p:txBody>
      </p:sp>
      <p:sp>
        <p:nvSpPr>
          <p:cNvPr id="225" name="Shape 225"/>
          <p:cNvSpPr/>
          <p:nvPr/>
        </p:nvSpPr>
        <p:spPr>
          <a:xfrm>
            <a:off x="3472825" y="1994350"/>
            <a:ext cx="1688700" cy="79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Navigation.js</a:t>
            </a:r>
          </a:p>
        </p:txBody>
      </p:sp>
      <p:sp>
        <p:nvSpPr>
          <p:cNvPr id="226" name="Shape 226"/>
          <p:cNvSpPr/>
          <p:nvPr/>
        </p:nvSpPr>
        <p:spPr>
          <a:xfrm>
            <a:off x="1456375" y="3604075"/>
            <a:ext cx="1688700" cy="79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Login.js</a:t>
            </a:r>
          </a:p>
        </p:txBody>
      </p:sp>
      <p:sp>
        <p:nvSpPr>
          <p:cNvPr id="227" name="Shape 227"/>
          <p:cNvSpPr/>
          <p:nvPr/>
        </p:nvSpPr>
        <p:spPr>
          <a:xfrm>
            <a:off x="3472825" y="3604075"/>
            <a:ext cx="1688700" cy="79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Equipment.js</a:t>
            </a:r>
          </a:p>
        </p:txBody>
      </p:sp>
      <p:sp>
        <p:nvSpPr>
          <p:cNvPr id="228" name="Shape 228"/>
          <p:cNvSpPr/>
          <p:nvPr/>
        </p:nvSpPr>
        <p:spPr>
          <a:xfrm>
            <a:off x="5421625" y="3604075"/>
            <a:ext cx="1688700" cy="79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Orders.js</a:t>
            </a:r>
          </a:p>
        </p:txBody>
      </p:sp>
      <p:cxnSp>
        <p:nvCxnSpPr>
          <p:cNvPr id="229" name="Shape 229"/>
          <p:cNvCxnSpPr>
            <a:endCxn id="225" idx="1"/>
          </p:cNvCxnSpPr>
          <p:nvPr/>
        </p:nvCxnSpPr>
        <p:spPr>
          <a:xfrm>
            <a:off x="2314525" y="2388700"/>
            <a:ext cx="11583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0" name="Shape 230"/>
          <p:cNvCxnSpPr>
            <a:endCxn id="227" idx="0"/>
          </p:cNvCxnSpPr>
          <p:nvPr/>
        </p:nvCxnSpPr>
        <p:spPr>
          <a:xfrm>
            <a:off x="4294975" y="2791675"/>
            <a:ext cx="22200" cy="8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1" name="Shape 231"/>
          <p:cNvCxnSpPr>
            <a:stCxn id="225" idx="2"/>
            <a:endCxn id="228" idx="0"/>
          </p:cNvCxnSpPr>
          <p:nvPr/>
        </p:nvCxnSpPr>
        <p:spPr>
          <a:xfrm>
            <a:off x="4317175" y="2791450"/>
            <a:ext cx="1948800" cy="8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>
            <a:stCxn id="225" idx="2"/>
            <a:endCxn id="226" idx="0"/>
          </p:cNvCxnSpPr>
          <p:nvPr/>
        </p:nvCxnSpPr>
        <p:spPr>
          <a:xfrm flipH="1">
            <a:off x="2300875" y="2791450"/>
            <a:ext cx="2016300" cy="8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3" name="Shape 233"/>
          <p:cNvSpPr txBox="1"/>
          <p:nvPr/>
        </p:nvSpPr>
        <p:spPr>
          <a:xfrm>
            <a:off x="7110325" y="4002700"/>
            <a:ext cx="1551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...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990575" y="4002700"/>
            <a:ext cx="1551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Registration Page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8"/>
            <a:ext cx="6201926" cy="2864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6851" y="1420443"/>
            <a:ext cx="1971111" cy="35706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 Page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74" y="1268050"/>
            <a:ext cx="6401652" cy="3005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577" y="1268043"/>
            <a:ext cx="2003383" cy="35706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Page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50" y="1170043"/>
            <a:ext cx="6090174" cy="35706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100" y="1170048"/>
            <a:ext cx="1989178" cy="35706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628650" y="-268681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Place Order Page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75" y="4077100"/>
            <a:ext cx="6147674" cy="80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8520" y="515156"/>
            <a:ext cx="2285100" cy="411318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975" y="515150"/>
            <a:ext cx="6115354" cy="356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Management - Orders Placed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0" y="854474"/>
            <a:ext cx="6634775" cy="3476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975" y="854468"/>
            <a:ext cx="2114624" cy="37720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