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F0C4A3-298D-497B-AC2E-7D42185D64A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134735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0C4A3-298D-497B-AC2E-7D42185D64A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161650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0C4A3-298D-497B-AC2E-7D42185D64A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99057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0C4A3-298D-497B-AC2E-7D42185D64A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38495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0C4A3-298D-497B-AC2E-7D42185D64A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94580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F0C4A3-298D-497B-AC2E-7D42185D64A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56287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F0C4A3-298D-497B-AC2E-7D42185D64AC}"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21260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F0C4A3-298D-497B-AC2E-7D42185D64AC}"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905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0C4A3-298D-497B-AC2E-7D42185D64AC}"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284766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0C4A3-298D-497B-AC2E-7D42185D64A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421123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0C4A3-298D-497B-AC2E-7D42185D64A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2FCF9-D964-4953-98DF-1C2274F90E1F}" type="slidenum">
              <a:rPr lang="en-US" smtClean="0"/>
              <a:t>‹#›</a:t>
            </a:fld>
            <a:endParaRPr lang="en-US"/>
          </a:p>
        </p:txBody>
      </p:sp>
    </p:spTree>
    <p:extLst>
      <p:ext uri="{BB962C8B-B14F-4D97-AF65-F5344CB8AC3E}">
        <p14:creationId xmlns:p14="http://schemas.microsoft.com/office/powerpoint/2010/main" val="342516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0C4A3-298D-497B-AC2E-7D42185D64AC}"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2FCF9-D964-4953-98DF-1C2274F90E1F}" type="slidenum">
              <a:rPr lang="en-US" smtClean="0"/>
              <a:t>‹#›</a:t>
            </a:fld>
            <a:endParaRPr lang="en-US"/>
          </a:p>
        </p:txBody>
      </p:sp>
    </p:spTree>
    <p:extLst>
      <p:ext uri="{BB962C8B-B14F-4D97-AF65-F5344CB8AC3E}">
        <p14:creationId xmlns:p14="http://schemas.microsoft.com/office/powerpoint/2010/main" val="962051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ECE Stockroom Web Application</a:t>
            </a:r>
            <a:endParaRPr lang="en-US" dirty="0"/>
          </a:p>
        </p:txBody>
      </p:sp>
      <p:sp>
        <p:nvSpPr>
          <p:cNvPr id="3" name="Subtitle 2"/>
          <p:cNvSpPr>
            <a:spLocks noGrp="1"/>
          </p:cNvSpPr>
          <p:nvPr>
            <p:ph type="subTitle" idx="1"/>
          </p:nvPr>
        </p:nvSpPr>
        <p:spPr/>
        <p:txBody>
          <a:bodyPr/>
          <a:lstStyle/>
          <a:p>
            <a:r>
              <a:rPr lang="en-US" dirty="0" smtClean="0"/>
              <a:t>Group Members: Joaquin Rosendo &amp; Camron Capps</a:t>
            </a:r>
          </a:p>
          <a:p>
            <a:r>
              <a:rPr lang="en-US" dirty="0" smtClean="0"/>
              <a:t>Sponsor: Richard Woodcock</a:t>
            </a:r>
            <a:endParaRPr lang="en-US" dirty="0"/>
          </a:p>
        </p:txBody>
      </p:sp>
    </p:spTree>
    <p:extLst>
      <p:ext uri="{BB962C8B-B14F-4D97-AF65-F5344CB8AC3E}">
        <p14:creationId xmlns:p14="http://schemas.microsoft.com/office/powerpoint/2010/main" val="83260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Our project is recreating the stockroom website in order to make it modular for future implementations, thoroughly documented, organized, user friendly, mobile friendly, reliable security and overall more efficient. The more important functions of the website to be completed are the following: </a:t>
            </a:r>
          </a:p>
          <a:p>
            <a:pPr marL="0" indent="0">
              <a:buNone/>
            </a:pPr>
            <a:endParaRPr lang="en-US" dirty="0"/>
          </a:p>
          <a:p>
            <a:r>
              <a:rPr lang="en-US" dirty="0" smtClean="0"/>
              <a:t>User</a:t>
            </a:r>
            <a:r>
              <a:rPr lang="en-US" dirty="0"/>
              <a:t> accounts</a:t>
            </a:r>
          </a:p>
          <a:p>
            <a:r>
              <a:rPr lang="en-US" dirty="0" smtClean="0"/>
              <a:t>Creating </a:t>
            </a:r>
            <a:r>
              <a:rPr lang="en-US" dirty="0"/>
              <a:t>groups</a:t>
            </a:r>
          </a:p>
          <a:p>
            <a:r>
              <a:rPr lang="en-US" dirty="0" smtClean="0"/>
              <a:t>Ordering </a:t>
            </a:r>
            <a:r>
              <a:rPr lang="en-US" dirty="0"/>
              <a:t>Parts (Green boards included)</a:t>
            </a:r>
          </a:p>
          <a:p>
            <a:r>
              <a:rPr lang="en-US" dirty="0" smtClean="0"/>
              <a:t>News </a:t>
            </a:r>
            <a:r>
              <a:rPr lang="en-US" dirty="0"/>
              <a:t>feed</a:t>
            </a:r>
          </a:p>
          <a:p>
            <a:r>
              <a:rPr lang="en-US" dirty="0" smtClean="0"/>
              <a:t>ECE </a:t>
            </a:r>
            <a:r>
              <a:rPr lang="en-US" dirty="0"/>
              <a:t>Stockroom safety quiz</a:t>
            </a:r>
          </a:p>
          <a:p>
            <a:r>
              <a:rPr lang="en-US" dirty="0" smtClean="0"/>
              <a:t>Management </a:t>
            </a:r>
            <a:r>
              <a:rPr lang="en-US" dirty="0"/>
              <a:t>functionality (Checking in/out equipment, editing user accounts, display spreadsheets from database, etc.)</a:t>
            </a:r>
          </a:p>
          <a:p>
            <a:endParaRPr lang="en-US" dirty="0"/>
          </a:p>
        </p:txBody>
      </p:sp>
    </p:spTree>
    <p:extLst>
      <p:ext uri="{BB962C8B-B14F-4D97-AF65-F5344CB8AC3E}">
        <p14:creationId xmlns:p14="http://schemas.microsoft.com/office/powerpoint/2010/main" val="119782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Tools	</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SourceTree</a:t>
            </a:r>
            <a:endParaRPr lang="en-US" dirty="0" smtClean="0"/>
          </a:p>
          <a:p>
            <a:pPr lvl="1"/>
            <a:r>
              <a:rPr lang="en-US" dirty="0" smtClean="0"/>
              <a:t>File management program to keep track of changes in code made by developers</a:t>
            </a:r>
          </a:p>
          <a:p>
            <a:r>
              <a:rPr lang="en-US" dirty="0" smtClean="0"/>
              <a:t>Django</a:t>
            </a:r>
          </a:p>
          <a:p>
            <a:pPr lvl="1"/>
            <a:r>
              <a:rPr lang="en-US" dirty="0" smtClean="0"/>
              <a:t>Web framework that uses Python for backend and redesigning the framework of the website for efficiency and also handles SQL queries</a:t>
            </a:r>
          </a:p>
          <a:p>
            <a:r>
              <a:rPr lang="en-US" dirty="0" smtClean="0"/>
              <a:t>Bootstrap </a:t>
            </a:r>
          </a:p>
          <a:p>
            <a:pPr lvl="1"/>
            <a:r>
              <a:rPr lang="en-US" dirty="0" smtClean="0"/>
              <a:t>API developed by Twitter that uses HTML, CSS, &amp; JavaScript for frontend user interface and interaction</a:t>
            </a:r>
          </a:p>
          <a:p>
            <a:pPr lvl="1"/>
            <a:r>
              <a:rPr lang="en-US" dirty="0" smtClean="0"/>
              <a:t>Mobile first design, adjusts webpage automatically to any screen</a:t>
            </a:r>
          </a:p>
          <a:p>
            <a:r>
              <a:rPr lang="en-US" dirty="0" smtClean="0"/>
              <a:t>MySQL Workbench</a:t>
            </a:r>
          </a:p>
          <a:p>
            <a:pPr lvl="1"/>
            <a:r>
              <a:rPr lang="en-US" dirty="0" smtClean="0"/>
              <a:t>User interface for database</a:t>
            </a:r>
          </a:p>
          <a:p>
            <a:r>
              <a:rPr lang="en-US" dirty="0" err="1" smtClean="0"/>
              <a:t>Balsamiq</a:t>
            </a:r>
            <a:r>
              <a:rPr lang="en-US" dirty="0" smtClean="0"/>
              <a:t> Mockups 3</a:t>
            </a:r>
          </a:p>
          <a:p>
            <a:pPr lvl="1"/>
            <a:r>
              <a:rPr lang="en-US" dirty="0" smtClean="0"/>
              <a:t>Wireframe software used to create a visual mockup of he web application</a:t>
            </a:r>
          </a:p>
          <a:p>
            <a:r>
              <a:rPr lang="en-US" dirty="0" smtClean="0"/>
              <a:t>Notepad++</a:t>
            </a:r>
          </a:p>
          <a:p>
            <a:pPr lvl="1"/>
            <a:r>
              <a:rPr lang="en-US" dirty="0" smtClean="0"/>
              <a:t>Text editor for editing code</a:t>
            </a:r>
          </a:p>
          <a:p>
            <a:r>
              <a:rPr lang="en-US" dirty="0" smtClean="0"/>
              <a:t>Google Chrome</a:t>
            </a:r>
          </a:p>
          <a:p>
            <a:pPr lvl="1"/>
            <a:r>
              <a:rPr lang="en-US" dirty="0" smtClean="0"/>
              <a:t>Web browser for displaying results of the web application as it’s being built</a:t>
            </a:r>
          </a:p>
          <a:p>
            <a:endParaRPr lang="en-US" dirty="0" smtClean="0"/>
          </a:p>
          <a:p>
            <a:pPr lvl="1"/>
            <a:endParaRPr lang="en-US" dirty="0"/>
          </a:p>
        </p:txBody>
      </p:sp>
    </p:spTree>
    <p:extLst>
      <p:ext uri="{BB962C8B-B14F-4D97-AF65-F5344CB8AC3E}">
        <p14:creationId xmlns:p14="http://schemas.microsoft.com/office/powerpoint/2010/main" val="45130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 Sessions</a:t>
            </a:r>
            <a:endParaRPr lang="en-US" dirty="0"/>
          </a:p>
        </p:txBody>
      </p:sp>
      <p:sp>
        <p:nvSpPr>
          <p:cNvPr id="3" name="Content Placeholder 2"/>
          <p:cNvSpPr>
            <a:spLocks noGrp="1"/>
          </p:cNvSpPr>
          <p:nvPr>
            <p:ph idx="1"/>
          </p:nvPr>
        </p:nvSpPr>
        <p:spPr/>
        <p:txBody>
          <a:bodyPr/>
          <a:lstStyle/>
          <a:p>
            <a:r>
              <a:rPr lang="en-US" dirty="0" smtClean="0"/>
              <a:t>Review sessions held after every major component is completed or nearly completed</a:t>
            </a:r>
          </a:p>
          <a:p>
            <a:r>
              <a:rPr lang="en-US" dirty="0" smtClean="0"/>
              <a:t>Vital for giving users a user friendly graphical interface </a:t>
            </a:r>
          </a:p>
          <a:p>
            <a:r>
              <a:rPr lang="en-US" dirty="0" smtClean="0"/>
              <a:t>Feedback will be incorporated to create usable and efficient web application</a:t>
            </a:r>
            <a:endParaRPr lang="en-US" dirty="0"/>
          </a:p>
        </p:txBody>
      </p:sp>
    </p:spTree>
    <p:extLst>
      <p:ext uri="{BB962C8B-B14F-4D97-AF65-F5344CB8AC3E}">
        <p14:creationId xmlns:p14="http://schemas.microsoft.com/office/powerpoint/2010/main" val="424984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4623656"/>
              </p:ext>
            </p:extLst>
          </p:nvPr>
        </p:nvGraphicFramePr>
        <p:xfrm>
          <a:off x="1919857" y="1918738"/>
          <a:ext cx="8128000" cy="3708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Tools &amp; Labor</a:t>
                      </a:r>
                      <a:endParaRPr lang="en-US" dirty="0"/>
                    </a:p>
                  </a:txBody>
                  <a:tcPr/>
                </a:tc>
                <a:tc>
                  <a:txBody>
                    <a:bodyPr/>
                    <a:lstStyle/>
                    <a:p>
                      <a:r>
                        <a:rPr lang="en-US" dirty="0" smtClean="0"/>
                        <a:t>Cost</a:t>
                      </a:r>
                      <a:endParaRPr lang="en-US" dirty="0"/>
                    </a:p>
                  </a:txBody>
                  <a:tcPr/>
                </a:tc>
              </a:tr>
              <a:tr h="370840">
                <a:tc>
                  <a:txBody>
                    <a:bodyPr/>
                    <a:lstStyle/>
                    <a:p>
                      <a:r>
                        <a:rPr lang="en-US" dirty="0" err="1" smtClean="0"/>
                        <a:t>SourceTree</a:t>
                      </a:r>
                      <a:endParaRPr lang="en-US" dirty="0"/>
                    </a:p>
                  </a:txBody>
                  <a:tcPr/>
                </a:tc>
                <a:tc>
                  <a:txBody>
                    <a:bodyPr/>
                    <a:lstStyle/>
                    <a:p>
                      <a:r>
                        <a:rPr lang="en-US" dirty="0" smtClean="0"/>
                        <a:t>Free</a:t>
                      </a:r>
                      <a:endParaRPr lang="en-US" dirty="0"/>
                    </a:p>
                  </a:txBody>
                  <a:tcPr/>
                </a:tc>
              </a:tr>
              <a:tr h="370840">
                <a:tc>
                  <a:txBody>
                    <a:bodyPr/>
                    <a:lstStyle/>
                    <a:p>
                      <a:r>
                        <a:rPr lang="en-US" dirty="0" smtClean="0"/>
                        <a:t>Django</a:t>
                      </a:r>
                      <a:endParaRPr lang="en-US" dirty="0"/>
                    </a:p>
                  </a:txBody>
                  <a:tcPr/>
                </a:tc>
                <a:tc>
                  <a:txBody>
                    <a:bodyPr/>
                    <a:lstStyle/>
                    <a:p>
                      <a:r>
                        <a:rPr lang="en-US" dirty="0" smtClean="0"/>
                        <a:t>Free</a:t>
                      </a:r>
                    </a:p>
                  </a:txBody>
                  <a:tcPr/>
                </a:tc>
              </a:tr>
              <a:tr h="370840">
                <a:tc>
                  <a:txBody>
                    <a:bodyPr/>
                    <a:lstStyle/>
                    <a:p>
                      <a:r>
                        <a:rPr lang="en-US" dirty="0" smtClean="0"/>
                        <a:t>Bootstrap</a:t>
                      </a:r>
                      <a:endParaRPr lang="en-US" dirty="0"/>
                    </a:p>
                  </a:txBody>
                  <a:tcPr/>
                </a:tc>
                <a:tc>
                  <a:txBody>
                    <a:bodyPr/>
                    <a:lstStyle/>
                    <a:p>
                      <a:r>
                        <a:rPr lang="en-US" dirty="0" smtClean="0"/>
                        <a:t>Free</a:t>
                      </a:r>
                    </a:p>
                  </a:txBody>
                  <a:tcPr/>
                </a:tc>
              </a:tr>
              <a:tr h="370840">
                <a:tc>
                  <a:txBody>
                    <a:bodyPr/>
                    <a:lstStyle/>
                    <a:p>
                      <a:r>
                        <a:rPr lang="en-US" dirty="0" smtClean="0"/>
                        <a:t>MySQL Workbench</a:t>
                      </a:r>
                      <a:endParaRPr lang="en-US" dirty="0"/>
                    </a:p>
                  </a:txBody>
                  <a:tcPr/>
                </a:tc>
                <a:tc>
                  <a:txBody>
                    <a:bodyPr/>
                    <a:lstStyle/>
                    <a:p>
                      <a:r>
                        <a:rPr lang="en-US" dirty="0" smtClean="0"/>
                        <a:t>Free</a:t>
                      </a:r>
                    </a:p>
                  </a:txBody>
                  <a:tcPr/>
                </a:tc>
              </a:tr>
              <a:tr h="370840">
                <a:tc>
                  <a:txBody>
                    <a:bodyPr/>
                    <a:lstStyle/>
                    <a:p>
                      <a:r>
                        <a:rPr lang="en-US" dirty="0" smtClean="0"/>
                        <a:t>Notepad++</a:t>
                      </a:r>
                      <a:endParaRPr lang="en-US" dirty="0"/>
                    </a:p>
                  </a:txBody>
                  <a:tcPr/>
                </a:tc>
                <a:tc>
                  <a:txBody>
                    <a:bodyPr/>
                    <a:lstStyle/>
                    <a:p>
                      <a:r>
                        <a:rPr lang="en-US" dirty="0" smtClean="0"/>
                        <a:t>Free</a:t>
                      </a:r>
                      <a:endParaRPr lang="en-US" dirty="0"/>
                    </a:p>
                  </a:txBody>
                  <a:tcPr/>
                </a:tc>
              </a:tr>
              <a:tr h="370840">
                <a:tc>
                  <a:txBody>
                    <a:bodyPr/>
                    <a:lstStyle/>
                    <a:p>
                      <a:r>
                        <a:rPr lang="en-US" dirty="0" smtClean="0"/>
                        <a:t>Google</a:t>
                      </a:r>
                      <a:r>
                        <a:rPr lang="en-US" baseline="0" dirty="0" smtClean="0"/>
                        <a:t> Chrome</a:t>
                      </a:r>
                      <a:endParaRPr lang="en-US" dirty="0"/>
                    </a:p>
                  </a:txBody>
                  <a:tcPr/>
                </a:tc>
                <a:tc>
                  <a:txBody>
                    <a:bodyPr/>
                    <a:lstStyle/>
                    <a:p>
                      <a:r>
                        <a:rPr lang="en-US" dirty="0" smtClean="0"/>
                        <a:t>Free</a:t>
                      </a:r>
                    </a:p>
                  </a:txBody>
                  <a:tcPr/>
                </a:tc>
              </a:tr>
              <a:tr h="370840">
                <a:tc>
                  <a:txBody>
                    <a:bodyPr/>
                    <a:lstStyle/>
                    <a:p>
                      <a:r>
                        <a:rPr lang="en-US" dirty="0" err="1" smtClean="0"/>
                        <a:t>Balsamiq</a:t>
                      </a:r>
                      <a:r>
                        <a:rPr lang="en-US" dirty="0" smtClean="0"/>
                        <a:t> Mockups 3</a:t>
                      </a:r>
                      <a:endParaRPr lang="en-US" dirty="0"/>
                    </a:p>
                  </a:txBody>
                  <a:tcPr/>
                </a:tc>
                <a:tc>
                  <a:txBody>
                    <a:bodyPr/>
                    <a:lstStyle/>
                    <a:p>
                      <a:r>
                        <a:rPr lang="en-US" dirty="0" smtClean="0"/>
                        <a:t>$80</a:t>
                      </a:r>
                      <a:endParaRPr lang="en-US" dirty="0"/>
                    </a:p>
                  </a:txBody>
                  <a:tcPr/>
                </a:tc>
              </a:tr>
              <a:tr h="370840">
                <a:tc>
                  <a:txBody>
                    <a:bodyPr/>
                    <a:lstStyle/>
                    <a:p>
                      <a:r>
                        <a:rPr lang="en-US" dirty="0" smtClean="0"/>
                        <a:t>10-15</a:t>
                      </a:r>
                      <a:r>
                        <a:rPr lang="en-US" baseline="0" dirty="0" smtClean="0"/>
                        <a:t> Hours Per Week for 2 Developers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~$3,000.00</a:t>
                      </a:r>
                      <a:endParaRPr lang="en-US" dirty="0"/>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t>Total</a:t>
                      </a:r>
                      <a:endParaRPr lang="en-US" b="1" dirty="0"/>
                    </a:p>
                  </a:txBody>
                  <a:tcPr>
                    <a:lnT w="12700" cap="flat" cmpd="sng" algn="ctr">
                      <a:solidFill>
                        <a:schemeClr val="tx1"/>
                      </a:solidFill>
                      <a:prstDash val="solid"/>
                      <a:round/>
                      <a:headEnd type="none" w="med" len="med"/>
                      <a:tailEnd type="none" w="med" len="med"/>
                    </a:lnT>
                  </a:tcPr>
                </a:tc>
                <a:tc>
                  <a:txBody>
                    <a:bodyPr/>
                    <a:lstStyle/>
                    <a:p>
                      <a:r>
                        <a:rPr lang="en-US" b="1" dirty="0" smtClean="0"/>
                        <a:t>~$3,080.00</a:t>
                      </a:r>
                      <a:endParaRPr lang="en-US" b="1"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45559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212</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ECE Stockroom Web Application</vt:lpstr>
      <vt:lpstr>Project Description</vt:lpstr>
      <vt:lpstr>Software Tools </vt:lpstr>
      <vt:lpstr>User Feedback Sessions</vt:lpstr>
      <vt:lpstr>Budget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Joaquin Rosendo</dc:creator>
  <cp:lastModifiedBy>Joaquin Rosendo</cp:lastModifiedBy>
  <cp:revision>4</cp:revision>
  <dcterms:created xsi:type="dcterms:W3CDTF">2017-01-26T18:22:23Z</dcterms:created>
  <dcterms:modified xsi:type="dcterms:W3CDTF">2017-01-26T18:43:46Z</dcterms:modified>
</cp:coreProperties>
</file>