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1" r:id="rId5"/>
    <p:sldId id="262" r:id="rId6"/>
    <p:sldId id="267" r:id="rId7"/>
    <p:sldId id="258" r:id="rId8"/>
    <p:sldId id="266" r:id="rId9"/>
    <p:sldId id="264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9BA66-E11F-4E37-9EB8-65478CC5C36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AEED8-9873-4116-ACC1-0F2342541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2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AEED8-9873-4116-ACC1-0F2342541C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2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0850-0F09-4843-884D-813A329280D6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Joaquin Rosendo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CF9-D964-4953-98DF-1C2274F9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5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84AE-2E95-4FBC-92C5-255C963197A0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Joaquin Rosendo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CF9-D964-4953-98DF-1C2274F9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0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1308-6457-459B-BD18-C06FBE866ABF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Joaquin Rosendo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CF9-D964-4953-98DF-1C2274F9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7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CD3D-D34F-44DF-8C09-7045B03A7828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Joaquin Rosendo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CF9-D964-4953-98DF-1C2274F9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5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BEC8-E542-45F7-A5BB-4FFB8A7CBBB4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Joaquin Rosendo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CF9-D964-4953-98DF-1C2274F9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8C3-363D-4578-B7EE-B8B452C39ABE}" type="datetime1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Joaquin Rosendo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CF9-D964-4953-98DF-1C2274F9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7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FE48-9353-46A4-81A1-CA81BA8420A6}" type="datetime1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Joaquin Rosendo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CF9-D964-4953-98DF-1C2274F9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0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14F4-2D29-4ABF-96C4-E85349AF6F79}" type="datetime1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Joaquin Rosendo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CF9-D964-4953-98DF-1C2274F9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7D2E-05AC-4991-AF0E-75D76A22C395}" type="datetime1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Joaquin Rosendo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CF9-D964-4953-98DF-1C2274F9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6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1C88-9F8B-425E-AA1C-0B049FC3E5CE}" type="datetime1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Joaquin Rosendo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CF9-D964-4953-98DF-1C2274F9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3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6F9F-6D92-4423-AC6E-CC5676CAC81E}" type="datetime1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Joaquin Rosendo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CF9-D964-4953-98DF-1C2274F9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6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B34F8-4119-4EA9-8AF5-471EF51084B7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Joaquin Rosendo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2FCF9-D964-4953-98DF-1C2274F9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Stockroom Web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Members: Joaquin Rosendo &amp; Camron Capps</a:t>
            </a:r>
          </a:p>
          <a:p>
            <a:r>
              <a:rPr lang="en-US" dirty="0" smtClean="0"/>
              <a:t>Sponsor: Richard Woodcock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Joaquin Rosendo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CF9-D964-4953-98DF-1C2274F90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23656"/>
              </p:ext>
            </p:extLst>
          </p:nvPr>
        </p:nvGraphicFramePr>
        <p:xfrm>
          <a:off x="1919857" y="191873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Tools &amp; Labor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SourceTree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Django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MySQL Workbench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Notepad++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</a:t>
                      </a:r>
                      <a:r>
                        <a:rPr lang="en-US" baseline="0" dirty="0" smtClean="0"/>
                        <a:t> Chrome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Balsamiq</a:t>
                      </a:r>
                      <a:r>
                        <a:rPr lang="en-US" dirty="0" smtClean="0"/>
                        <a:t> Mockups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10-15</a:t>
                      </a:r>
                      <a:r>
                        <a:rPr lang="en-US" baseline="0" dirty="0" smtClean="0"/>
                        <a:t> Hours Per Week for 2 Developers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~$3,000.00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~$3,080.00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Joaquin Rosendo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CF9-D964-4953-98DF-1C2274F90E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062" y="267848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Bi-Weekly Input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Camron Capps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CF9-D964-4953-98DF-1C2274F90E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3041"/>
            <a:ext cx="10515600" cy="2597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Our project is recreating the stockroom website in order to make it modular for future implementations, thoroughly documented, organized, user friendly, mobile friendly, reliable security and overall more efficient.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Joaquin </a:t>
            </a:r>
            <a:r>
              <a:rPr lang="en-US" dirty="0" err="1" smtClean="0"/>
              <a:t>Rosendo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CF9-D964-4953-98DF-1C2274F90E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2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Advisor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Safety Hazard Reporting</a:t>
            </a:r>
          </a:p>
          <a:p>
            <a:pPr marL="457200" lvl="1" indent="0">
              <a:buNone/>
            </a:pPr>
            <a:r>
              <a:rPr lang="en-US" dirty="0" smtClean="0"/>
              <a:t>- Users can anonymously report safety hazards as observed either in the lab or around the ECE building.</a:t>
            </a:r>
          </a:p>
          <a:p>
            <a:r>
              <a:rPr lang="en-US" dirty="0" smtClean="0"/>
              <a:t>Add a disclaimer for every part/equipment checked out that a student must read and agree to. </a:t>
            </a:r>
          </a:p>
          <a:p>
            <a:pPr lvl="1">
              <a:buFontTx/>
              <a:buChar char="-"/>
            </a:pPr>
            <a:r>
              <a:rPr lang="en-US" dirty="0" smtClean="0"/>
              <a:t>“Your use, your use only, and your responsibility”</a:t>
            </a:r>
          </a:p>
          <a:p>
            <a:pPr lvl="1">
              <a:buFontTx/>
              <a:buChar char="-"/>
            </a:pPr>
            <a:r>
              <a:rPr lang="en-US" dirty="0" smtClean="0"/>
              <a:t>Demonstrate the acceptable and non acceptable use visually.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Camron Capps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CF9-D964-4953-98DF-1C2274F90E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Login page/User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Safety Hazard Reporting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Stockroom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News Feed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Group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Orders (</a:t>
            </a:r>
            <a:r>
              <a:rPr lang="en-US" dirty="0" err="1" smtClean="0"/>
              <a:t>greenboard</a:t>
            </a:r>
            <a:r>
              <a:rPr lang="en-US" dirty="0" smtClean="0"/>
              <a:t>/parts)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Safety Quiz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Chat Room 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Camron Capps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CF9-D964-4953-98DF-1C2274F90E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 – Login 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Joaquin Rosendo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CF9-D964-4953-98DF-1C2274F90E1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658" y="1390350"/>
            <a:ext cx="7311586" cy="53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6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 – Home-Newsfeed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Joaquin Rosendo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CF9-D964-4953-98DF-1C2274F90E1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33" y="1475116"/>
            <a:ext cx="6538172" cy="53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3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Tools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SourceTree</a:t>
            </a:r>
            <a:endParaRPr lang="en-US" dirty="0" smtClean="0"/>
          </a:p>
          <a:p>
            <a:pPr lvl="1"/>
            <a:r>
              <a:rPr lang="en-US" dirty="0" smtClean="0"/>
              <a:t>File management program to keep track of changes in code made by developers</a:t>
            </a:r>
          </a:p>
          <a:p>
            <a:r>
              <a:rPr lang="en-US" dirty="0" smtClean="0"/>
              <a:t>Django</a:t>
            </a:r>
          </a:p>
          <a:p>
            <a:pPr lvl="1"/>
            <a:r>
              <a:rPr lang="en-US" dirty="0" smtClean="0"/>
              <a:t>Web framework that uses Python for backend and redesigning the framework of the website for efficiency and also handles SQL queries</a:t>
            </a:r>
          </a:p>
          <a:p>
            <a:r>
              <a:rPr lang="en-US" dirty="0" smtClean="0"/>
              <a:t>Bootstrap </a:t>
            </a:r>
          </a:p>
          <a:p>
            <a:pPr lvl="1"/>
            <a:r>
              <a:rPr lang="en-US" dirty="0" smtClean="0"/>
              <a:t>API developed by Twitter that uses HTML, CSS, &amp; JavaScript for frontend user interface and interaction</a:t>
            </a:r>
          </a:p>
          <a:p>
            <a:pPr lvl="1"/>
            <a:r>
              <a:rPr lang="en-US" dirty="0" smtClean="0"/>
              <a:t>Mobile first design, adjusts webpage automatically to any screen</a:t>
            </a:r>
          </a:p>
          <a:p>
            <a:r>
              <a:rPr lang="en-US" dirty="0" smtClean="0"/>
              <a:t>MySQL Workbench</a:t>
            </a:r>
          </a:p>
          <a:p>
            <a:pPr lvl="1"/>
            <a:r>
              <a:rPr lang="en-US" dirty="0" smtClean="0"/>
              <a:t>User interface for database</a:t>
            </a:r>
          </a:p>
          <a:p>
            <a:r>
              <a:rPr lang="en-US" dirty="0" err="1" smtClean="0"/>
              <a:t>Balsamiq</a:t>
            </a:r>
            <a:r>
              <a:rPr lang="en-US" dirty="0" smtClean="0"/>
              <a:t> Mockups 3</a:t>
            </a:r>
          </a:p>
          <a:p>
            <a:pPr lvl="1"/>
            <a:r>
              <a:rPr lang="en-US" dirty="0" smtClean="0"/>
              <a:t>Wireframe software used to create a visual mockup of the web application</a:t>
            </a:r>
          </a:p>
          <a:p>
            <a:r>
              <a:rPr lang="en-US" dirty="0" smtClean="0"/>
              <a:t>Notepad++</a:t>
            </a:r>
          </a:p>
          <a:p>
            <a:pPr lvl="1"/>
            <a:r>
              <a:rPr lang="en-US" dirty="0" smtClean="0"/>
              <a:t>Text editor for editing code</a:t>
            </a:r>
          </a:p>
          <a:p>
            <a:r>
              <a:rPr lang="en-US" dirty="0" smtClean="0"/>
              <a:t>Google Chrome</a:t>
            </a:r>
          </a:p>
          <a:p>
            <a:pPr lvl="1"/>
            <a:r>
              <a:rPr lang="en-US" dirty="0" smtClean="0"/>
              <a:t>Web browser for displaying results of the web application as it’s being built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Joaquin </a:t>
            </a:r>
            <a:r>
              <a:rPr lang="en-US" dirty="0" err="1" smtClean="0"/>
              <a:t>Rosendo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CF9-D964-4953-98DF-1C2274F90E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0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SourceTree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Placed on the ECE Stockroom server. </a:t>
            </a:r>
          </a:p>
          <a:p>
            <a:r>
              <a:rPr lang="en-US" dirty="0" smtClean="0"/>
              <a:t>Work remotely and have files updated automatically so they’re on the server. </a:t>
            </a:r>
          </a:p>
          <a:p>
            <a:r>
              <a:rPr lang="en-US" dirty="0" smtClean="0"/>
              <a:t>Once finalized developments/updates have been finished, they can be published with ease to the website.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Camron Capps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CF9-D964-4953-98DF-1C2274F90E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7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Database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Camron Capps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CF9-D964-4953-98DF-1C2274F90E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4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344</Words>
  <Application>Microsoft Office PowerPoint</Application>
  <PresentationFormat>Widescreen</PresentationFormat>
  <Paragraphs>91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ECE Stockroom Web Application</vt:lpstr>
      <vt:lpstr>Project Description</vt:lpstr>
      <vt:lpstr>Advisor Meeting</vt:lpstr>
      <vt:lpstr>Timeline</vt:lpstr>
      <vt:lpstr>Mockup – Login Page</vt:lpstr>
      <vt:lpstr>Mockup – Home-Newsfeed</vt:lpstr>
      <vt:lpstr>Software Tools </vt:lpstr>
      <vt:lpstr>SourceTree</vt:lpstr>
      <vt:lpstr>SQL Database Plans</vt:lpstr>
      <vt:lpstr>Budget</vt:lpstr>
      <vt:lpstr>Bi-Weekly Input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Rosendo</dc:creator>
  <cp:lastModifiedBy>Joaquin Rosendo</cp:lastModifiedBy>
  <cp:revision>8</cp:revision>
  <dcterms:created xsi:type="dcterms:W3CDTF">2017-01-26T18:22:23Z</dcterms:created>
  <dcterms:modified xsi:type="dcterms:W3CDTF">2017-02-02T18:32:42Z</dcterms:modified>
</cp:coreProperties>
</file>