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9F1E8B-6602-478F-9C1E-286344BEE982}">
  <a:tblStyle styleId="{8C9F1E8B-6602-478F-9C1E-286344BEE9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cestockroom.ece.ttu.edu/dev/logi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12" y="4999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</a:t>
            </a:r>
            <a:r>
              <a:rPr lang="en-US"/>
              <a:t>Deliverable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Completed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Some research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Setup software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Login page</a:t>
            </a:r>
          </a:p>
          <a:p>
            <a:pPr lv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Next deliverables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Registration page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User account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222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Live Demo*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* If TTU network is working!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http://ecestockroom.ece.ttu.edu/dev/login.html 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38200" y="236587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2443041"/>
            <a:ext cx="10515599" cy="2597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 Meeting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Login page verified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Discussed issues with current/legacy website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Main issue is with TTU virtual server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Several issues with users fixed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Additional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Tools	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XAMPP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website server running on TTU virtual server</a:t>
            </a:r>
          </a:p>
          <a:p>
            <a:pPr lv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GitHub</a:t>
            </a:r>
          </a:p>
          <a:p>
            <a:pPr lvl="1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Private Repository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222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GitHub Private Repository</a:t>
            </a:r>
          </a:p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075" y="1690687"/>
            <a:ext cx="8501848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Login Page Using Bootstrap</a:t>
            </a:r>
          </a:p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75" y="2446999"/>
            <a:ext cx="6531600" cy="279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725" y="882437"/>
            <a:ext cx="2543394" cy="43608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4" name="Shape 134"/>
          <p:cNvSpPr txBox="1"/>
          <p:nvPr/>
        </p:nvSpPr>
        <p:spPr>
          <a:xfrm>
            <a:off x="3131375" y="5368975"/>
            <a:ext cx="2254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Desktop Computer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796525" y="5368975"/>
            <a:ext cx="1531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Smartphone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Website File Hierarchy </a:t>
            </a:r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5304525" y="1876975"/>
            <a:ext cx="2187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Stockroom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384700" y="3502025"/>
            <a:ext cx="1982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u="sng"/>
              <a:t>Login</a:t>
            </a:r>
          </a:p>
        </p:txBody>
      </p:sp>
      <p:cxnSp>
        <p:nvCxnSpPr>
          <p:cNvPr id="145" name="Shape 145"/>
          <p:cNvCxnSpPr>
            <a:endCxn id="144" idx="0"/>
          </p:cNvCxnSpPr>
          <p:nvPr/>
        </p:nvCxnSpPr>
        <p:spPr>
          <a:xfrm flipH="1">
            <a:off x="5376050" y="2500325"/>
            <a:ext cx="715500" cy="10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4394900" y="3951750"/>
            <a:ext cx="1124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urls.py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views.py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jangomainfolder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50" y="4943175"/>
            <a:ext cx="5297248" cy="141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tockroomfolder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400" y="1764537"/>
            <a:ext cx="1590675" cy="1266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loginfolder.PNG"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1550" y="2500312"/>
            <a:ext cx="2190750" cy="2276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1919857" y="1918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{8C9F1E8B-6602-478F-9C1E-286344BEE982}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Tools &amp; Labor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1-2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$100 (10 hours)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2-3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$70 (7 hours)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3-4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$90 (9 hours)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4-5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$50 (5 hours)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5-6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--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6-7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--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7-8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--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8-9</a:t>
                      </a: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--</a:t>
                      </a: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Expected Total</a:t>
                      </a: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~$3000</a:t>
                      </a: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Total</a:t>
                      </a: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$310</a:t>
                      </a: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56" name="Shape 1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Camron Capps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Gantt Chart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25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