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8" r:id="rId5"/>
    <p:sldId id="270" r:id="rId6"/>
    <p:sldId id="271" r:id="rId7"/>
    <p:sldId id="272" r:id="rId8"/>
    <p:sldId id="258" r:id="rId9"/>
    <p:sldId id="259" r:id="rId10"/>
    <p:sldId id="262" r:id="rId11"/>
    <p:sldId id="273" r:id="rId12"/>
    <p:sldId id="274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F5833-E754-4AB2-A410-D3A3FE1BFE74}">
  <a:tblStyle styleId="{60AF5833-E754-4AB2-A410-D3A3FE1BFE7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F27FB10-4855-4442-B317-78688331691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238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14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90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75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4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4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1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5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14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474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Node.j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ECE Stockroom Web Application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Members: Joaquin Rosendo &amp; Camron Capps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Richard Woodcock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</a:p>
        </p:txBody>
      </p:sp>
      <p:graphicFrame>
        <p:nvGraphicFramePr>
          <p:cNvPr id="201" name="Shape 201"/>
          <p:cNvGraphicFramePr/>
          <p:nvPr>
            <p:extLst/>
          </p:nvPr>
        </p:nvGraphicFramePr>
        <p:xfrm>
          <a:off x="1439892" y="1439053"/>
          <a:ext cx="6096000" cy="31015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48000"/>
                <a:gridCol w="3048000"/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strike="noStrike" cap="none" dirty="0"/>
                        <a:t>Tools &amp; Labor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Cost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1-2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$200 </a:t>
                      </a:r>
                      <a:r>
                        <a:rPr lang="en" sz="1400" dirty="0"/>
                        <a:t>(10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2-3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$140 </a:t>
                      </a:r>
                      <a:r>
                        <a:rPr lang="en" sz="1400" dirty="0"/>
                        <a:t>(7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3-4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$180 </a:t>
                      </a:r>
                      <a:r>
                        <a:rPr lang="en" sz="1400" dirty="0"/>
                        <a:t>(9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4-5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$100 </a:t>
                      </a:r>
                      <a:r>
                        <a:rPr lang="en" sz="1400" dirty="0"/>
                        <a:t>(5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5-6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dirty="0" smtClean="0"/>
                        <a:t>$80 </a:t>
                      </a:r>
                      <a:r>
                        <a:rPr lang="en" dirty="0"/>
                        <a:t>(4 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6-7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dirty="0" smtClean="0"/>
                        <a:t>$100(5 </a:t>
                      </a:r>
                      <a:r>
                        <a:rPr lang="en" dirty="0"/>
                        <a:t>hours)</a:t>
                      </a:r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7-8</a:t>
                      </a: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$0</a:t>
                      </a:r>
                      <a:r>
                        <a:rPr lang="en" sz="1400" baseline="0" dirty="0" smtClean="0"/>
                        <a:t> (0 hours) </a:t>
                      </a:r>
                      <a:endParaRPr lang="en" sz="1400" dirty="0"/>
                    </a:p>
                  </a:txBody>
                  <a:tcPr marL="68600" marR="68600" marT="34300" marB="34300"/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Week 8-9</a:t>
                      </a:r>
                    </a:p>
                  </a:txBody>
                  <a:tcPr marL="68600" marR="68600" marT="34300" marB="34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dirty="0" smtClean="0"/>
                        <a:t>$120 (6</a:t>
                      </a:r>
                      <a:r>
                        <a:rPr lang="en" sz="1400" baseline="0" dirty="0" smtClean="0"/>
                        <a:t> hours)</a:t>
                      </a:r>
                      <a:endParaRPr lang="en" sz="1400" dirty="0"/>
                    </a:p>
                  </a:txBody>
                  <a:tcPr marL="68600" marR="68600" marT="34300" marB="34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400" b="1"/>
                        <a:t>Expected Total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~$3000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b="1"/>
                        <a:t>Total</a:t>
                      </a:r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b="1" dirty="0" smtClean="0"/>
                        <a:t>$92</a:t>
                      </a:r>
                      <a:r>
                        <a:rPr lang="en" b="1" dirty="0" smtClean="0"/>
                        <a:t>0</a:t>
                      </a:r>
                      <a:endParaRPr lang="en" b="1" dirty="0"/>
                    </a:p>
                  </a:txBody>
                  <a:tcPr marL="68600" marR="68600" marT="34300" marB="34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80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Gantt Chart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6" y="1719988"/>
            <a:ext cx="8354367" cy="1897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28650" y="1774406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Camron Capps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8650" y="1832280"/>
            <a:ext cx="7886700" cy="19485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is recreating the stockroom website in order to make it modular for future implementations, thoroughly documented, organized, user friendly, mobile friendly, reliable security and overall more efficient.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Joaquin Rosendo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Changes: Django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Switched from Django to </a:t>
            </a:r>
            <a:r>
              <a:rPr lang="en-US" dirty="0" err="1" smtClean="0"/>
              <a:t>NodeJS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 Unlike Django, </a:t>
            </a:r>
            <a:r>
              <a:rPr lang="en-US" dirty="0" err="1" smtClean="0"/>
              <a:t>NodeJS</a:t>
            </a:r>
            <a:r>
              <a:rPr lang="en-US" dirty="0" smtClean="0"/>
              <a:t> is not restrictive in the way you design the backend.</a:t>
            </a:r>
          </a:p>
          <a:p>
            <a:pPr lvl="1">
              <a:buFontTx/>
              <a:buChar char="-"/>
            </a:pPr>
            <a:r>
              <a:rPr lang="en-US" dirty="0" smtClean="0"/>
              <a:t> There is no ‘best way’ to do something. It is very flexible. 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 It is much easier to understand and learn. (future developers)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More stable than XAMPP. </a:t>
            </a:r>
            <a:r>
              <a:rPr lang="en-US" dirty="0" err="1" smtClean="0"/>
              <a:t>NodeJS</a:t>
            </a:r>
            <a:r>
              <a:rPr lang="en-US" dirty="0" smtClean="0"/>
              <a:t> has it’s own web server framework that is      built to handle strenuous traffic.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2" y="3261158"/>
            <a:ext cx="2024196" cy="12408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Camron Capps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9536" y="4442140"/>
            <a:ext cx="16049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hlinkClick r:id="rId4"/>
              </a:rPr>
              <a:t>https://en.wikipedia.org/wiki/Node.js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60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Changes: MySQL to MongoDB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Removing XAMPP/MySQL </a:t>
            </a:r>
          </a:p>
          <a:p>
            <a:pPr marL="457200" lvl="1" indent="0">
              <a:buNone/>
            </a:pPr>
            <a:r>
              <a:rPr lang="en-US" sz="2000" dirty="0" smtClean="0"/>
              <a:t>- </a:t>
            </a:r>
            <a:r>
              <a:rPr lang="en-US" dirty="0" smtClean="0"/>
              <a:t>Tedious layering of user-made software to integrate Django with XAMPP/MySQL.</a:t>
            </a:r>
            <a:endParaRPr lang="en-US" sz="2000" dirty="0" smtClean="0"/>
          </a:p>
          <a:p>
            <a:r>
              <a:rPr lang="en-US" dirty="0" smtClean="0"/>
              <a:t> Implementing NoSQL MongoDB</a:t>
            </a:r>
          </a:p>
          <a:p>
            <a:pPr lvl="1">
              <a:buFontTx/>
              <a:buChar char="-"/>
            </a:pPr>
            <a:r>
              <a:rPr lang="en-US" dirty="0" smtClean="0"/>
              <a:t> Specifically designed with </a:t>
            </a:r>
            <a:r>
              <a:rPr lang="en-US" dirty="0" err="1" smtClean="0"/>
              <a:t>NodeJS</a:t>
            </a:r>
            <a:r>
              <a:rPr lang="en-US" dirty="0" smtClean="0"/>
              <a:t> in mind. </a:t>
            </a:r>
          </a:p>
          <a:p>
            <a:pPr lvl="1">
              <a:buFontTx/>
              <a:buChar char="-"/>
            </a:pPr>
            <a:r>
              <a:rPr lang="en-US" dirty="0" smtClean="0"/>
              <a:t> Can switch between raw SQL or use NoSQL. 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Camron Capps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50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8" y="1611567"/>
            <a:ext cx="5584251" cy="887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15" y="1611567"/>
            <a:ext cx="2637384" cy="2982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454442" y="1264176"/>
            <a:ext cx="88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Desktop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06962" y="1264175"/>
            <a:ext cx="88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</a:t>
            </a:r>
            <a:r>
              <a:rPr lang="en-US" u="sng" dirty="0" smtClean="0"/>
              <a:t>obile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311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*On Microsoft Publisher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9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Reconstructing the Database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177800" marR="0" lvl="0" indent="-17145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0700" marR="0" lvl="1" indent="-171450" algn="l" rtl="0">
              <a:lnSpc>
                <a:spcPct val="7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 descr="uselesstabl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9821"/>
            <a:ext cx="9144001" cy="5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uselesstabl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54689"/>
            <a:ext cx="9144000" cy="43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uselesstable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503" y="3336570"/>
            <a:ext cx="2852983" cy="5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Reconstructing the Database</a:t>
            </a:r>
          </a:p>
        </p:txBody>
      </p:sp>
      <p:graphicFrame>
        <p:nvGraphicFramePr>
          <p:cNvPr id="158" name="Shape 158"/>
          <p:cNvGraphicFramePr/>
          <p:nvPr>
            <p:extLst>
              <p:ext uri="{D42A27DB-BD31-4B8C-83A1-F6EECF244321}">
                <p14:modId xmlns:p14="http://schemas.microsoft.com/office/powerpoint/2010/main" val="993707880"/>
              </p:ext>
            </p:extLst>
          </p:nvPr>
        </p:nvGraphicFramePr>
        <p:xfrm>
          <a:off x="108800" y="2160050"/>
          <a:ext cx="8926400" cy="1105160"/>
        </p:xfrm>
        <a:graphic>
          <a:graphicData uri="http://schemas.openxmlformats.org/drawingml/2006/table">
            <a:tbl>
              <a:tblPr>
                <a:noFill/>
                <a:tableStyleId>{60AF5833-E754-4AB2-A410-D3A3FE1BFE74}</a:tableStyleId>
              </a:tblPr>
              <a:tblGrid>
                <a:gridCol w="738750"/>
                <a:gridCol w="730450"/>
                <a:gridCol w="1102975"/>
                <a:gridCol w="543950"/>
                <a:gridCol w="1102325"/>
                <a:gridCol w="569975"/>
                <a:gridCol w="382850"/>
                <a:gridCol w="547000"/>
                <a:gridCol w="1117600"/>
                <a:gridCol w="858500"/>
                <a:gridCol w="631375"/>
                <a:gridCol w="600650"/>
              </a:tblGrid>
              <a:tr h="7089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 dirty="0"/>
                        <a:t>Real 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Lab 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Password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Email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Classification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Phone 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R#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Lab Safety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Hazzard Communication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Safety Awareness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 dirty="0"/>
                        <a:t>Lab Teacher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Budget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Statistics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28650" y="2564393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Used to sniff packets in order to gather information pertaining to site traffic.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Has graphing capabilities (packets over time). 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Ability to export data into a CSV file format. </a:t>
            </a:r>
          </a:p>
        </p:txBody>
      </p:sp>
      <p:pic>
        <p:nvPicPr>
          <p:cNvPr id="186" name="Shape 186" descr="Wireshar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750" y="1620950"/>
            <a:ext cx="2179200" cy="7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/>
              <a:t>Camron Capps</a:t>
            </a:r>
          </a:p>
        </p:txBody>
      </p:sp>
      <p:pic>
        <p:nvPicPr>
          <p:cNvPr id="188" name="Shape 188" descr="wiresharkgrap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950" y="479323"/>
            <a:ext cx="3712400" cy="19890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335</Words>
  <Application>Microsoft Office PowerPoint</Application>
  <PresentationFormat>On-screen Show (16:9)</PresentationFormat>
  <Paragraphs>89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simple-light-2</vt:lpstr>
      <vt:lpstr>Office Theme</vt:lpstr>
      <vt:lpstr>ECE Stockroom Web Application</vt:lpstr>
      <vt:lpstr>Project Description</vt:lpstr>
      <vt:lpstr>Design Changes: Django to NodeJS</vt:lpstr>
      <vt:lpstr>Design Changes: MySQL to MongoDB</vt:lpstr>
      <vt:lpstr>Navigation Bar</vt:lpstr>
      <vt:lpstr>Directory Map</vt:lpstr>
      <vt:lpstr>Reconstructing the Database</vt:lpstr>
      <vt:lpstr>Reconstructing the Database</vt:lpstr>
      <vt:lpstr>Statistics </vt:lpstr>
      <vt:lpstr>Budget</vt:lpstr>
      <vt:lpstr>Gantt Chart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Stockroom Web Application</dc:title>
  <cp:lastModifiedBy>Woody</cp:lastModifiedBy>
  <cp:revision>6</cp:revision>
  <dcterms:modified xsi:type="dcterms:W3CDTF">2017-03-23T18:43:46Z</dcterms:modified>
</cp:coreProperties>
</file>