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794910-79F0-46A9-9BAA-7E94088E133D}">
  <a:tblStyle styleId="{B8794910-79F0-46A9-9BAA-7E94088E1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FD77A4-219D-48A0-870D-DD425DC5518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50" y="1467542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6"/>
            <a:ext cx="78867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39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39" y="1260871"/>
            <a:ext cx="3868499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39" y="1878806"/>
            <a:ext cx="38684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1"/>
            <a:ext cx="3887399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39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89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50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05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905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905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905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905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905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39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39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89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39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Node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1439891" y="1439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{C9FD77A4-219D-48A0-870D-DD425DC5518D}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Tools &amp; Labor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Cost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1-2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$200 (10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2-3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$140 (7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3-4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$180 (9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4-5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$100 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5-6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$80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6-7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$100(5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7-8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$0 (0 hours) 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Week 8-9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$120 (6 hours)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Expected 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/>
                        <a:t>~$3000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$920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15" y="1719988"/>
            <a:ext cx="8354367" cy="18970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Changes: Django to NodeJS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Switched from Django to NodeJS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Unlike Django, NodeJS is not restrictive in the way you design the backend.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no ‘best way’ to do something. It is very flexible.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much easier to understand and learn. (future developers)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stable than XAMPP. NodeJS has it’s own web server framework that is built to handle strenuous traffic. 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01" y="3315808"/>
            <a:ext cx="2024100" cy="12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/>
          <p:nvPr/>
        </p:nvSpPr>
        <p:spPr>
          <a:xfrm>
            <a:off x="3762672" y="4502000"/>
            <a:ext cx="2057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https://en.wikipedia.org/wiki/Node.js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/>
              <a:t>Mid-Semester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Changes: MySQL to MongoDB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Removing XAMPP/MySQL 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Tedious layering of user-made software to integrate Django with  XAMPP/MySQL.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Implementing NoSQL MongoDB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Specifically designed with NodeJS in mind. 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switch between raw SQL or use NoSQL.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Bar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58" y="1611566"/>
            <a:ext cx="5584251" cy="8877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5414" y="1611566"/>
            <a:ext cx="2637383" cy="29829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5" name="Shape 165"/>
          <p:cNvSpPr txBox="1"/>
          <p:nvPr/>
        </p:nvSpPr>
        <p:spPr>
          <a:xfrm>
            <a:off x="2454441" y="1264175"/>
            <a:ext cx="8800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006961" y="1264175"/>
            <a:ext cx="8800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Map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*On Microsoft Publisher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Reconstructing the Database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uselesstable1.PNG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9820"/>
            <a:ext cx="9144001" cy="510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2.PNG"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54689"/>
            <a:ext cx="9144000" cy="434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3.PNG"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5502" y="3336569"/>
            <a:ext cx="2852982" cy="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Reconstructing the Database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108800" y="21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{B8794910-79F0-46A9-9BAA-7E94088E133D}</a:tableStyleId>
              </a:tblPr>
              <a:tblGrid>
                <a:gridCol w="738750"/>
                <a:gridCol w="730450"/>
                <a:gridCol w="1102975"/>
                <a:gridCol w="543950"/>
                <a:gridCol w="1102325"/>
                <a:gridCol w="569975"/>
                <a:gridCol w="382850"/>
                <a:gridCol w="547000"/>
                <a:gridCol w="1117600"/>
                <a:gridCol w="858500"/>
                <a:gridCol w="631375"/>
                <a:gridCol w="600650"/>
              </a:tblGrid>
              <a:tr h="70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Real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Lab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Email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Classification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Phone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R#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Lab Safety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Hazzard Communication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Safety Awareness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900" u="none" cap="none" strike="noStrike"/>
                        <a:t>Lab 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Budget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Shape 190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28650" y="256439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sniff packets in order to gather information pertaining to site traffic.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graphing capabilities (packets over time).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export data into a CSV file format. </a:t>
            </a:r>
          </a:p>
        </p:txBody>
      </p:sp>
      <p:pic>
        <p:nvPicPr>
          <p:cNvPr descr="Wireshark.jpg"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750" y="1620950"/>
            <a:ext cx="2179200" cy="7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pic>
        <p:nvPicPr>
          <p:cNvPr descr="wiresharkgraph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950" y="479322"/>
            <a:ext cx="3712400" cy="19890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