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8EF584-5FAB-4ECD-AB52-807E97183142}">
  <a:tblStyle styleId="{2F8EF584-5FAB-4ECD-AB52-807E971831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3"/>
            <a:ext cx="8839202" cy="200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28650" y="1774406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Report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Certificate &amp;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Cookies/Sessions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Navigation (routing)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Redesign of the equipment database due to problems with previous solution</a:t>
            </a:r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Equipment JSON Database Format</a:t>
            </a:r>
          </a:p>
        </p:txBody>
      </p:sp>
      <p:pic>
        <p:nvPicPr>
          <p:cNvPr descr="equipment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4674"/>
            <a:ext cx="9143999" cy="13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Management - Legacy Website</a:t>
            </a:r>
          </a:p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025" y="1211289"/>
            <a:ext cx="3209775" cy="336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x="628650" y="1211300"/>
            <a:ext cx="4004400" cy="326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Removing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Add Student &amp; Group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Complete Order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Equipment Types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Checked Out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Restock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News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Documentation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Statistics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Logs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Changelogs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- Revision Website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674" y="1695662"/>
            <a:ext cx="5850676" cy="2152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1" name="Shape 171"/>
          <p:cNvSpPr txBox="1"/>
          <p:nvPr>
            <p:ph idx="1" type="body"/>
          </p:nvPr>
        </p:nvSpPr>
        <p:spPr>
          <a:xfrm>
            <a:off x="308400" y="1268050"/>
            <a:ext cx="2883900" cy="3263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Keeping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Orders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Check In/Out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Budgets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Lab Groups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Users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Equipment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Settings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r>
              <a:rPr lang="en"/>
              <a:t>Ordered by most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Outline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325" y="1121800"/>
            <a:ext cx="5245525" cy="3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83" name="Shape 183"/>
          <p:cNvSpPr/>
          <p:nvPr/>
        </p:nvSpPr>
        <p:spPr>
          <a:xfrm>
            <a:off x="628650" y="1994350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Server.js</a:t>
            </a:r>
          </a:p>
        </p:txBody>
      </p:sp>
      <p:sp>
        <p:nvSpPr>
          <p:cNvPr id="184" name="Shape 184"/>
          <p:cNvSpPr/>
          <p:nvPr/>
        </p:nvSpPr>
        <p:spPr>
          <a:xfrm>
            <a:off x="3472825" y="1994350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Navigation.js</a:t>
            </a:r>
          </a:p>
        </p:txBody>
      </p:sp>
      <p:sp>
        <p:nvSpPr>
          <p:cNvPr id="185" name="Shape 185"/>
          <p:cNvSpPr/>
          <p:nvPr/>
        </p:nvSpPr>
        <p:spPr>
          <a:xfrm>
            <a:off x="1456375" y="3604075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Login</a:t>
            </a:r>
            <a:r>
              <a:rPr lang="en"/>
              <a:t>.js</a:t>
            </a:r>
          </a:p>
        </p:txBody>
      </p:sp>
      <p:sp>
        <p:nvSpPr>
          <p:cNvPr id="186" name="Shape 186"/>
          <p:cNvSpPr/>
          <p:nvPr/>
        </p:nvSpPr>
        <p:spPr>
          <a:xfrm>
            <a:off x="3472825" y="3604075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Equipment</a:t>
            </a:r>
            <a:r>
              <a:rPr lang="en"/>
              <a:t>.js</a:t>
            </a:r>
          </a:p>
        </p:txBody>
      </p:sp>
      <p:sp>
        <p:nvSpPr>
          <p:cNvPr id="187" name="Shape 187"/>
          <p:cNvSpPr/>
          <p:nvPr/>
        </p:nvSpPr>
        <p:spPr>
          <a:xfrm>
            <a:off x="5421625" y="3604075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Orders</a:t>
            </a:r>
            <a:r>
              <a:rPr lang="en"/>
              <a:t>.js</a:t>
            </a:r>
          </a:p>
        </p:txBody>
      </p:sp>
      <p:cxnSp>
        <p:nvCxnSpPr>
          <p:cNvPr id="188" name="Shape 188"/>
          <p:cNvCxnSpPr>
            <a:endCxn id="184" idx="1"/>
          </p:cNvCxnSpPr>
          <p:nvPr/>
        </p:nvCxnSpPr>
        <p:spPr>
          <a:xfrm>
            <a:off x="2314525" y="2388700"/>
            <a:ext cx="1158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endCxn id="186" idx="0"/>
          </p:cNvCxnSpPr>
          <p:nvPr/>
        </p:nvCxnSpPr>
        <p:spPr>
          <a:xfrm>
            <a:off x="4294975" y="2791675"/>
            <a:ext cx="22200" cy="8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stCxn id="184" idx="2"/>
            <a:endCxn id="187" idx="0"/>
          </p:cNvCxnSpPr>
          <p:nvPr/>
        </p:nvCxnSpPr>
        <p:spPr>
          <a:xfrm>
            <a:off x="4317175" y="2791450"/>
            <a:ext cx="1948800" cy="8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>
            <a:stCxn id="184" idx="2"/>
            <a:endCxn id="185" idx="0"/>
          </p:cNvCxnSpPr>
          <p:nvPr/>
        </p:nvCxnSpPr>
        <p:spPr>
          <a:xfrm flipH="1">
            <a:off x="2300875" y="2791450"/>
            <a:ext cx="2016300" cy="8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7110325" y="4002700"/>
            <a:ext cx="155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90575" y="4002700"/>
            <a:ext cx="155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199" name="Shape 199"/>
          <p:cNvGraphicFramePr/>
          <p:nvPr/>
        </p:nvGraphicFramePr>
        <p:xfrm>
          <a:off x="1439892" y="1439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{2F8EF584-5FAB-4ECD-AB52-807E97183142}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Tools &amp; Labor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Cost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1-2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$100 (10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2-3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$70 (7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3-4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$90 (9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4-5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$50 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5-6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$40 (4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6-7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$50(5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7-8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$40 (4 hours)</a:t>
                      </a: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8-9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--</a:t>
                      </a:r>
                    </a:p>
                  </a:txBody>
                  <a:tcPr marT="34300" marB="34300" marR="68600" marL="686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" sz="1400"/>
                        <a:t>Expected 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~$3000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/>
                        <a:t>Total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/>
                        <a:t>$</a:t>
                      </a:r>
                      <a:r>
                        <a:rPr b="1" lang="en"/>
                        <a:t>440</a:t>
                      </a:r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00" name="Shape 20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