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68" r:id="rId5"/>
    <p:sldId id="269" r:id="rId6"/>
    <p:sldId id="264" r:id="rId7"/>
    <p:sldId id="265" r:id="rId8"/>
    <p:sldId id="266" r:id="rId9"/>
    <p:sldId id="26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EE0C24-840A-462B-B90A-84992E95AEA2}">
  <a:tblStyle styleId="{10EE0C24-840A-462B-B90A-84992E95AEA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8ADB585-9E41-4D41-AE37-5DB19E8E2E1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9EFF7"/>
          </a:solidFill>
        </a:fill>
      </a:tcStyle>
    </a:wholeTbl>
    <a:band1H>
      <a:tcStyle>
        <a:tcBdr/>
        <a:fill>
          <a:solidFill>
            <a:srgbClr val="D0DEEF"/>
          </a:solidFill>
        </a:fill>
      </a:tcStyle>
    </a:band1H>
    <a:band1V>
      <a:tcStyle>
        <a:tcBdr/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70738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653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0191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8241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580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466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250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23887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ECE Stockroom Web Application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Members: Joaquin Rosendo &amp; Camron Capps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Sponsor: Richard Woodcock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28650" y="1832280"/>
            <a:ext cx="7886700" cy="1948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project is recreating the stockroom website in order to make it modular for future implementations, thoroughly documented, organized, user friendly, mobile friendly, reliable security and overall more efficient. 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Bar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8" y="1611567"/>
            <a:ext cx="5584251" cy="887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415" y="1611567"/>
            <a:ext cx="2637384" cy="2982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454442" y="1264176"/>
            <a:ext cx="880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Desktop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006962" y="1264175"/>
            <a:ext cx="880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</a:t>
            </a:r>
            <a:r>
              <a:rPr lang="en-US" u="sng" dirty="0" smtClean="0"/>
              <a:t>obile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8535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*On Microsoft Publisher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</a:t>
            </a:r>
          </a:p>
        </p:txBody>
      </p:sp>
      <p:graphicFrame>
        <p:nvGraphicFramePr>
          <p:cNvPr id="201" name="Shape 201"/>
          <p:cNvGraphicFramePr/>
          <p:nvPr>
            <p:extLst>
              <p:ext uri="{D42A27DB-BD31-4B8C-83A1-F6EECF244321}">
                <p14:modId xmlns:p14="http://schemas.microsoft.com/office/powerpoint/2010/main" val="2480579394"/>
              </p:ext>
            </p:extLst>
          </p:nvPr>
        </p:nvGraphicFramePr>
        <p:xfrm>
          <a:off x="1439892" y="1439053"/>
          <a:ext cx="6096000" cy="3101560"/>
        </p:xfrm>
        <a:graphic>
          <a:graphicData uri="http://schemas.openxmlformats.org/drawingml/2006/table">
            <a:tbl>
              <a:tblPr firstRow="1" bandRow="1">
                <a:noFill/>
                <a:tableStyleId>{F8ADB585-9E41-4D41-AE37-5DB19E8E2E19}</a:tableStyleId>
              </a:tblPr>
              <a:tblGrid>
                <a:gridCol w="3048000"/>
                <a:gridCol w="3048000"/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strike="noStrike" cap="none" dirty="0"/>
                        <a:t>Tools &amp; Labor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Cost</a:t>
                      </a:r>
                    </a:p>
                  </a:txBody>
                  <a:tcPr marL="68600" marR="68600" marT="34300" marB="34300"/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1-2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dirty="0" smtClean="0"/>
                        <a:t>$200 </a:t>
                      </a:r>
                      <a:r>
                        <a:rPr lang="en" sz="1400" dirty="0"/>
                        <a:t>(10 hours)</a:t>
                      </a:r>
                    </a:p>
                  </a:txBody>
                  <a:tcPr marL="68600" marR="68600" marT="34300" marB="34300"/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2-3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dirty="0" smtClean="0"/>
                        <a:t>$140 </a:t>
                      </a:r>
                      <a:r>
                        <a:rPr lang="en" sz="1400" dirty="0"/>
                        <a:t>(7 hours)</a:t>
                      </a:r>
                    </a:p>
                  </a:txBody>
                  <a:tcPr marL="68600" marR="68600" marT="34300" marB="34300"/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3-4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dirty="0" smtClean="0"/>
                        <a:t>$180 </a:t>
                      </a:r>
                      <a:r>
                        <a:rPr lang="en" sz="1400" dirty="0"/>
                        <a:t>(9 hours)</a:t>
                      </a:r>
                    </a:p>
                  </a:txBody>
                  <a:tcPr marL="68600" marR="68600" marT="34300" marB="34300"/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4-5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dirty="0" smtClean="0"/>
                        <a:t>$100 </a:t>
                      </a:r>
                      <a:r>
                        <a:rPr lang="en" sz="1400" dirty="0"/>
                        <a:t>(5 hours)</a:t>
                      </a:r>
                    </a:p>
                  </a:txBody>
                  <a:tcPr marL="68600" marR="68600" marT="34300" marB="34300"/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5-6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dirty="0" smtClean="0"/>
                        <a:t>$80 </a:t>
                      </a:r>
                      <a:r>
                        <a:rPr lang="en" dirty="0"/>
                        <a:t>(4 hours)</a:t>
                      </a:r>
                    </a:p>
                  </a:txBody>
                  <a:tcPr marL="68600" marR="68600" marT="34300" marB="34300"/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6-7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dirty="0" smtClean="0"/>
                        <a:t>$100(5 </a:t>
                      </a:r>
                      <a:r>
                        <a:rPr lang="en" dirty="0"/>
                        <a:t>hours)</a:t>
                      </a:r>
                    </a:p>
                  </a:txBody>
                  <a:tcPr marL="68600" marR="68600" marT="34300" marB="34300"/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7-8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dirty="0" smtClean="0"/>
                        <a:t>$0</a:t>
                      </a:r>
                      <a:r>
                        <a:rPr lang="en" sz="1400" baseline="0" dirty="0" smtClean="0"/>
                        <a:t> (0 hours) </a:t>
                      </a:r>
                      <a:endParaRPr lang="en" sz="1400" dirty="0"/>
                    </a:p>
                  </a:txBody>
                  <a:tcPr marL="68600" marR="68600" marT="34300" marB="34300"/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8-9</a:t>
                      </a:r>
                    </a:p>
                  </a:txBody>
                  <a:tcPr marL="68600" marR="68600" marT="34300" marB="34300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dirty="0" smtClean="0"/>
                        <a:t>$120 (6</a:t>
                      </a:r>
                      <a:r>
                        <a:rPr lang="en" sz="1400" baseline="0" dirty="0" smtClean="0"/>
                        <a:t> hours)</a:t>
                      </a:r>
                      <a:endParaRPr lang="en" sz="1400" dirty="0"/>
                    </a:p>
                  </a:txBody>
                  <a:tcPr marL="68600" marR="68600" marT="34300" marB="34300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400" b="1"/>
                        <a:t>Expected Total</a:t>
                      </a:r>
                    </a:p>
                  </a:txBody>
                  <a:tcPr marL="68600" marR="68600" marT="34300" marB="34300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~$3000</a:t>
                      </a:r>
                    </a:p>
                  </a:txBody>
                  <a:tcPr marL="68600" marR="68600" marT="34300" marB="34300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b="1"/>
                        <a:t>Total</a:t>
                      </a:r>
                    </a:p>
                  </a:txBody>
                  <a:tcPr marL="68600" marR="68600" marT="34300" marB="34300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b="1" dirty="0" smtClean="0"/>
                        <a:t>$92</a:t>
                      </a:r>
                      <a:r>
                        <a:rPr lang="en" b="1" dirty="0" smtClean="0"/>
                        <a:t>0</a:t>
                      </a:r>
                      <a:endParaRPr lang="en" b="1" dirty="0"/>
                    </a:p>
                  </a:txBody>
                  <a:tcPr marL="68600" marR="68600" marT="34300" marB="34300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/>
              <a:t>Camron Capps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Gantt Chart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211" name="Shape 21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16" y="1719988"/>
            <a:ext cx="8354367" cy="18970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28659" y="37494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Bi-Weekly </a:t>
            </a:r>
            <a:r>
              <a:rPr lang="en"/>
              <a:t>Deliverable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Camron Capps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>
              <a:lnSpc>
                <a:spcPct val="70000"/>
              </a:lnSpc>
            </a:pPr>
            <a:r>
              <a:rPr lang="en" dirty="0"/>
              <a:t>Completed</a:t>
            </a:r>
          </a:p>
          <a:p>
            <a:pPr marR="0" lvl="1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dirty="0" smtClean="0"/>
              <a:t>Navigation Bar</a:t>
            </a:r>
          </a:p>
          <a:p>
            <a:pPr>
              <a:lnSpc>
                <a:spcPct val="70000"/>
              </a:lnSpc>
              <a:spcBef>
                <a:spcPts val="400"/>
              </a:spcBef>
            </a:pPr>
            <a:endParaRPr lang="en" sz="2400" dirty="0"/>
          </a:p>
          <a:p>
            <a:pPr>
              <a:lnSpc>
                <a:spcPct val="70000"/>
              </a:lnSpc>
              <a:spcBef>
                <a:spcPts val="400"/>
              </a:spcBef>
            </a:pPr>
            <a:r>
              <a:rPr lang="en" sz="2400" dirty="0" smtClean="0"/>
              <a:t>Next </a:t>
            </a:r>
            <a:r>
              <a:rPr lang="en" sz="2400" dirty="0"/>
              <a:t>deliverables</a:t>
            </a:r>
          </a:p>
          <a:p>
            <a:pPr marR="0" lvl="1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dirty="0" smtClean="0"/>
              <a:t>Finish remainder of user account</a:t>
            </a:r>
            <a:endParaRPr lang="en" dirty="0"/>
          </a:p>
          <a:p>
            <a:pPr marR="0" lvl="1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dirty="0" smtClean="0"/>
              <a:t>Begin Management</a:t>
            </a:r>
            <a:endParaRPr lang="en" dirty="0"/>
          </a:p>
          <a:p>
            <a:pPr marR="0" lvl="1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dirty="0"/>
              <a:t>User Patient 0</a:t>
            </a:r>
          </a:p>
          <a:p>
            <a:pPr marL="88900" marR="0" lvl="0" indent="-8255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marR="0" lvl="1" indent="-171450" algn="l" rtl="0">
              <a:lnSpc>
                <a:spcPct val="7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628650" y="1774406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228" name="Shape 22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Camron Capps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157</Words>
  <Application>Microsoft Office PowerPoint</Application>
  <PresentationFormat>On-screen Show (16:9)</PresentationFormat>
  <Paragraphs>59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simple-light-2</vt:lpstr>
      <vt:lpstr>Office Theme</vt:lpstr>
      <vt:lpstr>ECE Stockroom Web Application</vt:lpstr>
      <vt:lpstr>Project Description</vt:lpstr>
      <vt:lpstr>Navigation Bar</vt:lpstr>
      <vt:lpstr>Directory Map</vt:lpstr>
      <vt:lpstr>Budget</vt:lpstr>
      <vt:lpstr>Gantt Chart</vt:lpstr>
      <vt:lpstr>Bi-Weekly Deliverable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Stockroom Web Application</dc:title>
  <dc:creator>Joaquin</dc:creator>
  <cp:lastModifiedBy>Joaquin Rosendo</cp:lastModifiedBy>
  <cp:revision>5</cp:revision>
  <dcterms:modified xsi:type="dcterms:W3CDTF">2017-03-23T18:41:22Z</dcterms:modified>
</cp:coreProperties>
</file>