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sldIdLst>
    <p:sldId id="256" r:id="rId5"/>
    <p:sldId id="257" r:id="rId6"/>
    <p:sldId id="258" r:id="rId7"/>
    <p:sldId id="259" r:id="rId8"/>
    <p:sldId id="270" r:id="rId9"/>
    <p:sldId id="260" r:id="rId10"/>
    <p:sldId id="262" r:id="rId11"/>
    <p:sldId id="271" r:id="rId12"/>
    <p:sldId id="264" r:id="rId13"/>
    <p:sldId id="265" r:id="rId14"/>
    <p:sldId id="269"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DCC2C-D4B6-4139-ABB7-8BB136A1A84E}" v="8022" dt="2021-05-02T04:09:24.551"/>
    <p1510:client id="{69235F94-54DF-4FF8-8DB8-8517425750D4}" v="65" dt="2021-05-03T06:38:49.515"/>
    <p1510:client id="{A120BDED-229C-4963-9C1B-AEB213C08478}" v="3548" dt="2021-05-02T04:10:45.680"/>
    <p1510:client id="{DA11488C-73F5-4338-818D-31482010B7A2}" v="201" dt="2021-05-01T16:01:17.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B6487-8369-4884-BA43-3372DF9187F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47DD98CA-435C-40D6-9050-1BFE5BEEBC81}">
      <dgm:prSet/>
      <dgm:spPr/>
      <dgm:t>
        <a:bodyPr/>
        <a:lstStyle/>
        <a:p>
          <a:r>
            <a:rPr lang="en-US"/>
            <a:t>The Objective of the Library Management System is to handle the entire activity of the Library.</a:t>
          </a:r>
        </a:p>
      </dgm:t>
    </dgm:pt>
    <dgm:pt modelId="{5B6A2D60-BE11-4F24-8E1E-546A654F1293}" type="parTrans" cxnId="{F23FD978-39B8-4B8F-87E7-394489BA98F2}">
      <dgm:prSet/>
      <dgm:spPr/>
      <dgm:t>
        <a:bodyPr/>
        <a:lstStyle/>
        <a:p>
          <a:endParaRPr lang="en-US"/>
        </a:p>
      </dgm:t>
    </dgm:pt>
    <dgm:pt modelId="{356C06A8-7E52-4AD7-89D2-0F8E642696F8}" type="sibTrans" cxnId="{F23FD978-39B8-4B8F-87E7-394489BA98F2}">
      <dgm:prSet/>
      <dgm:spPr/>
      <dgm:t>
        <a:bodyPr/>
        <a:lstStyle/>
        <a:p>
          <a:endParaRPr lang="en-US"/>
        </a:p>
      </dgm:t>
    </dgm:pt>
    <dgm:pt modelId="{A8DC0B09-323E-49FD-B870-E1CFD78CE556}">
      <dgm:prSet/>
      <dgm:spPr/>
      <dgm:t>
        <a:bodyPr/>
        <a:lstStyle/>
        <a:p>
          <a:r>
            <a:rPr lang="en-US"/>
            <a:t>Maintenance of all the information manually is a very complex task and with the advancement of technology, this Library Management System is developed to computerize and automate the everyday Library transactions easily.</a:t>
          </a:r>
        </a:p>
      </dgm:t>
    </dgm:pt>
    <dgm:pt modelId="{79538698-C248-4D60-8827-6D25E0D19F99}" type="parTrans" cxnId="{BA249E6A-7C08-44FA-9A65-0F68A64851FB}">
      <dgm:prSet/>
      <dgm:spPr/>
      <dgm:t>
        <a:bodyPr/>
        <a:lstStyle/>
        <a:p>
          <a:endParaRPr lang="en-US"/>
        </a:p>
      </dgm:t>
    </dgm:pt>
    <dgm:pt modelId="{4A1098A7-114B-4359-ACCA-AB1A088992EA}" type="sibTrans" cxnId="{BA249E6A-7C08-44FA-9A65-0F68A64851FB}">
      <dgm:prSet/>
      <dgm:spPr/>
      <dgm:t>
        <a:bodyPr/>
        <a:lstStyle/>
        <a:p>
          <a:endParaRPr lang="en-US"/>
        </a:p>
      </dgm:t>
    </dgm:pt>
    <dgm:pt modelId="{F0AEE117-656F-4E6C-B99E-3A76980215DE}">
      <dgm:prSet/>
      <dgm:spPr/>
      <dgm:t>
        <a:bodyPr/>
        <a:lstStyle/>
        <a:p>
          <a:r>
            <a:rPr lang="en-US"/>
            <a:t>The Application keeps track of all the information about the Books and their complete detail. It also provides the Admin and Students with a Login interface in order to view their activities of the Library.</a:t>
          </a:r>
        </a:p>
      </dgm:t>
    </dgm:pt>
    <dgm:pt modelId="{6507DB43-1AEA-425C-A298-0F2DA80D81E4}" type="parTrans" cxnId="{31C533FE-1B1F-4AD4-BE10-A0BDE6550B8D}">
      <dgm:prSet/>
      <dgm:spPr/>
      <dgm:t>
        <a:bodyPr/>
        <a:lstStyle/>
        <a:p>
          <a:endParaRPr lang="en-US"/>
        </a:p>
      </dgm:t>
    </dgm:pt>
    <dgm:pt modelId="{5D6D99A2-9C59-415C-8C7A-0853F081329B}" type="sibTrans" cxnId="{31C533FE-1B1F-4AD4-BE10-A0BDE6550B8D}">
      <dgm:prSet/>
      <dgm:spPr/>
      <dgm:t>
        <a:bodyPr/>
        <a:lstStyle/>
        <a:p>
          <a:endParaRPr lang="en-US"/>
        </a:p>
      </dgm:t>
    </dgm:pt>
    <dgm:pt modelId="{0736AF82-5FCB-40FE-940A-D99BF3A05CEE}" type="pres">
      <dgm:prSet presAssocID="{C8BB6487-8369-4884-BA43-3372DF9187FF}" presName="Name0" presStyleCnt="0">
        <dgm:presLayoutVars>
          <dgm:dir/>
          <dgm:animLvl val="lvl"/>
          <dgm:resizeHandles val="exact"/>
        </dgm:presLayoutVars>
      </dgm:prSet>
      <dgm:spPr/>
    </dgm:pt>
    <dgm:pt modelId="{BA03CE14-26AF-4785-ADBE-3C110C661F9E}" type="pres">
      <dgm:prSet presAssocID="{F0AEE117-656F-4E6C-B99E-3A76980215DE}" presName="boxAndChildren" presStyleCnt="0"/>
      <dgm:spPr/>
    </dgm:pt>
    <dgm:pt modelId="{E920C479-440B-4DED-92D3-1D30AEF78147}" type="pres">
      <dgm:prSet presAssocID="{F0AEE117-656F-4E6C-B99E-3A76980215DE}" presName="parentTextBox" presStyleLbl="node1" presStyleIdx="0" presStyleCnt="3"/>
      <dgm:spPr/>
    </dgm:pt>
    <dgm:pt modelId="{0375C3F5-A220-444F-B340-AA53F066E036}" type="pres">
      <dgm:prSet presAssocID="{4A1098A7-114B-4359-ACCA-AB1A088992EA}" presName="sp" presStyleCnt="0"/>
      <dgm:spPr/>
    </dgm:pt>
    <dgm:pt modelId="{C09D5603-5973-4431-80A1-8D747922708C}" type="pres">
      <dgm:prSet presAssocID="{A8DC0B09-323E-49FD-B870-E1CFD78CE556}" presName="arrowAndChildren" presStyleCnt="0"/>
      <dgm:spPr/>
    </dgm:pt>
    <dgm:pt modelId="{630F1F7E-9E76-4424-97FA-C135ED7EBF77}" type="pres">
      <dgm:prSet presAssocID="{A8DC0B09-323E-49FD-B870-E1CFD78CE556}" presName="parentTextArrow" presStyleLbl="node1" presStyleIdx="1" presStyleCnt="3"/>
      <dgm:spPr/>
    </dgm:pt>
    <dgm:pt modelId="{23AB0EB5-A2F0-4024-BAC5-7FBF0388B267}" type="pres">
      <dgm:prSet presAssocID="{356C06A8-7E52-4AD7-89D2-0F8E642696F8}" presName="sp" presStyleCnt="0"/>
      <dgm:spPr/>
    </dgm:pt>
    <dgm:pt modelId="{828BFBE0-481C-4F6D-8594-9B307C595F68}" type="pres">
      <dgm:prSet presAssocID="{47DD98CA-435C-40D6-9050-1BFE5BEEBC81}" presName="arrowAndChildren" presStyleCnt="0"/>
      <dgm:spPr/>
    </dgm:pt>
    <dgm:pt modelId="{0D510F10-2EE8-4016-B90E-3E8F54F30F20}" type="pres">
      <dgm:prSet presAssocID="{47DD98CA-435C-40D6-9050-1BFE5BEEBC81}" presName="parentTextArrow" presStyleLbl="node1" presStyleIdx="2" presStyleCnt="3"/>
      <dgm:spPr/>
    </dgm:pt>
  </dgm:ptLst>
  <dgm:cxnLst>
    <dgm:cxn modelId="{AE5EB43A-FCDF-408E-9AC1-91097D44792B}" type="presOf" srcId="{C8BB6487-8369-4884-BA43-3372DF9187FF}" destId="{0736AF82-5FCB-40FE-940A-D99BF3A05CEE}" srcOrd="0" destOrd="0" presId="urn:microsoft.com/office/officeart/2005/8/layout/process4"/>
    <dgm:cxn modelId="{BD44E23C-86AA-4162-A23D-4BA2C367F3DE}" type="presOf" srcId="{F0AEE117-656F-4E6C-B99E-3A76980215DE}" destId="{E920C479-440B-4DED-92D3-1D30AEF78147}" srcOrd="0" destOrd="0" presId="urn:microsoft.com/office/officeart/2005/8/layout/process4"/>
    <dgm:cxn modelId="{BA249E6A-7C08-44FA-9A65-0F68A64851FB}" srcId="{C8BB6487-8369-4884-BA43-3372DF9187FF}" destId="{A8DC0B09-323E-49FD-B870-E1CFD78CE556}" srcOrd="1" destOrd="0" parTransId="{79538698-C248-4D60-8827-6D25E0D19F99}" sibTransId="{4A1098A7-114B-4359-ACCA-AB1A088992EA}"/>
    <dgm:cxn modelId="{F23FD978-39B8-4B8F-87E7-394489BA98F2}" srcId="{C8BB6487-8369-4884-BA43-3372DF9187FF}" destId="{47DD98CA-435C-40D6-9050-1BFE5BEEBC81}" srcOrd="0" destOrd="0" parTransId="{5B6A2D60-BE11-4F24-8E1E-546A654F1293}" sibTransId="{356C06A8-7E52-4AD7-89D2-0F8E642696F8}"/>
    <dgm:cxn modelId="{95AE9480-B3D1-45D4-9E35-DE6813001353}" type="presOf" srcId="{A8DC0B09-323E-49FD-B870-E1CFD78CE556}" destId="{630F1F7E-9E76-4424-97FA-C135ED7EBF77}" srcOrd="0" destOrd="0" presId="urn:microsoft.com/office/officeart/2005/8/layout/process4"/>
    <dgm:cxn modelId="{7D601BE3-CF59-4150-A030-5294E36320FB}" type="presOf" srcId="{47DD98CA-435C-40D6-9050-1BFE5BEEBC81}" destId="{0D510F10-2EE8-4016-B90E-3E8F54F30F20}" srcOrd="0" destOrd="0" presId="urn:microsoft.com/office/officeart/2005/8/layout/process4"/>
    <dgm:cxn modelId="{31C533FE-1B1F-4AD4-BE10-A0BDE6550B8D}" srcId="{C8BB6487-8369-4884-BA43-3372DF9187FF}" destId="{F0AEE117-656F-4E6C-B99E-3A76980215DE}" srcOrd="2" destOrd="0" parTransId="{6507DB43-1AEA-425C-A298-0F2DA80D81E4}" sibTransId="{5D6D99A2-9C59-415C-8C7A-0853F081329B}"/>
    <dgm:cxn modelId="{38D274AA-F7E7-4404-9D89-6A45C856CCA4}" type="presParOf" srcId="{0736AF82-5FCB-40FE-940A-D99BF3A05CEE}" destId="{BA03CE14-26AF-4785-ADBE-3C110C661F9E}" srcOrd="0" destOrd="0" presId="urn:microsoft.com/office/officeart/2005/8/layout/process4"/>
    <dgm:cxn modelId="{0E61E390-EEF1-4DC7-AC95-54411C42B9A0}" type="presParOf" srcId="{BA03CE14-26AF-4785-ADBE-3C110C661F9E}" destId="{E920C479-440B-4DED-92D3-1D30AEF78147}" srcOrd="0" destOrd="0" presId="urn:microsoft.com/office/officeart/2005/8/layout/process4"/>
    <dgm:cxn modelId="{881D5420-8D7C-45D4-9972-4D2A629F35B8}" type="presParOf" srcId="{0736AF82-5FCB-40FE-940A-D99BF3A05CEE}" destId="{0375C3F5-A220-444F-B340-AA53F066E036}" srcOrd="1" destOrd="0" presId="urn:microsoft.com/office/officeart/2005/8/layout/process4"/>
    <dgm:cxn modelId="{69B7AE56-502B-4E60-8BA8-40B1EF0A2C9B}" type="presParOf" srcId="{0736AF82-5FCB-40FE-940A-D99BF3A05CEE}" destId="{C09D5603-5973-4431-80A1-8D747922708C}" srcOrd="2" destOrd="0" presId="urn:microsoft.com/office/officeart/2005/8/layout/process4"/>
    <dgm:cxn modelId="{61F2366A-F36D-45CE-8E19-4DB57078E613}" type="presParOf" srcId="{C09D5603-5973-4431-80A1-8D747922708C}" destId="{630F1F7E-9E76-4424-97FA-C135ED7EBF77}" srcOrd="0" destOrd="0" presId="urn:microsoft.com/office/officeart/2005/8/layout/process4"/>
    <dgm:cxn modelId="{8703E8FE-7156-4C1E-B26A-F6D1026B2F2E}" type="presParOf" srcId="{0736AF82-5FCB-40FE-940A-D99BF3A05CEE}" destId="{23AB0EB5-A2F0-4024-BAC5-7FBF0388B267}" srcOrd="3" destOrd="0" presId="urn:microsoft.com/office/officeart/2005/8/layout/process4"/>
    <dgm:cxn modelId="{8ADFC63E-6DA5-41AF-8612-7B24133C56B7}" type="presParOf" srcId="{0736AF82-5FCB-40FE-940A-D99BF3A05CEE}" destId="{828BFBE0-481C-4F6D-8594-9B307C595F68}" srcOrd="4" destOrd="0" presId="urn:microsoft.com/office/officeart/2005/8/layout/process4"/>
    <dgm:cxn modelId="{9CE4BDCD-9B20-47D1-AEFB-3A7FF0190E46}" type="presParOf" srcId="{828BFBE0-481C-4F6D-8594-9B307C595F68}" destId="{0D510F10-2EE8-4016-B90E-3E8F54F30F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EF5928-9FB0-48FA-B06A-0F3746232DD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5D2CAB0-5316-487B-AAD8-447CE1CB7D7D}">
      <dgm:prSet/>
      <dgm:spPr/>
      <dgm:t>
        <a:bodyPr/>
        <a:lstStyle/>
        <a:p>
          <a:r>
            <a:rPr lang="en-US"/>
            <a:t>Our vision is to create a Library Management System, to keep track of all the Books, Employees and the Students in the Library.</a:t>
          </a:r>
        </a:p>
      </dgm:t>
    </dgm:pt>
    <dgm:pt modelId="{E719716C-AC1D-482F-9E38-52A38A9E313C}" type="parTrans" cxnId="{8B1237DD-3753-4242-870A-F710D496F4DD}">
      <dgm:prSet/>
      <dgm:spPr/>
      <dgm:t>
        <a:bodyPr/>
        <a:lstStyle/>
        <a:p>
          <a:endParaRPr lang="en-US"/>
        </a:p>
      </dgm:t>
    </dgm:pt>
    <dgm:pt modelId="{5B9054FF-DCA4-4FCC-A643-0374261F3A36}" type="sibTrans" cxnId="{8B1237DD-3753-4242-870A-F710D496F4DD}">
      <dgm:prSet/>
      <dgm:spPr/>
      <dgm:t>
        <a:bodyPr/>
        <a:lstStyle/>
        <a:p>
          <a:endParaRPr lang="en-US"/>
        </a:p>
      </dgm:t>
    </dgm:pt>
    <dgm:pt modelId="{FD6BD242-1040-483B-B89E-E18ACF49AEFD}">
      <dgm:prSet/>
      <dgm:spPr/>
      <dgm:t>
        <a:bodyPr/>
        <a:lstStyle/>
        <a:p>
          <a:r>
            <a:rPr lang="en-US"/>
            <a:t>Under the proposed scheme, Each user will obtain an identification login that will be used to look for a Book in the Library, issue a Library Book and Maintain Cart. Also, Admin and Staff users can record all of the transactions in the Library.</a:t>
          </a:r>
        </a:p>
      </dgm:t>
    </dgm:pt>
    <dgm:pt modelId="{324334C3-0D0D-4880-A334-521BC0C68A0C}" type="parTrans" cxnId="{FA70F018-8DB0-431F-A454-BEF55584279E}">
      <dgm:prSet/>
      <dgm:spPr/>
      <dgm:t>
        <a:bodyPr/>
        <a:lstStyle/>
        <a:p>
          <a:endParaRPr lang="en-US"/>
        </a:p>
      </dgm:t>
    </dgm:pt>
    <dgm:pt modelId="{26FF849D-7720-4739-A461-A0B59363352A}" type="sibTrans" cxnId="{FA70F018-8DB0-431F-A454-BEF55584279E}">
      <dgm:prSet/>
      <dgm:spPr/>
      <dgm:t>
        <a:bodyPr/>
        <a:lstStyle/>
        <a:p>
          <a:endParaRPr lang="en-US"/>
        </a:p>
      </dgm:t>
    </dgm:pt>
    <dgm:pt modelId="{FCE09430-1322-4204-811B-2554EE3B10B9}" type="pres">
      <dgm:prSet presAssocID="{CAEF5928-9FB0-48FA-B06A-0F3746232DD2}" presName="linear" presStyleCnt="0">
        <dgm:presLayoutVars>
          <dgm:animLvl val="lvl"/>
          <dgm:resizeHandles val="exact"/>
        </dgm:presLayoutVars>
      </dgm:prSet>
      <dgm:spPr/>
    </dgm:pt>
    <dgm:pt modelId="{4D14A2A1-0833-4317-A321-A96FC101C1EF}" type="pres">
      <dgm:prSet presAssocID="{45D2CAB0-5316-487B-AAD8-447CE1CB7D7D}" presName="parentText" presStyleLbl="node1" presStyleIdx="0" presStyleCnt="2">
        <dgm:presLayoutVars>
          <dgm:chMax val="0"/>
          <dgm:bulletEnabled val="1"/>
        </dgm:presLayoutVars>
      </dgm:prSet>
      <dgm:spPr/>
    </dgm:pt>
    <dgm:pt modelId="{E87DA228-24F5-403C-B141-EBD4576EF8B7}" type="pres">
      <dgm:prSet presAssocID="{5B9054FF-DCA4-4FCC-A643-0374261F3A36}" presName="spacer" presStyleCnt="0"/>
      <dgm:spPr/>
    </dgm:pt>
    <dgm:pt modelId="{E6FA2244-B7B1-4CB6-A3BA-1C4EBC8385FA}" type="pres">
      <dgm:prSet presAssocID="{FD6BD242-1040-483B-B89E-E18ACF49AEFD}" presName="parentText" presStyleLbl="node1" presStyleIdx="1" presStyleCnt="2">
        <dgm:presLayoutVars>
          <dgm:chMax val="0"/>
          <dgm:bulletEnabled val="1"/>
        </dgm:presLayoutVars>
      </dgm:prSet>
      <dgm:spPr/>
    </dgm:pt>
  </dgm:ptLst>
  <dgm:cxnLst>
    <dgm:cxn modelId="{4B764A0D-2A14-4ED6-99A0-7C661C145A8D}" type="presOf" srcId="{45D2CAB0-5316-487B-AAD8-447CE1CB7D7D}" destId="{4D14A2A1-0833-4317-A321-A96FC101C1EF}" srcOrd="0" destOrd="0" presId="urn:microsoft.com/office/officeart/2005/8/layout/vList2"/>
    <dgm:cxn modelId="{FA70F018-8DB0-431F-A454-BEF55584279E}" srcId="{CAEF5928-9FB0-48FA-B06A-0F3746232DD2}" destId="{FD6BD242-1040-483B-B89E-E18ACF49AEFD}" srcOrd="1" destOrd="0" parTransId="{324334C3-0D0D-4880-A334-521BC0C68A0C}" sibTransId="{26FF849D-7720-4739-A461-A0B59363352A}"/>
    <dgm:cxn modelId="{6290D666-C395-40B0-9481-D0CE31461D75}" type="presOf" srcId="{FD6BD242-1040-483B-B89E-E18ACF49AEFD}" destId="{E6FA2244-B7B1-4CB6-A3BA-1C4EBC8385FA}" srcOrd="0" destOrd="0" presId="urn:microsoft.com/office/officeart/2005/8/layout/vList2"/>
    <dgm:cxn modelId="{AFBC87C8-52CD-40FB-B735-277C3745DECE}" type="presOf" srcId="{CAEF5928-9FB0-48FA-B06A-0F3746232DD2}" destId="{FCE09430-1322-4204-811B-2554EE3B10B9}" srcOrd="0" destOrd="0" presId="urn:microsoft.com/office/officeart/2005/8/layout/vList2"/>
    <dgm:cxn modelId="{8B1237DD-3753-4242-870A-F710D496F4DD}" srcId="{CAEF5928-9FB0-48FA-B06A-0F3746232DD2}" destId="{45D2CAB0-5316-487B-AAD8-447CE1CB7D7D}" srcOrd="0" destOrd="0" parTransId="{E719716C-AC1D-482F-9E38-52A38A9E313C}" sibTransId="{5B9054FF-DCA4-4FCC-A643-0374261F3A36}"/>
    <dgm:cxn modelId="{0B49D7A6-F5F5-40DE-9829-E869E64DB5BC}" type="presParOf" srcId="{FCE09430-1322-4204-811B-2554EE3B10B9}" destId="{4D14A2A1-0833-4317-A321-A96FC101C1EF}" srcOrd="0" destOrd="0" presId="urn:microsoft.com/office/officeart/2005/8/layout/vList2"/>
    <dgm:cxn modelId="{D4849E83-4B90-4232-B639-7FCEF46DE665}" type="presParOf" srcId="{FCE09430-1322-4204-811B-2554EE3B10B9}" destId="{E87DA228-24F5-403C-B141-EBD4576EF8B7}" srcOrd="1" destOrd="0" presId="urn:microsoft.com/office/officeart/2005/8/layout/vList2"/>
    <dgm:cxn modelId="{1E86AB78-A35D-4F04-B709-9E03A428E285}" type="presParOf" srcId="{FCE09430-1322-4204-811B-2554EE3B10B9}" destId="{E6FA2244-B7B1-4CB6-A3BA-1C4EBC8385F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45427F-C437-4CF7-B8ED-EA10EFC7087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AFE36C-CF70-4567-93D3-EBC57377D7E2}">
      <dgm:prSet/>
      <dgm:spPr/>
      <dgm:t>
        <a:bodyPr/>
        <a:lstStyle/>
        <a:p>
          <a:r>
            <a:rPr lang="en-US" b="1"/>
            <a:t>Information Gathering</a:t>
          </a:r>
          <a:endParaRPr lang="en-US"/>
        </a:p>
      </dgm:t>
    </dgm:pt>
    <dgm:pt modelId="{E3CD1E77-63A0-468F-9A33-25AC87731388}" type="parTrans" cxnId="{675D56E4-8798-4087-9E66-D69B7EB10804}">
      <dgm:prSet/>
      <dgm:spPr/>
      <dgm:t>
        <a:bodyPr/>
        <a:lstStyle/>
        <a:p>
          <a:endParaRPr lang="en-US"/>
        </a:p>
      </dgm:t>
    </dgm:pt>
    <dgm:pt modelId="{DC5E4618-92E7-4771-B72F-547CB53E59FB}" type="sibTrans" cxnId="{675D56E4-8798-4087-9E66-D69B7EB10804}">
      <dgm:prSet/>
      <dgm:spPr/>
      <dgm:t>
        <a:bodyPr/>
        <a:lstStyle/>
        <a:p>
          <a:endParaRPr lang="en-US"/>
        </a:p>
      </dgm:t>
    </dgm:pt>
    <dgm:pt modelId="{99B4561A-FBF9-40C3-A2E3-44492DB11EA0}">
      <dgm:prSet/>
      <dgm:spPr/>
      <dgm:t>
        <a:bodyPr/>
        <a:lstStyle/>
        <a:p>
          <a:r>
            <a:rPr lang="en-US"/>
            <a:t>In this initial phase of the Database Project, we understand and identify the project's technical requirements and proceed with a well-defined plan.</a:t>
          </a:r>
        </a:p>
      </dgm:t>
    </dgm:pt>
    <dgm:pt modelId="{D5A435AD-5A99-40C7-B671-32422E54878E}" type="parTrans" cxnId="{D917ECF7-B57A-4033-97CD-17669C84F378}">
      <dgm:prSet/>
      <dgm:spPr/>
      <dgm:t>
        <a:bodyPr/>
        <a:lstStyle/>
        <a:p>
          <a:endParaRPr lang="en-US"/>
        </a:p>
      </dgm:t>
    </dgm:pt>
    <dgm:pt modelId="{1DDA3718-17DB-4A0B-A25E-FFE2FE8E3371}" type="sibTrans" cxnId="{D917ECF7-B57A-4033-97CD-17669C84F378}">
      <dgm:prSet/>
      <dgm:spPr/>
      <dgm:t>
        <a:bodyPr/>
        <a:lstStyle/>
        <a:p>
          <a:endParaRPr lang="en-US"/>
        </a:p>
      </dgm:t>
    </dgm:pt>
    <dgm:pt modelId="{954BF015-7427-46FC-9279-2CC40707C878}">
      <dgm:prSet/>
      <dgm:spPr/>
      <dgm:t>
        <a:bodyPr/>
        <a:lstStyle/>
        <a:p>
          <a:r>
            <a:rPr lang="en-US" b="1"/>
            <a:t>Planning</a:t>
          </a:r>
          <a:endParaRPr lang="en-US"/>
        </a:p>
      </dgm:t>
    </dgm:pt>
    <dgm:pt modelId="{2B119074-5DE8-4F49-9945-45BA0E1C183C}" type="parTrans" cxnId="{DC8BA401-BB30-4FB6-8A10-B38135C5C090}">
      <dgm:prSet/>
      <dgm:spPr/>
      <dgm:t>
        <a:bodyPr/>
        <a:lstStyle/>
        <a:p>
          <a:endParaRPr lang="en-US"/>
        </a:p>
      </dgm:t>
    </dgm:pt>
    <dgm:pt modelId="{4B5B10CE-1F17-46C8-B840-AC5C6AC1E8AD}" type="sibTrans" cxnId="{DC8BA401-BB30-4FB6-8A10-B38135C5C090}">
      <dgm:prSet/>
      <dgm:spPr/>
      <dgm:t>
        <a:bodyPr/>
        <a:lstStyle/>
        <a:p>
          <a:endParaRPr lang="en-US"/>
        </a:p>
      </dgm:t>
    </dgm:pt>
    <dgm:pt modelId="{0BF24FB4-0055-4228-828F-A60FF56CEE42}">
      <dgm:prSet/>
      <dgm:spPr/>
      <dgm:t>
        <a:bodyPr/>
        <a:lstStyle/>
        <a:p>
          <a:r>
            <a:rPr lang="en-US"/>
            <a:t>The Planning phase creates the foundation of the Project. During this phase, we describe a Conceptual Design, Logical Design and finally the Physical Design of the System.</a:t>
          </a:r>
        </a:p>
      </dgm:t>
    </dgm:pt>
    <dgm:pt modelId="{BA27F91F-AF0C-44E8-95BE-68A880F95DE4}" type="parTrans" cxnId="{61CCBADB-E021-4724-95FB-942C9313AC07}">
      <dgm:prSet/>
      <dgm:spPr/>
      <dgm:t>
        <a:bodyPr/>
        <a:lstStyle/>
        <a:p>
          <a:endParaRPr lang="en-US"/>
        </a:p>
      </dgm:t>
    </dgm:pt>
    <dgm:pt modelId="{BD2238D7-C9FA-40B7-99B3-3B1C4794C344}" type="sibTrans" cxnId="{61CCBADB-E021-4724-95FB-942C9313AC07}">
      <dgm:prSet/>
      <dgm:spPr/>
      <dgm:t>
        <a:bodyPr/>
        <a:lstStyle/>
        <a:p>
          <a:endParaRPr lang="en-US"/>
        </a:p>
      </dgm:t>
    </dgm:pt>
    <dgm:pt modelId="{819E8D6D-DC36-4377-A840-F60FC23497C3}">
      <dgm:prSet/>
      <dgm:spPr/>
      <dgm:t>
        <a:bodyPr/>
        <a:lstStyle/>
        <a:p>
          <a:r>
            <a:rPr lang="en-US" b="1"/>
            <a:t>Architectural Design</a:t>
          </a:r>
          <a:endParaRPr lang="en-US"/>
        </a:p>
      </dgm:t>
    </dgm:pt>
    <dgm:pt modelId="{749310C6-D217-42A0-A528-D18323750661}" type="parTrans" cxnId="{671050FE-F396-48E5-BEB5-F8A5B81BAAC8}">
      <dgm:prSet/>
      <dgm:spPr/>
      <dgm:t>
        <a:bodyPr/>
        <a:lstStyle/>
        <a:p>
          <a:endParaRPr lang="en-US"/>
        </a:p>
      </dgm:t>
    </dgm:pt>
    <dgm:pt modelId="{4688D798-9B78-409E-A15D-7F3DC627ACE8}" type="sibTrans" cxnId="{671050FE-F396-48E5-BEB5-F8A5B81BAAC8}">
      <dgm:prSet/>
      <dgm:spPr/>
      <dgm:t>
        <a:bodyPr/>
        <a:lstStyle/>
        <a:p>
          <a:endParaRPr lang="en-US"/>
        </a:p>
      </dgm:t>
    </dgm:pt>
    <dgm:pt modelId="{D08075B5-CBDE-46FC-BD8F-8C44E5810A44}">
      <dgm:prSet/>
      <dgm:spPr/>
      <dgm:t>
        <a:bodyPr/>
        <a:lstStyle/>
        <a:p>
          <a:r>
            <a:rPr lang="en-US"/>
            <a:t>Data Architecture design is important for creating a vision of interactions occurring between the Data Systems and it helps in design, developments, implementation and maintenance of the Database.</a:t>
          </a:r>
        </a:p>
      </dgm:t>
    </dgm:pt>
    <dgm:pt modelId="{58D6AC9F-52EE-458F-ADF5-08A5DEA17C4F}" type="parTrans" cxnId="{AF526C26-B30F-4501-AFD0-1270DE33FBFF}">
      <dgm:prSet/>
      <dgm:spPr/>
      <dgm:t>
        <a:bodyPr/>
        <a:lstStyle/>
        <a:p>
          <a:endParaRPr lang="en-US"/>
        </a:p>
      </dgm:t>
    </dgm:pt>
    <dgm:pt modelId="{F8559453-FD69-43FC-9934-C7D659F3AA82}" type="sibTrans" cxnId="{AF526C26-B30F-4501-AFD0-1270DE33FBFF}">
      <dgm:prSet/>
      <dgm:spPr/>
      <dgm:t>
        <a:bodyPr/>
        <a:lstStyle/>
        <a:p>
          <a:endParaRPr lang="en-US"/>
        </a:p>
      </dgm:t>
    </dgm:pt>
    <dgm:pt modelId="{17E8A0CE-BE46-4AD0-92EA-B40F7C3A495C}" type="pres">
      <dgm:prSet presAssocID="{4245427F-C437-4CF7-B8ED-EA10EFC70874}" presName="linear" presStyleCnt="0">
        <dgm:presLayoutVars>
          <dgm:animLvl val="lvl"/>
          <dgm:resizeHandles val="exact"/>
        </dgm:presLayoutVars>
      </dgm:prSet>
      <dgm:spPr/>
    </dgm:pt>
    <dgm:pt modelId="{5E707750-E2E5-4F83-91FC-6C683D685145}" type="pres">
      <dgm:prSet presAssocID="{C8AFE36C-CF70-4567-93D3-EBC57377D7E2}" presName="parentText" presStyleLbl="node1" presStyleIdx="0" presStyleCnt="3">
        <dgm:presLayoutVars>
          <dgm:chMax val="0"/>
          <dgm:bulletEnabled val="1"/>
        </dgm:presLayoutVars>
      </dgm:prSet>
      <dgm:spPr/>
    </dgm:pt>
    <dgm:pt modelId="{571C4852-AED7-4841-BE77-585DEF6832DE}" type="pres">
      <dgm:prSet presAssocID="{C8AFE36C-CF70-4567-93D3-EBC57377D7E2}" presName="childText" presStyleLbl="revTx" presStyleIdx="0" presStyleCnt="3">
        <dgm:presLayoutVars>
          <dgm:bulletEnabled val="1"/>
        </dgm:presLayoutVars>
      </dgm:prSet>
      <dgm:spPr/>
    </dgm:pt>
    <dgm:pt modelId="{EA05DCE1-C671-415E-AED7-223689AF03C3}" type="pres">
      <dgm:prSet presAssocID="{954BF015-7427-46FC-9279-2CC40707C878}" presName="parentText" presStyleLbl="node1" presStyleIdx="1" presStyleCnt="3">
        <dgm:presLayoutVars>
          <dgm:chMax val="0"/>
          <dgm:bulletEnabled val="1"/>
        </dgm:presLayoutVars>
      </dgm:prSet>
      <dgm:spPr/>
    </dgm:pt>
    <dgm:pt modelId="{BDDAD831-22B0-4DB1-87CE-8CA6736EA1B7}" type="pres">
      <dgm:prSet presAssocID="{954BF015-7427-46FC-9279-2CC40707C878}" presName="childText" presStyleLbl="revTx" presStyleIdx="1" presStyleCnt="3">
        <dgm:presLayoutVars>
          <dgm:bulletEnabled val="1"/>
        </dgm:presLayoutVars>
      </dgm:prSet>
      <dgm:spPr/>
    </dgm:pt>
    <dgm:pt modelId="{109E113D-AB31-4232-95A9-3690240209C4}" type="pres">
      <dgm:prSet presAssocID="{819E8D6D-DC36-4377-A840-F60FC23497C3}" presName="parentText" presStyleLbl="node1" presStyleIdx="2" presStyleCnt="3">
        <dgm:presLayoutVars>
          <dgm:chMax val="0"/>
          <dgm:bulletEnabled val="1"/>
        </dgm:presLayoutVars>
      </dgm:prSet>
      <dgm:spPr/>
    </dgm:pt>
    <dgm:pt modelId="{A8E2BD89-5FBB-4883-B5E3-777C5A0A20A9}" type="pres">
      <dgm:prSet presAssocID="{819E8D6D-DC36-4377-A840-F60FC23497C3}" presName="childText" presStyleLbl="revTx" presStyleIdx="2" presStyleCnt="3">
        <dgm:presLayoutVars>
          <dgm:bulletEnabled val="1"/>
        </dgm:presLayoutVars>
      </dgm:prSet>
      <dgm:spPr/>
    </dgm:pt>
  </dgm:ptLst>
  <dgm:cxnLst>
    <dgm:cxn modelId="{DC8BA401-BB30-4FB6-8A10-B38135C5C090}" srcId="{4245427F-C437-4CF7-B8ED-EA10EFC70874}" destId="{954BF015-7427-46FC-9279-2CC40707C878}" srcOrd="1" destOrd="0" parTransId="{2B119074-5DE8-4F49-9945-45BA0E1C183C}" sibTransId="{4B5B10CE-1F17-46C8-B840-AC5C6AC1E8AD}"/>
    <dgm:cxn modelId="{AF526C26-B30F-4501-AFD0-1270DE33FBFF}" srcId="{819E8D6D-DC36-4377-A840-F60FC23497C3}" destId="{D08075B5-CBDE-46FC-BD8F-8C44E5810A44}" srcOrd="0" destOrd="0" parTransId="{58D6AC9F-52EE-458F-ADF5-08A5DEA17C4F}" sibTransId="{F8559453-FD69-43FC-9934-C7D659F3AA82}"/>
    <dgm:cxn modelId="{02DC2A30-795C-462B-941C-08885D44A4D7}" type="presOf" srcId="{954BF015-7427-46FC-9279-2CC40707C878}" destId="{EA05DCE1-C671-415E-AED7-223689AF03C3}" srcOrd="0" destOrd="0" presId="urn:microsoft.com/office/officeart/2005/8/layout/vList2"/>
    <dgm:cxn modelId="{8BA4AB58-FC01-4672-B252-DA9C3BB480AC}" type="presOf" srcId="{0BF24FB4-0055-4228-828F-A60FF56CEE42}" destId="{BDDAD831-22B0-4DB1-87CE-8CA6736EA1B7}" srcOrd="0" destOrd="0" presId="urn:microsoft.com/office/officeart/2005/8/layout/vList2"/>
    <dgm:cxn modelId="{30D4E092-5298-472E-9A0B-0163858BFC03}" type="presOf" srcId="{99B4561A-FBF9-40C3-A2E3-44492DB11EA0}" destId="{571C4852-AED7-4841-BE77-585DEF6832DE}" srcOrd="0" destOrd="0" presId="urn:microsoft.com/office/officeart/2005/8/layout/vList2"/>
    <dgm:cxn modelId="{085F58AE-3134-4648-8BD0-3402CDCDF943}" type="presOf" srcId="{D08075B5-CBDE-46FC-BD8F-8C44E5810A44}" destId="{A8E2BD89-5FBB-4883-B5E3-777C5A0A20A9}" srcOrd="0" destOrd="0" presId="urn:microsoft.com/office/officeart/2005/8/layout/vList2"/>
    <dgm:cxn modelId="{156CDDC1-8971-41FD-86F8-EB8B762A97EC}" type="presOf" srcId="{819E8D6D-DC36-4377-A840-F60FC23497C3}" destId="{109E113D-AB31-4232-95A9-3690240209C4}" srcOrd="0" destOrd="0" presId="urn:microsoft.com/office/officeart/2005/8/layout/vList2"/>
    <dgm:cxn modelId="{8ADBBED3-72A7-40BC-9EE3-F52C441FE586}" type="presOf" srcId="{C8AFE36C-CF70-4567-93D3-EBC57377D7E2}" destId="{5E707750-E2E5-4F83-91FC-6C683D685145}" srcOrd="0" destOrd="0" presId="urn:microsoft.com/office/officeart/2005/8/layout/vList2"/>
    <dgm:cxn modelId="{61CCBADB-E021-4724-95FB-942C9313AC07}" srcId="{954BF015-7427-46FC-9279-2CC40707C878}" destId="{0BF24FB4-0055-4228-828F-A60FF56CEE42}" srcOrd="0" destOrd="0" parTransId="{BA27F91F-AF0C-44E8-95BE-68A880F95DE4}" sibTransId="{BD2238D7-C9FA-40B7-99B3-3B1C4794C344}"/>
    <dgm:cxn modelId="{675D56E4-8798-4087-9E66-D69B7EB10804}" srcId="{4245427F-C437-4CF7-B8ED-EA10EFC70874}" destId="{C8AFE36C-CF70-4567-93D3-EBC57377D7E2}" srcOrd="0" destOrd="0" parTransId="{E3CD1E77-63A0-468F-9A33-25AC87731388}" sibTransId="{DC5E4618-92E7-4771-B72F-547CB53E59FB}"/>
    <dgm:cxn modelId="{88397AE9-C6DD-41A4-9CB4-704CFB1EC800}" type="presOf" srcId="{4245427F-C437-4CF7-B8ED-EA10EFC70874}" destId="{17E8A0CE-BE46-4AD0-92EA-B40F7C3A495C}" srcOrd="0" destOrd="0" presId="urn:microsoft.com/office/officeart/2005/8/layout/vList2"/>
    <dgm:cxn modelId="{D917ECF7-B57A-4033-97CD-17669C84F378}" srcId="{C8AFE36C-CF70-4567-93D3-EBC57377D7E2}" destId="{99B4561A-FBF9-40C3-A2E3-44492DB11EA0}" srcOrd="0" destOrd="0" parTransId="{D5A435AD-5A99-40C7-B671-32422E54878E}" sibTransId="{1DDA3718-17DB-4A0B-A25E-FFE2FE8E3371}"/>
    <dgm:cxn modelId="{671050FE-F396-48E5-BEB5-F8A5B81BAAC8}" srcId="{4245427F-C437-4CF7-B8ED-EA10EFC70874}" destId="{819E8D6D-DC36-4377-A840-F60FC23497C3}" srcOrd="2" destOrd="0" parTransId="{749310C6-D217-42A0-A528-D18323750661}" sibTransId="{4688D798-9B78-409E-A15D-7F3DC627ACE8}"/>
    <dgm:cxn modelId="{C0A0ED5F-7400-4B61-A235-4A8159FD807D}" type="presParOf" srcId="{17E8A0CE-BE46-4AD0-92EA-B40F7C3A495C}" destId="{5E707750-E2E5-4F83-91FC-6C683D685145}" srcOrd="0" destOrd="0" presId="urn:microsoft.com/office/officeart/2005/8/layout/vList2"/>
    <dgm:cxn modelId="{4E13E18B-57CB-45B9-8113-BC475600C2D2}" type="presParOf" srcId="{17E8A0CE-BE46-4AD0-92EA-B40F7C3A495C}" destId="{571C4852-AED7-4841-BE77-585DEF6832DE}" srcOrd="1" destOrd="0" presId="urn:microsoft.com/office/officeart/2005/8/layout/vList2"/>
    <dgm:cxn modelId="{B5E3F8F8-8758-48D9-BD9D-70E933760775}" type="presParOf" srcId="{17E8A0CE-BE46-4AD0-92EA-B40F7C3A495C}" destId="{EA05DCE1-C671-415E-AED7-223689AF03C3}" srcOrd="2" destOrd="0" presId="urn:microsoft.com/office/officeart/2005/8/layout/vList2"/>
    <dgm:cxn modelId="{213CFC77-0DF4-40D5-A89D-48513F483C3E}" type="presParOf" srcId="{17E8A0CE-BE46-4AD0-92EA-B40F7C3A495C}" destId="{BDDAD831-22B0-4DB1-87CE-8CA6736EA1B7}" srcOrd="3" destOrd="0" presId="urn:microsoft.com/office/officeart/2005/8/layout/vList2"/>
    <dgm:cxn modelId="{16D225E7-B07B-4092-9131-A1293FA05724}" type="presParOf" srcId="{17E8A0CE-BE46-4AD0-92EA-B40F7C3A495C}" destId="{109E113D-AB31-4232-95A9-3690240209C4}" srcOrd="4" destOrd="0" presId="urn:microsoft.com/office/officeart/2005/8/layout/vList2"/>
    <dgm:cxn modelId="{9DECDF32-E165-449B-ACA9-323A764D8660}" type="presParOf" srcId="{17E8A0CE-BE46-4AD0-92EA-B40F7C3A495C}" destId="{A8E2BD89-5FBB-4883-B5E3-777C5A0A20A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2102F2-A491-4F62-8B0D-543FF9284F6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74D6630-C625-4455-9937-29438DFCAFBF}">
      <dgm:prSet/>
      <dgm:spPr/>
      <dgm:t>
        <a:bodyPr/>
        <a:lstStyle/>
        <a:p>
          <a:r>
            <a:rPr lang="en-US" b="1"/>
            <a:t>Software Development</a:t>
          </a:r>
          <a:endParaRPr lang="en-US"/>
        </a:p>
      </dgm:t>
    </dgm:pt>
    <dgm:pt modelId="{A241179E-DD90-4216-978C-3D637B35729E}" type="parTrans" cxnId="{186C386A-6941-448C-AA3C-18D10198F73C}">
      <dgm:prSet/>
      <dgm:spPr/>
      <dgm:t>
        <a:bodyPr/>
        <a:lstStyle/>
        <a:p>
          <a:endParaRPr lang="en-US"/>
        </a:p>
      </dgm:t>
    </dgm:pt>
    <dgm:pt modelId="{B714A592-5D86-4DDE-9540-3505745B50E4}" type="sibTrans" cxnId="{186C386A-6941-448C-AA3C-18D10198F73C}">
      <dgm:prSet/>
      <dgm:spPr/>
      <dgm:t>
        <a:bodyPr/>
        <a:lstStyle/>
        <a:p>
          <a:endParaRPr lang="en-US"/>
        </a:p>
      </dgm:t>
    </dgm:pt>
    <dgm:pt modelId="{994CA82C-023B-4C4A-8272-125909D21F69}">
      <dgm:prSet/>
      <dgm:spPr/>
      <dgm:t>
        <a:bodyPr/>
        <a:lstStyle/>
        <a:p>
          <a:r>
            <a:rPr lang="en-US" b="1"/>
            <a:t>Phase 1</a:t>
          </a:r>
          <a:r>
            <a:rPr lang="en-US"/>
            <a:t>:  After the Architectural design was developed, we started working on creating the Database for our project using Structured Query Language (SQL) and for this we used MySQL Workbench.</a:t>
          </a:r>
        </a:p>
      </dgm:t>
    </dgm:pt>
    <dgm:pt modelId="{99B55818-F192-4E4C-9742-594E07174087}" type="parTrans" cxnId="{C2403DA7-B25D-4FED-A9CB-793748900DDE}">
      <dgm:prSet/>
      <dgm:spPr/>
      <dgm:t>
        <a:bodyPr/>
        <a:lstStyle/>
        <a:p>
          <a:endParaRPr lang="en-US"/>
        </a:p>
      </dgm:t>
    </dgm:pt>
    <dgm:pt modelId="{A3E9918D-12B2-4209-AE55-1295D6DC0ABB}" type="sibTrans" cxnId="{C2403DA7-B25D-4FED-A9CB-793748900DDE}">
      <dgm:prSet/>
      <dgm:spPr/>
      <dgm:t>
        <a:bodyPr/>
        <a:lstStyle/>
        <a:p>
          <a:endParaRPr lang="en-US"/>
        </a:p>
      </dgm:t>
    </dgm:pt>
    <dgm:pt modelId="{11E95002-DF59-4401-BF07-5E8B5AD72A3F}">
      <dgm:prSet/>
      <dgm:spPr/>
      <dgm:t>
        <a:bodyPr/>
        <a:lstStyle/>
        <a:p>
          <a:r>
            <a:rPr lang="en-US" b="1"/>
            <a:t>Phase 2</a:t>
          </a:r>
          <a:r>
            <a:rPr lang="en-US"/>
            <a:t>: In this Phase of the Project, we developed a Graphical User Interface for our Database in order to manipulate the Data easily and effectively.</a:t>
          </a:r>
        </a:p>
      </dgm:t>
    </dgm:pt>
    <dgm:pt modelId="{FA04AF5D-D9B0-40D9-9DD0-A6E9087FFF0A}" type="parTrans" cxnId="{09348391-B4C4-44FD-8630-B4A1F1FE4E3F}">
      <dgm:prSet/>
      <dgm:spPr/>
      <dgm:t>
        <a:bodyPr/>
        <a:lstStyle/>
        <a:p>
          <a:endParaRPr lang="en-US"/>
        </a:p>
      </dgm:t>
    </dgm:pt>
    <dgm:pt modelId="{46C0324A-E325-496F-ABD1-E93A5E350037}" type="sibTrans" cxnId="{09348391-B4C4-44FD-8630-B4A1F1FE4E3F}">
      <dgm:prSet/>
      <dgm:spPr/>
      <dgm:t>
        <a:bodyPr/>
        <a:lstStyle/>
        <a:p>
          <a:endParaRPr lang="en-US"/>
        </a:p>
      </dgm:t>
    </dgm:pt>
    <dgm:pt modelId="{F66C9457-0BC8-4528-807B-E952AB08DBA4}">
      <dgm:prSet/>
      <dgm:spPr/>
      <dgm:t>
        <a:bodyPr/>
        <a:lstStyle/>
        <a:p>
          <a:r>
            <a:rPr lang="en-US" b="1"/>
            <a:t>Testing</a:t>
          </a:r>
          <a:endParaRPr lang="en-US"/>
        </a:p>
      </dgm:t>
    </dgm:pt>
    <dgm:pt modelId="{C09D37EA-077C-4536-B5E5-B76E34C60B96}" type="parTrans" cxnId="{5627346B-4272-49BD-94CE-48AFD24213AF}">
      <dgm:prSet/>
      <dgm:spPr/>
      <dgm:t>
        <a:bodyPr/>
        <a:lstStyle/>
        <a:p>
          <a:endParaRPr lang="en-US"/>
        </a:p>
      </dgm:t>
    </dgm:pt>
    <dgm:pt modelId="{C9FE478A-315B-440A-8BC6-2D0AD7E603EA}" type="sibTrans" cxnId="{5627346B-4272-49BD-94CE-48AFD24213AF}">
      <dgm:prSet/>
      <dgm:spPr/>
      <dgm:t>
        <a:bodyPr/>
        <a:lstStyle/>
        <a:p>
          <a:endParaRPr lang="en-US"/>
        </a:p>
      </dgm:t>
    </dgm:pt>
    <dgm:pt modelId="{161966E4-E6F4-48DD-A1D8-BEFDE4B7E72B}">
      <dgm:prSet/>
      <dgm:spPr/>
      <dgm:t>
        <a:bodyPr/>
        <a:lstStyle/>
        <a:p>
          <a:r>
            <a:rPr lang="en-US"/>
            <a:t>The Testing Process focuses on ensuring that all the statements and the Application program have been tested and to conduct any uncovered errors.</a:t>
          </a:r>
        </a:p>
      </dgm:t>
    </dgm:pt>
    <dgm:pt modelId="{EA85680E-7D37-4F57-91B0-9FC2EA118627}" type="parTrans" cxnId="{11B94BF4-B5AC-41E3-92FC-B02C9B051DB6}">
      <dgm:prSet/>
      <dgm:spPr/>
      <dgm:t>
        <a:bodyPr/>
        <a:lstStyle/>
        <a:p>
          <a:endParaRPr lang="en-US"/>
        </a:p>
      </dgm:t>
    </dgm:pt>
    <dgm:pt modelId="{FB3E8C5E-62A8-4C61-9933-78C566C764E1}" type="sibTrans" cxnId="{11B94BF4-B5AC-41E3-92FC-B02C9B051DB6}">
      <dgm:prSet/>
      <dgm:spPr/>
      <dgm:t>
        <a:bodyPr/>
        <a:lstStyle/>
        <a:p>
          <a:endParaRPr lang="en-US"/>
        </a:p>
      </dgm:t>
    </dgm:pt>
    <dgm:pt modelId="{2F458D69-F834-4223-99D3-805BF0D979A4}">
      <dgm:prSet/>
      <dgm:spPr/>
      <dgm:t>
        <a:bodyPr/>
        <a:lstStyle/>
        <a:p>
          <a:r>
            <a:rPr lang="en-US" b="1"/>
            <a:t>Deployment</a:t>
          </a:r>
          <a:endParaRPr lang="en-US"/>
        </a:p>
      </dgm:t>
    </dgm:pt>
    <dgm:pt modelId="{A7E6D709-325A-4B52-9F52-7E38D3972CDB}" type="parTrans" cxnId="{01350203-1BA9-44F4-B5F9-47E8F567C61B}">
      <dgm:prSet/>
      <dgm:spPr/>
      <dgm:t>
        <a:bodyPr/>
        <a:lstStyle/>
        <a:p>
          <a:endParaRPr lang="en-US"/>
        </a:p>
      </dgm:t>
    </dgm:pt>
    <dgm:pt modelId="{7847922C-1CCD-4B29-8A7E-49113673B819}" type="sibTrans" cxnId="{01350203-1BA9-44F4-B5F9-47E8F567C61B}">
      <dgm:prSet/>
      <dgm:spPr/>
      <dgm:t>
        <a:bodyPr/>
        <a:lstStyle/>
        <a:p>
          <a:endParaRPr lang="en-US"/>
        </a:p>
      </dgm:t>
    </dgm:pt>
    <dgm:pt modelId="{82888AFE-E0A0-463C-9065-8EE6B91651B1}">
      <dgm:prSet/>
      <dgm:spPr/>
      <dgm:t>
        <a:bodyPr/>
        <a:lstStyle/>
        <a:p>
          <a:r>
            <a:rPr lang="en-US"/>
            <a:t>The project for library management system was successfully designed and deployed by following all the necessary steps to meet the requirements of the project.</a:t>
          </a:r>
        </a:p>
      </dgm:t>
    </dgm:pt>
    <dgm:pt modelId="{7EBDA199-34A9-4BA4-BAEB-E4BB630D1250}" type="parTrans" cxnId="{057B5F74-0A41-4AA6-AB0A-0A8CEB26B071}">
      <dgm:prSet/>
      <dgm:spPr/>
      <dgm:t>
        <a:bodyPr/>
        <a:lstStyle/>
        <a:p>
          <a:endParaRPr lang="en-US"/>
        </a:p>
      </dgm:t>
    </dgm:pt>
    <dgm:pt modelId="{D11432C1-73FC-4966-8264-285FFE5B891A}" type="sibTrans" cxnId="{057B5F74-0A41-4AA6-AB0A-0A8CEB26B071}">
      <dgm:prSet/>
      <dgm:spPr/>
      <dgm:t>
        <a:bodyPr/>
        <a:lstStyle/>
        <a:p>
          <a:endParaRPr lang="en-US"/>
        </a:p>
      </dgm:t>
    </dgm:pt>
    <dgm:pt modelId="{EE1CA23A-CDDC-491F-96EF-56E0B274A4FB}" type="pres">
      <dgm:prSet presAssocID="{D72102F2-A491-4F62-8B0D-543FF9284F66}" presName="linear" presStyleCnt="0">
        <dgm:presLayoutVars>
          <dgm:animLvl val="lvl"/>
          <dgm:resizeHandles val="exact"/>
        </dgm:presLayoutVars>
      </dgm:prSet>
      <dgm:spPr/>
    </dgm:pt>
    <dgm:pt modelId="{0BE2E312-84A3-4EA4-A231-4FEA7F31683B}" type="pres">
      <dgm:prSet presAssocID="{074D6630-C625-4455-9937-29438DFCAFBF}" presName="parentText" presStyleLbl="node1" presStyleIdx="0" presStyleCnt="3">
        <dgm:presLayoutVars>
          <dgm:chMax val="0"/>
          <dgm:bulletEnabled val="1"/>
        </dgm:presLayoutVars>
      </dgm:prSet>
      <dgm:spPr/>
    </dgm:pt>
    <dgm:pt modelId="{615E6C4A-8130-48AA-8A33-59591F301A33}" type="pres">
      <dgm:prSet presAssocID="{074D6630-C625-4455-9937-29438DFCAFBF}" presName="childText" presStyleLbl="revTx" presStyleIdx="0" presStyleCnt="3">
        <dgm:presLayoutVars>
          <dgm:bulletEnabled val="1"/>
        </dgm:presLayoutVars>
      </dgm:prSet>
      <dgm:spPr/>
    </dgm:pt>
    <dgm:pt modelId="{11BB8378-4B6C-48B0-B813-0606BCB9A032}" type="pres">
      <dgm:prSet presAssocID="{F66C9457-0BC8-4528-807B-E952AB08DBA4}" presName="parentText" presStyleLbl="node1" presStyleIdx="1" presStyleCnt="3">
        <dgm:presLayoutVars>
          <dgm:chMax val="0"/>
          <dgm:bulletEnabled val="1"/>
        </dgm:presLayoutVars>
      </dgm:prSet>
      <dgm:spPr/>
    </dgm:pt>
    <dgm:pt modelId="{D3816889-99D2-4A55-83FD-6F05A3C07B09}" type="pres">
      <dgm:prSet presAssocID="{F66C9457-0BC8-4528-807B-E952AB08DBA4}" presName="childText" presStyleLbl="revTx" presStyleIdx="1" presStyleCnt="3">
        <dgm:presLayoutVars>
          <dgm:bulletEnabled val="1"/>
        </dgm:presLayoutVars>
      </dgm:prSet>
      <dgm:spPr/>
    </dgm:pt>
    <dgm:pt modelId="{6009AA12-0F07-472B-8E26-3FDE92010A31}" type="pres">
      <dgm:prSet presAssocID="{2F458D69-F834-4223-99D3-805BF0D979A4}" presName="parentText" presStyleLbl="node1" presStyleIdx="2" presStyleCnt="3">
        <dgm:presLayoutVars>
          <dgm:chMax val="0"/>
          <dgm:bulletEnabled val="1"/>
        </dgm:presLayoutVars>
      </dgm:prSet>
      <dgm:spPr/>
    </dgm:pt>
    <dgm:pt modelId="{40950F6E-AD40-4BBD-BA7C-2CCFD19D46ED}" type="pres">
      <dgm:prSet presAssocID="{2F458D69-F834-4223-99D3-805BF0D979A4}" presName="childText" presStyleLbl="revTx" presStyleIdx="2" presStyleCnt="3">
        <dgm:presLayoutVars>
          <dgm:bulletEnabled val="1"/>
        </dgm:presLayoutVars>
      </dgm:prSet>
      <dgm:spPr/>
    </dgm:pt>
  </dgm:ptLst>
  <dgm:cxnLst>
    <dgm:cxn modelId="{01350203-1BA9-44F4-B5F9-47E8F567C61B}" srcId="{D72102F2-A491-4F62-8B0D-543FF9284F66}" destId="{2F458D69-F834-4223-99D3-805BF0D979A4}" srcOrd="2" destOrd="0" parTransId="{A7E6D709-325A-4B52-9F52-7E38D3972CDB}" sibTransId="{7847922C-1CCD-4B29-8A7E-49113673B819}"/>
    <dgm:cxn modelId="{0486941D-FE2B-4AB1-8D19-1314F79B0D9D}" type="presOf" srcId="{D72102F2-A491-4F62-8B0D-543FF9284F66}" destId="{EE1CA23A-CDDC-491F-96EF-56E0B274A4FB}" srcOrd="0" destOrd="0" presId="urn:microsoft.com/office/officeart/2005/8/layout/vList2"/>
    <dgm:cxn modelId="{A96FE04F-49F2-494D-A458-E286D1B74F1C}" type="presOf" srcId="{994CA82C-023B-4C4A-8272-125909D21F69}" destId="{615E6C4A-8130-48AA-8A33-59591F301A33}" srcOrd="0" destOrd="0" presId="urn:microsoft.com/office/officeart/2005/8/layout/vList2"/>
    <dgm:cxn modelId="{186C386A-6941-448C-AA3C-18D10198F73C}" srcId="{D72102F2-A491-4F62-8B0D-543FF9284F66}" destId="{074D6630-C625-4455-9937-29438DFCAFBF}" srcOrd="0" destOrd="0" parTransId="{A241179E-DD90-4216-978C-3D637B35729E}" sibTransId="{B714A592-5D86-4DDE-9540-3505745B50E4}"/>
    <dgm:cxn modelId="{5627346B-4272-49BD-94CE-48AFD24213AF}" srcId="{D72102F2-A491-4F62-8B0D-543FF9284F66}" destId="{F66C9457-0BC8-4528-807B-E952AB08DBA4}" srcOrd="1" destOrd="0" parTransId="{C09D37EA-077C-4536-B5E5-B76E34C60B96}" sibTransId="{C9FE478A-315B-440A-8BC6-2D0AD7E603EA}"/>
    <dgm:cxn modelId="{BF830472-2995-4920-81C1-FD3E036350D8}" type="presOf" srcId="{161966E4-E6F4-48DD-A1D8-BEFDE4B7E72B}" destId="{D3816889-99D2-4A55-83FD-6F05A3C07B09}" srcOrd="0" destOrd="0" presId="urn:microsoft.com/office/officeart/2005/8/layout/vList2"/>
    <dgm:cxn modelId="{057B5F74-0A41-4AA6-AB0A-0A8CEB26B071}" srcId="{2F458D69-F834-4223-99D3-805BF0D979A4}" destId="{82888AFE-E0A0-463C-9065-8EE6B91651B1}" srcOrd="0" destOrd="0" parTransId="{7EBDA199-34A9-4BA4-BAEB-E4BB630D1250}" sibTransId="{D11432C1-73FC-4966-8264-285FFE5B891A}"/>
    <dgm:cxn modelId="{B9685283-28EA-4E8A-B7D7-2BEA36E2FECE}" type="presOf" srcId="{82888AFE-E0A0-463C-9065-8EE6B91651B1}" destId="{40950F6E-AD40-4BBD-BA7C-2CCFD19D46ED}" srcOrd="0" destOrd="0" presId="urn:microsoft.com/office/officeart/2005/8/layout/vList2"/>
    <dgm:cxn modelId="{3A03A388-ADDB-46A4-8303-B3F4E4F26782}" type="presOf" srcId="{074D6630-C625-4455-9937-29438DFCAFBF}" destId="{0BE2E312-84A3-4EA4-A231-4FEA7F31683B}" srcOrd="0" destOrd="0" presId="urn:microsoft.com/office/officeart/2005/8/layout/vList2"/>
    <dgm:cxn modelId="{09348391-B4C4-44FD-8630-B4A1F1FE4E3F}" srcId="{074D6630-C625-4455-9937-29438DFCAFBF}" destId="{11E95002-DF59-4401-BF07-5E8B5AD72A3F}" srcOrd="1" destOrd="0" parTransId="{FA04AF5D-D9B0-40D9-9DD0-A6E9087FFF0A}" sibTransId="{46C0324A-E325-496F-ABD1-E93A5E350037}"/>
    <dgm:cxn modelId="{0FABF698-C604-4AA5-8650-C77EAA6E9F5C}" type="presOf" srcId="{F66C9457-0BC8-4528-807B-E952AB08DBA4}" destId="{11BB8378-4B6C-48B0-B813-0606BCB9A032}" srcOrd="0" destOrd="0" presId="urn:microsoft.com/office/officeart/2005/8/layout/vList2"/>
    <dgm:cxn modelId="{975AD99A-F2C0-47FD-8B7C-4587A9ECFDFE}" type="presOf" srcId="{11E95002-DF59-4401-BF07-5E8B5AD72A3F}" destId="{615E6C4A-8130-48AA-8A33-59591F301A33}" srcOrd="0" destOrd="1" presId="urn:microsoft.com/office/officeart/2005/8/layout/vList2"/>
    <dgm:cxn modelId="{C2403DA7-B25D-4FED-A9CB-793748900DDE}" srcId="{074D6630-C625-4455-9937-29438DFCAFBF}" destId="{994CA82C-023B-4C4A-8272-125909D21F69}" srcOrd="0" destOrd="0" parTransId="{99B55818-F192-4E4C-9742-594E07174087}" sibTransId="{A3E9918D-12B2-4209-AE55-1295D6DC0ABB}"/>
    <dgm:cxn modelId="{596C30A9-6AAB-4B23-8B72-9ACF7E7116D9}" type="presOf" srcId="{2F458D69-F834-4223-99D3-805BF0D979A4}" destId="{6009AA12-0F07-472B-8E26-3FDE92010A31}" srcOrd="0" destOrd="0" presId="urn:microsoft.com/office/officeart/2005/8/layout/vList2"/>
    <dgm:cxn modelId="{11B94BF4-B5AC-41E3-92FC-B02C9B051DB6}" srcId="{F66C9457-0BC8-4528-807B-E952AB08DBA4}" destId="{161966E4-E6F4-48DD-A1D8-BEFDE4B7E72B}" srcOrd="0" destOrd="0" parTransId="{EA85680E-7D37-4F57-91B0-9FC2EA118627}" sibTransId="{FB3E8C5E-62A8-4C61-9933-78C566C764E1}"/>
    <dgm:cxn modelId="{06ADD83D-82D7-4CEF-91D6-2899288A6F0C}" type="presParOf" srcId="{EE1CA23A-CDDC-491F-96EF-56E0B274A4FB}" destId="{0BE2E312-84A3-4EA4-A231-4FEA7F31683B}" srcOrd="0" destOrd="0" presId="urn:microsoft.com/office/officeart/2005/8/layout/vList2"/>
    <dgm:cxn modelId="{10FBC03F-7B01-4693-A71C-878F0C947518}" type="presParOf" srcId="{EE1CA23A-CDDC-491F-96EF-56E0B274A4FB}" destId="{615E6C4A-8130-48AA-8A33-59591F301A33}" srcOrd="1" destOrd="0" presId="urn:microsoft.com/office/officeart/2005/8/layout/vList2"/>
    <dgm:cxn modelId="{8641D566-AA35-40E3-8BC1-A5F75553D163}" type="presParOf" srcId="{EE1CA23A-CDDC-491F-96EF-56E0B274A4FB}" destId="{11BB8378-4B6C-48B0-B813-0606BCB9A032}" srcOrd="2" destOrd="0" presId="urn:microsoft.com/office/officeart/2005/8/layout/vList2"/>
    <dgm:cxn modelId="{29D038E4-8D3E-43A0-853E-C167B6DDECBB}" type="presParOf" srcId="{EE1CA23A-CDDC-491F-96EF-56E0B274A4FB}" destId="{D3816889-99D2-4A55-83FD-6F05A3C07B09}" srcOrd="3" destOrd="0" presId="urn:microsoft.com/office/officeart/2005/8/layout/vList2"/>
    <dgm:cxn modelId="{B86F8D75-ED0E-4D96-96D6-7F38B05A9707}" type="presParOf" srcId="{EE1CA23A-CDDC-491F-96EF-56E0B274A4FB}" destId="{6009AA12-0F07-472B-8E26-3FDE92010A31}" srcOrd="4" destOrd="0" presId="urn:microsoft.com/office/officeart/2005/8/layout/vList2"/>
    <dgm:cxn modelId="{1DA70095-E813-4CB8-9DE5-392E3B310636}" type="presParOf" srcId="{EE1CA23A-CDDC-491F-96EF-56E0B274A4FB}" destId="{40950F6E-AD40-4BBD-BA7C-2CCFD19D46E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3DB156-F5BE-497A-8AC6-707AEFEFCF2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8E89224-A425-4090-8377-E9F6631243E1}">
      <dgm:prSet/>
      <dgm:spPr/>
      <dgm:t>
        <a:bodyPr/>
        <a:lstStyle/>
        <a:p>
          <a:r>
            <a:rPr lang="en-US"/>
            <a:t>The Entity-Relationship Diagram shows the workflow of our Library Management System which was used to identify the relationship between the entities.</a:t>
          </a:r>
        </a:p>
      </dgm:t>
    </dgm:pt>
    <dgm:pt modelId="{2F49EEC2-9F89-4A35-A4B1-36F184758517}" type="parTrans" cxnId="{19AE30D4-4F25-4187-86BF-C96D64F92524}">
      <dgm:prSet/>
      <dgm:spPr/>
      <dgm:t>
        <a:bodyPr/>
        <a:lstStyle/>
        <a:p>
          <a:endParaRPr lang="en-US"/>
        </a:p>
      </dgm:t>
    </dgm:pt>
    <dgm:pt modelId="{72967BC8-DC92-431F-B015-C8175B5F1544}" type="sibTrans" cxnId="{19AE30D4-4F25-4187-86BF-C96D64F92524}">
      <dgm:prSet/>
      <dgm:spPr/>
      <dgm:t>
        <a:bodyPr/>
        <a:lstStyle/>
        <a:p>
          <a:endParaRPr lang="en-US"/>
        </a:p>
      </dgm:t>
    </dgm:pt>
    <dgm:pt modelId="{2C1759FE-7BEC-47B0-A4AF-3A4CD3FEE16B}">
      <dgm:prSet/>
      <dgm:spPr/>
      <dgm:t>
        <a:bodyPr/>
        <a:lstStyle/>
        <a:p>
          <a:r>
            <a:rPr lang="en-US"/>
            <a:t>Library Management System consisted of different entities such as Student, Book, Admin, Staff, Checkout Cart, Payment, and Authentication System.</a:t>
          </a:r>
        </a:p>
      </dgm:t>
    </dgm:pt>
    <dgm:pt modelId="{D2AC0C4B-8DEB-40EA-BDF9-CC85BEB2FA30}" type="parTrans" cxnId="{5D76E2F6-D355-4D46-86E7-0B20E7E73FB2}">
      <dgm:prSet/>
      <dgm:spPr/>
      <dgm:t>
        <a:bodyPr/>
        <a:lstStyle/>
        <a:p>
          <a:endParaRPr lang="en-US"/>
        </a:p>
      </dgm:t>
    </dgm:pt>
    <dgm:pt modelId="{28717D98-EFDC-4129-A609-846DD633E506}" type="sibTrans" cxnId="{5D76E2F6-D355-4D46-86E7-0B20E7E73FB2}">
      <dgm:prSet/>
      <dgm:spPr/>
      <dgm:t>
        <a:bodyPr/>
        <a:lstStyle/>
        <a:p>
          <a:endParaRPr lang="en-US"/>
        </a:p>
      </dgm:t>
    </dgm:pt>
    <dgm:pt modelId="{4E18534C-013C-4158-A4F7-C8C7410DDCE3}">
      <dgm:prSet/>
      <dgm:spPr/>
      <dgm:t>
        <a:bodyPr/>
        <a:lstStyle/>
        <a:p>
          <a:r>
            <a:rPr lang="en-US"/>
            <a:t>Each entity constitutes of different attributes and classifying the attributes based on different factors such as attribute, key attribute, multi-valued attribute.</a:t>
          </a:r>
        </a:p>
      </dgm:t>
    </dgm:pt>
    <dgm:pt modelId="{612D134C-3787-4526-BA8C-96AECBE4C3E3}" type="parTrans" cxnId="{2CF24CA8-0E9E-45E5-BAAD-939C7CDE8D6B}">
      <dgm:prSet/>
      <dgm:spPr/>
      <dgm:t>
        <a:bodyPr/>
        <a:lstStyle/>
        <a:p>
          <a:endParaRPr lang="en-US"/>
        </a:p>
      </dgm:t>
    </dgm:pt>
    <dgm:pt modelId="{80F1CFD3-7ADA-4B62-9C9D-DE643AE3D304}" type="sibTrans" cxnId="{2CF24CA8-0E9E-45E5-BAAD-939C7CDE8D6B}">
      <dgm:prSet/>
      <dgm:spPr/>
      <dgm:t>
        <a:bodyPr/>
        <a:lstStyle/>
        <a:p>
          <a:endParaRPr lang="en-US"/>
        </a:p>
      </dgm:t>
    </dgm:pt>
    <dgm:pt modelId="{4956FED2-4402-49E8-9CB2-C8DA1B82A83F}" type="pres">
      <dgm:prSet presAssocID="{DF3DB156-F5BE-497A-8AC6-707AEFEFCF27}" presName="outerComposite" presStyleCnt="0">
        <dgm:presLayoutVars>
          <dgm:chMax val="5"/>
          <dgm:dir/>
          <dgm:resizeHandles val="exact"/>
        </dgm:presLayoutVars>
      </dgm:prSet>
      <dgm:spPr/>
    </dgm:pt>
    <dgm:pt modelId="{40940A5A-F140-430A-92C0-C67B44869723}" type="pres">
      <dgm:prSet presAssocID="{DF3DB156-F5BE-497A-8AC6-707AEFEFCF27}" presName="dummyMaxCanvas" presStyleCnt="0">
        <dgm:presLayoutVars/>
      </dgm:prSet>
      <dgm:spPr/>
    </dgm:pt>
    <dgm:pt modelId="{FF6F941C-C8F0-4044-BF7B-093CE352DD4F}" type="pres">
      <dgm:prSet presAssocID="{DF3DB156-F5BE-497A-8AC6-707AEFEFCF27}" presName="ThreeNodes_1" presStyleLbl="node1" presStyleIdx="0" presStyleCnt="3">
        <dgm:presLayoutVars>
          <dgm:bulletEnabled val="1"/>
        </dgm:presLayoutVars>
      </dgm:prSet>
      <dgm:spPr/>
    </dgm:pt>
    <dgm:pt modelId="{C65F125C-8BAB-4812-9CB7-144F938454AB}" type="pres">
      <dgm:prSet presAssocID="{DF3DB156-F5BE-497A-8AC6-707AEFEFCF27}" presName="ThreeNodes_2" presStyleLbl="node1" presStyleIdx="1" presStyleCnt="3">
        <dgm:presLayoutVars>
          <dgm:bulletEnabled val="1"/>
        </dgm:presLayoutVars>
      </dgm:prSet>
      <dgm:spPr/>
    </dgm:pt>
    <dgm:pt modelId="{697A1EA4-F694-4A2B-8CC6-08BC0B519B84}" type="pres">
      <dgm:prSet presAssocID="{DF3DB156-F5BE-497A-8AC6-707AEFEFCF27}" presName="ThreeNodes_3" presStyleLbl="node1" presStyleIdx="2" presStyleCnt="3">
        <dgm:presLayoutVars>
          <dgm:bulletEnabled val="1"/>
        </dgm:presLayoutVars>
      </dgm:prSet>
      <dgm:spPr/>
    </dgm:pt>
    <dgm:pt modelId="{9A2E9023-D616-4355-A429-2BF243C581EC}" type="pres">
      <dgm:prSet presAssocID="{DF3DB156-F5BE-497A-8AC6-707AEFEFCF27}" presName="ThreeConn_1-2" presStyleLbl="fgAccFollowNode1" presStyleIdx="0" presStyleCnt="2">
        <dgm:presLayoutVars>
          <dgm:bulletEnabled val="1"/>
        </dgm:presLayoutVars>
      </dgm:prSet>
      <dgm:spPr/>
    </dgm:pt>
    <dgm:pt modelId="{0E44EA60-933C-494E-B8A5-62B02293DC12}" type="pres">
      <dgm:prSet presAssocID="{DF3DB156-F5BE-497A-8AC6-707AEFEFCF27}" presName="ThreeConn_2-3" presStyleLbl="fgAccFollowNode1" presStyleIdx="1" presStyleCnt="2">
        <dgm:presLayoutVars>
          <dgm:bulletEnabled val="1"/>
        </dgm:presLayoutVars>
      </dgm:prSet>
      <dgm:spPr/>
    </dgm:pt>
    <dgm:pt modelId="{9ABA95E7-9DA5-485B-8059-34192D18DCA5}" type="pres">
      <dgm:prSet presAssocID="{DF3DB156-F5BE-497A-8AC6-707AEFEFCF27}" presName="ThreeNodes_1_text" presStyleLbl="node1" presStyleIdx="2" presStyleCnt="3">
        <dgm:presLayoutVars>
          <dgm:bulletEnabled val="1"/>
        </dgm:presLayoutVars>
      </dgm:prSet>
      <dgm:spPr/>
    </dgm:pt>
    <dgm:pt modelId="{2F5BC135-2D49-4E9D-8A44-DDDE48CD2FCF}" type="pres">
      <dgm:prSet presAssocID="{DF3DB156-F5BE-497A-8AC6-707AEFEFCF27}" presName="ThreeNodes_2_text" presStyleLbl="node1" presStyleIdx="2" presStyleCnt="3">
        <dgm:presLayoutVars>
          <dgm:bulletEnabled val="1"/>
        </dgm:presLayoutVars>
      </dgm:prSet>
      <dgm:spPr/>
    </dgm:pt>
    <dgm:pt modelId="{C45C8297-E1BC-47BE-9BCD-287162E6097B}" type="pres">
      <dgm:prSet presAssocID="{DF3DB156-F5BE-497A-8AC6-707AEFEFCF27}" presName="ThreeNodes_3_text" presStyleLbl="node1" presStyleIdx="2" presStyleCnt="3">
        <dgm:presLayoutVars>
          <dgm:bulletEnabled val="1"/>
        </dgm:presLayoutVars>
      </dgm:prSet>
      <dgm:spPr/>
    </dgm:pt>
  </dgm:ptLst>
  <dgm:cxnLst>
    <dgm:cxn modelId="{598F6804-634E-417C-9E5D-CD6626AC772D}" type="presOf" srcId="{28717D98-EFDC-4129-A609-846DD633E506}" destId="{0E44EA60-933C-494E-B8A5-62B02293DC12}" srcOrd="0" destOrd="0" presId="urn:microsoft.com/office/officeart/2005/8/layout/vProcess5"/>
    <dgm:cxn modelId="{1EB3021C-8DCF-4B18-A886-5B109E5FA8D9}" type="presOf" srcId="{B8E89224-A425-4090-8377-E9F6631243E1}" destId="{FF6F941C-C8F0-4044-BF7B-093CE352DD4F}" srcOrd="0" destOrd="0" presId="urn:microsoft.com/office/officeart/2005/8/layout/vProcess5"/>
    <dgm:cxn modelId="{1D832649-7C9A-4588-9A96-9D0715AAE604}" type="presOf" srcId="{72967BC8-DC92-431F-B015-C8175B5F1544}" destId="{9A2E9023-D616-4355-A429-2BF243C581EC}" srcOrd="0" destOrd="0" presId="urn:microsoft.com/office/officeart/2005/8/layout/vProcess5"/>
    <dgm:cxn modelId="{391CEA4B-450B-48D3-8820-0C56578F8186}" type="presOf" srcId="{2C1759FE-7BEC-47B0-A4AF-3A4CD3FEE16B}" destId="{2F5BC135-2D49-4E9D-8A44-DDDE48CD2FCF}" srcOrd="1" destOrd="0" presId="urn:microsoft.com/office/officeart/2005/8/layout/vProcess5"/>
    <dgm:cxn modelId="{FC44EA5F-5CED-416F-BED0-C4DF9A6258AD}" type="presOf" srcId="{B8E89224-A425-4090-8377-E9F6631243E1}" destId="{9ABA95E7-9DA5-485B-8059-34192D18DCA5}" srcOrd="1" destOrd="0" presId="urn:microsoft.com/office/officeart/2005/8/layout/vProcess5"/>
    <dgm:cxn modelId="{D0370C66-8B33-44A5-8514-D40D31A1D753}" type="presOf" srcId="{DF3DB156-F5BE-497A-8AC6-707AEFEFCF27}" destId="{4956FED2-4402-49E8-9CB2-C8DA1B82A83F}" srcOrd="0" destOrd="0" presId="urn:microsoft.com/office/officeart/2005/8/layout/vProcess5"/>
    <dgm:cxn modelId="{2CF24CA8-0E9E-45E5-BAAD-939C7CDE8D6B}" srcId="{DF3DB156-F5BE-497A-8AC6-707AEFEFCF27}" destId="{4E18534C-013C-4158-A4F7-C8C7410DDCE3}" srcOrd="2" destOrd="0" parTransId="{612D134C-3787-4526-BA8C-96AECBE4C3E3}" sibTransId="{80F1CFD3-7ADA-4B62-9C9D-DE643AE3D304}"/>
    <dgm:cxn modelId="{686CA8A9-338D-4312-A0BF-42438F1E9C15}" type="presOf" srcId="{4E18534C-013C-4158-A4F7-C8C7410DDCE3}" destId="{C45C8297-E1BC-47BE-9BCD-287162E6097B}" srcOrd="1" destOrd="0" presId="urn:microsoft.com/office/officeart/2005/8/layout/vProcess5"/>
    <dgm:cxn modelId="{BD5808CC-708A-472B-AC36-525DB1ABC020}" type="presOf" srcId="{4E18534C-013C-4158-A4F7-C8C7410DDCE3}" destId="{697A1EA4-F694-4A2B-8CC6-08BC0B519B84}" srcOrd="0" destOrd="0" presId="urn:microsoft.com/office/officeart/2005/8/layout/vProcess5"/>
    <dgm:cxn modelId="{19AE30D4-4F25-4187-86BF-C96D64F92524}" srcId="{DF3DB156-F5BE-497A-8AC6-707AEFEFCF27}" destId="{B8E89224-A425-4090-8377-E9F6631243E1}" srcOrd="0" destOrd="0" parTransId="{2F49EEC2-9F89-4A35-A4B1-36F184758517}" sibTransId="{72967BC8-DC92-431F-B015-C8175B5F1544}"/>
    <dgm:cxn modelId="{5D76E2F6-D355-4D46-86E7-0B20E7E73FB2}" srcId="{DF3DB156-F5BE-497A-8AC6-707AEFEFCF27}" destId="{2C1759FE-7BEC-47B0-A4AF-3A4CD3FEE16B}" srcOrd="1" destOrd="0" parTransId="{D2AC0C4B-8DEB-40EA-BDF9-CC85BEB2FA30}" sibTransId="{28717D98-EFDC-4129-A609-846DD633E506}"/>
    <dgm:cxn modelId="{9022C3FF-8173-486A-B624-618BAA88513B}" type="presOf" srcId="{2C1759FE-7BEC-47B0-A4AF-3A4CD3FEE16B}" destId="{C65F125C-8BAB-4812-9CB7-144F938454AB}" srcOrd="0" destOrd="0" presId="urn:microsoft.com/office/officeart/2005/8/layout/vProcess5"/>
    <dgm:cxn modelId="{B255BA15-F4D0-4F5D-BF98-00A8834D41CA}" type="presParOf" srcId="{4956FED2-4402-49E8-9CB2-C8DA1B82A83F}" destId="{40940A5A-F140-430A-92C0-C67B44869723}" srcOrd="0" destOrd="0" presId="urn:microsoft.com/office/officeart/2005/8/layout/vProcess5"/>
    <dgm:cxn modelId="{2861BF11-C795-486D-A22B-50062AA6247E}" type="presParOf" srcId="{4956FED2-4402-49E8-9CB2-C8DA1B82A83F}" destId="{FF6F941C-C8F0-4044-BF7B-093CE352DD4F}" srcOrd="1" destOrd="0" presId="urn:microsoft.com/office/officeart/2005/8/layout/vProcess5"/>
    <dgm:cxn modelId="{3DFC00A5-352D-4334-B748-753CD487FB0D}" type="presParOf" srcId="{4956FED2-4402-49E8-9CB2-C8DA1B82A83F}" destId="{C65F125C-8BAB-4812-9CB7-144F938454AB}" srcOrd="2" destOrd="0" presId="urn:microsoft.com/office/officeart/2005/8/layout/vProcess5"/>
    <dgm:cxn modelId="{6A3E0972-EEE0-4CEE-9C13-35652294AC9F}" type="presParOf" srcId="{4956FED2-4402-49E8-9CB2-C8DA1B82A83F}" destId="{697A1EA4-F694-4A2B-8CC6-08BC0B519B84}" srcOrd="3" destOrd="0" presId="urn:microsoft.com/office/officeart/2005/8/layout/vProcess5"/>
    <dgm:cxn modelId="{0283745F-5AE1-4CAF-BBC9-1D59FB5B7263}" type="presParOf" srcId="{4956FED2-4402-49E8-9CB2-C8DA1B82A83F}" destId="{9A2E9023-D616-4355-A429-2BF243C581EC}" srcOrd="4" destOrd="0" presId="urn:microsoft.com/office/officeart/2005/8/layout/vProcess5"/>
    <dgm:cxn modelId="{CCD52353-229B-4ADC-8494-790A0050E50A}" type="presParOf" srcId="{4956FED2-4402-49E8-9CB2-C8DA1B82A83F}" destId="{0E44EA60-933C-494E-B8A5-62B02293DC12}" srcOrd="5" destOrd="0" presId="urn:microsoft.com/office/officeart/2005/8/layout/vProcess5"/>
    <dgm:cxn modelId="{33EDEC13-6AED-477F-B2E3-FCE7183778C5}" type="presParOf" srcId="{4956FED2-4402-49E8-9CB2-C8DA1B82A83F}" destId="{9ABA95E7-9DA5-485B-8059-34192D18DCA5}" srcOrd="6" destOrd="0" presId="urn:microsoft.com/office/officeart/2005/8/layout/vProcess5"/>
    <dgm:cxn modelId="{C1B13DE2-E989-423F-86DF-D951625BD13D}" type="presParOf" srcId="{4956FED2-4402-49E8-9CB2-C8DA1B82A83F}" destId="{2F5BC135-2D49-4E9D-8A44-DDDE48CD2FCF}" srcOrd="7" destOrd="0" presId="urn:microsoft.com/office/officeart/2005/8/layout/vProcess5"/>
    <dgm:cxn modelId="{6EEDEEF4-0FEE-4B8F-98AA-00D169BCD493}" type="presParOf" srcId="{4956FED2-4402-49E8-9CB2-C8DA1B82A83F}" destId="{C45C8297-E1BC-47BE-9BCD-287162E6097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6EBD85-EFC8-4BA2-8226-8BE1770618F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BFD6C80-B4CC-4EEE-AB92-24840DB4130C}">
      <dgm:prSet/>
      <dgm:spPr/>
      <dgm:t>
        <a:bodyPr/>
        <a:lstStyle/>
        <a:p>
          <a:r>
            <a:rPr lang="en-US"/>
            <a:t>Creation of Database included a four-step process which includes creating the database, using the created database, creating tables for the database, and pushing the data into the database.</a:t>
          </a:r>
        </a:p>
      </dgm:t>
    </dgm:pt>
    <dgm:pt modelId="{DBBC309E-B8E0-4697-AB40-DF99D0D8A98F}" type="parTrans" cxnId="{FDB50C7A-1725-45A4-8FA2-1ECFF358510A}">
      <dgm:prSet/>
      <dgm:spPr/>
      <dgm:t>
        <a:bodyPr/>
        <a:lstStyle/>
        <a:p>
          <a:endParaRPr lang="en-US"/>
        </a:p>
      </dgm:t>
    </dgm:pt>
    <dgm:pt modelId="{C5A1F9E9-F28A-4A33-B5A6-3F9AC2F38539}" type="sibTrans" cxnId="{FDB50C7A-1725-45A4-8FA2-1ECFF358510A}">
      <dgm:prSet/>
      <dgm:spPr/>
      <dgm:t>
        <a:bodyPr/>
        <a:lstStyle/>
        <a:p>
          <a:endParaRPr lang="en-US"/>
        </a:p>
      </dgm:t>
    </dgm:pt>
    <dgm:pt modelId="{B3701FA1-1399-4323-9B6C-02AC9FE8D1FE}">
      <dgm:prSet/>
      <dgm:spPr/>
      <dgm:t>
        <a:bodyPr/>
        <a:lstStyle/>
        <a:p>
          <a:r>
            <a:rPr lang="en-US" b="1"/>
            <a:t>Step 1</a:t>
          </a:r>
          <a:r>
            <a:rPr lang="en-US"/>
            <a:t>: </a:t>
          </a:r>
          <a:r>
            <a:rPr lang="en-US" b="1"/>
            <a:t>Creating the Database</a:t>
          </a:r>
          <a:r>
            <a:rPr lang="en-US"/>
            <a:t>  - This was initial step towards the creation of database where we created our database by the name "libpos".</a:t>
          </a:r>
        </a:p>
      </dgm:t>
    </dgm:pt>
    <dgm:pt modelId="{BACBB3C6-7E4E-4834-8B7C-6033C1AF96B3}" type="parTrans" cxnId="{4260D855-802D-4F4D-BE29-1FAAAA1C72DF}">
      <dgm:prSet/>
      <dgm:spPr/>
      <dgm:t>
        <a:bodyPr/>
        <a:lstStyle/>
        <a:p>
          <a:endParaRPr lang="en-US"/>
        </a:p>
      </dgm:t>
    </dgm:pt>
    <dgm:pt modelId="{6AEE9551-E2B6-4717-A7AC-261124EF24A3}" type="sibTrans" cxnId="{4260D855-802D-4F4D-BE29-1FAAAA1C72DF}">
      <dgm:prSet/>
      <dgm:spPr/>
      <dgm:t>
        <a:bodyPr/>
        <a:lstStyle/>
        <a:p>
          <a:endParaRPr lang="en-US"/>
        </a:p>
      </dgm:t>
    </dgm:pt>
    <dgm:pt modelId="{FF4155DC-D22C-41D6-BE6B-2C44023BD081}">
      <dgm:prSet/>
      <dgm:spPr/>
      <dgm:t>
        <a:bodyPr/>
        <a:lstStyle/>
        <a:p>
          <a:r>
            <a:rPr lang="en-US" b="1"/>
            <a:t>Step 2</a:t>
          </a:r>
          <a:r>
            <a:rPr lang="en-US"/>
            <a:t>: </a:t>
          </a:r>
          <a:r>
            <a:rPr lang="en-US" b="1"/>
            <a:t>Using the Created Database</a:t>
          </a:r>
          <a:r>
            <a:rPr lang="en-US"/>
            <a:t> - The second step included using the created database  </a:t>
          </a:r>
        </a:p>
      </dgm:t>
    </dgm:pt>
    <dgm:pt modelId="{C74D820D-6CD3-4101-A86C-AFED4672AB89}" type="parTrans" cxnId="{320F03CB-D775-44B8-82D9-DB42F72E4352}">
      <dgm:prSet/>
      <dgm:spPr/>
      <dgm:t>
        <a:bodyPr/>
        <a:lstStyle/>
        <a:p>
          <a:endParaRPr lang="en-US"/>
        </a:p>
      </dgm:t>
    </dgm:pt>
    <dgm:pt modelId="{CAB82BA6-B849-46BC-A51B-072FB7FF42A2}" type="sibTrans" cxnId="{320F03CB-D775-44B8-82D9-DB42F72E4352}">
      <dgm:prSet/>
      <dgm:spPr/>
      <dgm:t>
        <a:bodyPr/>
        <a:lstStyle/>
        <a:p>
          <a:endParaRPr lang="en-US"/>
        </a:p>
      </dgm:t>
    </dgm:pt>
    <dgm:pt modelId="{9C150CA1-F152-405E-9A08-144ABCB8B07B}" type="pres">
      <dgm:prSet presAssocID="{B36EBD85-EFC8-4BA2-8226-8BE1770618F6}" presName="vert0" presStyleCnt="0">
        <dgm:presLayoutVars>
          <dgm:dir/>
          <dgm:animOne val="branch"/>
          <dgm:animLvl val="lvl"/>
        </dgm:presLayoutVars>
      </dgm:prSet>
      <dgm:spPr/>
    </dgm:pt>
    <dgm:pt modelId="{11307ABD-F247-48A8-9F4D-DE73F25397CA}" type="pres">
      <dgm:prSet presAssocID="{3BFD6C80-B4CC-4EEE-AB92-24840DB4130C}" presName="thickLine" presStyleLbl="alignNode1" presStyleIdx="0" presStyleCnt="3"/>
      <dgm:spPr/>
    </dgm:pt>
    <dgm:pt modelId="{FAB5C265-AF6E-4FD9-AFF9-889B29F22E02}" type="pres">
      <dgm:prSet presAssocID="{3BFD6C80-B4CC-4EEE-AB92-24840DB4130C}" presName="horz1" presStyleCnt="0"/>
      <dgm:spPr/>
    </dgm:pt>
    <dgm:pt modelId="{57D4B169-EF50-4807-AFC4-1F636782F35A}" type="pres">
      <dgm:prSet presAssocID="{3BFD6C80-B4CC-4EEE-AB92-24840DB4130C}" presName="tx1" presStyleLbl="revTx" presStyleIdx="0" presStyleCnt="3"/>
      <dgm:spPr/>
    </dgm:pt>
    <dgm:pt modelId="{870DB93F-320E-4AB8-98B7-F2DF38CDD79C}" type="pres">
      <dgm:prSet presAssocID="{3BFD6C80-B4CC-4EEE-AB92-24840DB4130C}" presName="vert1" presStyleCnt="0"/>
      <dgm:spPr/>
    </dgm:pt>
    <dgm:pt modelId="{D9652867-21F3-410B-85FA-C39A6E82B972}" type="pres">
      <dgm:prSet presAssocID="{B3701FA1-1399-4323-9B6C-02AC9FE8D1FE}" presName="thickLine" presStyleLbl="alignNode1" presStyleIdx="1" presStyleCnt="3"/>
      <dgm:spPr/>
    </dgm:pt>
    <dgm:pt modelId="{D9F828A1-4DFF-4E17-BCD8-6C8DA1CBCCDF}" type="pres">
      <dgm:prSet presAssocID="{B3701FA1-1399-4323-9B6C-02AC9FE8D1FE}" presName="horz1" presStyleCnt="0"/>
      <dgm:spPr/>
    </dgm:pt>
    <dgm:pt modelId="{7E9D8D7D-4861-4284-BB3D-A872DF08D86B}" type="pres">
      <dgm:prSet presAssocID="{B3701FA1-1399-4323-9B6C-02AC9FE8D1FE}" presName="tx1" presStyleLbl="revTx" presStyleIdx="1" presStyleCnt="3"/>
      <dgm:spPr/>
    </dgm:pt>
    <dgm:pt modelId="{49D63899-10C0-4E10-9B62-6DA695FB3471}" type="pres">
      <dgm:prSet presAssocID="{B3701FA1-1399-4323-9B6C-02AC9FE8D1FE}" presName="vert1" presStyleCnt="0"/>
      <dgm:spPr/>
    </dgm:pt>
    <dgm:pt modelId="{0E32174E-384F-4DC2-8B11-1D0F8FD36A2B}" type="pres">
      <dgm:prSet presAssocID="{FF4155DC-D22C-41D6-BE6B-2C44023BD081}" presName="thickLine" presStyleLbl="alignNode1" presStyleIdx="2" presStyleCnt="3"/>
      <dgm:spPr/>
    </dgm:pt>
    <dgm:pt modelId="{B3D35E7E-8A48-4764-9CC6-B26F28FE28E1}" type="pres">
      <dgm:prSet presAssocID="{FF4155DC-D22C-41D6-BE6B-2C44023BD081}" presName="horz1" presStyleCnt="0"/>
      <dgm:spPr/>
    </dgm:pt>
    <dgm:pt modelId="{F27B57EC-3D2F-402B-984A-0E36B43B2CE7}" type="pres">
      <dgm:prSet presAssocID="{FF4155DC-D22C-41D6-BE6B-2C44023BD081}" presName="tx1" presStyleLbl="revTx" presStyleIdx="2" presStyleCnt="3"/>
      <dgm:spPr/>
    </dgm:pt>
    <dgm:pt modelId="{8A660A29-3D65-4D4D-BF9D-AF7D7ADBF502}" type="pres">
      <dgm:prSet presAssocID="{FF4155DC-D22C-41D6-BE6B-2C44023BD081}" presName="vert1" presStyleCnt="0"/>
      <dgm:spPr/>
    </dgm:pt>
  </dgm:ptLst>
  <dgm:cxnLst>
    <dgm:cxn modelId="{7BC7A31D-FD0B-4D4A-B309-18A0625B9F9C}" type="presOf" srcId="{3BFD6C80-B4CC-4EEE-AB92-24840DB4130C}" destId="{57D4B169-EF50-4807-AFC4-1F636782F35A}" srcOrd="0" destOrd="0" presId="urn:microsoft.com/office/officeart/2008/layout/LinedList"/>
    <dgm:cxn modelId="{C2AE9126-9E56-4049-9B48-7C6DFE6B4E77}" type="presOf" srcId="{FF4155DC-D22C-41D6-BE6B-2C44023BD081}" destId="{F27B57EC-3D2F-402B-984A-0E36B43B2CE7}" srcOrd="0" destOrd="0" presId="urn:microsoft.com/office/officeart/2008/layout/LinedList"/>
    <dgm:cxn modelId="{4260D855-802D-4F4D-BE29-1FAAAA1C72DF}" srcId="{B36EBD85-EFC8-4BA2-8226-8BE1770618F6}" destId="{B3701FA1-1399-4323-9B6C-02AC9FE8D1FE}" srcOrd="1" destOrd="0" parTransId="{BACBB3C6-7E4E-4834-8B7C-6033C1AF96B3}" sibTransId="{6AEE9551-E2B6-4717-A7AC-261124EF24A3}"/>
    <dgm:cxn modelId="{BE7D5A77-3B80-4844-94E7-1FBE55D734AA}" type="presOf" srcId="{B36EBD85-EFC8-4BA2-8226-8BE1770618F6}" destId="{9C150CA1-F152-405E-9A08-144ABCB8B07B}" srcOrd="0" destOrd="0" presId="urn:microsoft.com/office/officeart/2008/layout/LinedList"/>
    <dgm:cxn modelId="{FDB50C7A-1725-45A4-8FA2-1ECFF358510A}" srcId="{B36EBD85-EFC8-4BA2-8226-8BE1770618F6}" destId="{3BFD6C80-B4CC-4EEE-AB92-24840DB4130C}" srcOrd="0" destOrd="0" parTransId="{DBBC309E-B8E0-4697-AB40-DF99D0D8A98F}" sibTransId="{C5A1F9E9-F28A-4A33-B5A6-3F9AC2F38539}"/>
    <dgm:cxn modelId="{944DC496-77D0-48B2-8D64-1F742AC05AEF}" type="presOf" srcId="{B3701FA1-1399-4323-9B6C-02AC9FE8D1FE}" destId="{7E9D8D7D-4861-4284-BB3D-A872DF08D86B}" srcOrd="0" destOrd="0" presId="urn:microsoft.com/office/officeart/2008/layout/LinedList"/>
    <dgm:cxn modelId="{320F03CB-D775-44B8-82D9-DB42F72E4352}" srcId="{B36EBD85-EFC8-4BA2-8226-8BE1770618F6}" destId="{FF4155DC-D22C-41D6-BE6B-2C44023BD081}" srcOrd="2" destOrd="0" parTransId="{C74D820D-6CD3-4101-A86C-AFED4672AB89}" sibTransId="{CAB82BA6-B849-46BC-A51B-072FB7FF42A2}"/>
    <dgm:cxn modelId="{499DACE7-CEB6-4A39-BB2B-53C4C4A462FE}" type="presParOf" srcId="{9C150CA1-F152-405E-9A08-144ABCB8B07B}" destId="{11307ABD-F247-48A8-9F4D-DE73F25397CA}" srcOrd="0" destOrd="0" presId="urn:microsoft.com/office/officeart/2008/layout/LinedList"/>
    <dgm:cxn modelId="{0B998BE7-B464-4934-89EC-8484F4D7800B}" type="presParOf" srcId="{9C150CA1-F152-405E-9A08-144ABCB8B07B}" destId="{FAB5C265-AF6E-4FD9-AFF9-889B29F22E02}" srcOrd="1" destOrd="0" presId="urn:microsoft.com/office/officeart/2008/layout/LinedList"/>
    <dgm:cxn modelId="{F52FB4C0-A0B2-42B1-B74E-8FB6ADF72A01}" type="presParOf" srcId="{FAB5C265-AF6E-4FD9-AFF9-889B29F22E02}" destId="{57D4B169-EF50-4807-AFC4-1F636782F35A}" srcOrd="0" destOrd="0" presId="urn:microsoft.com/office/officeart/2008/layout/LinedList"/>
    <dgm:cxn modelId="{E5F08202-3152-4F38-8EA2-22E698ACD88C}" type="presParOf" srcId="{FAB5C265-AF6E-4FD9-AFF9-889B29F22E02}" destId="{870DB93F-320E-4AB8-98B7-F2DF38CDD79C}" srcOrd="1" destOrd="0" presId="urn:microsoft.com/office/officeart/2008/layout/LinedList"/>
    <dgm:cxn modelId="{C6D65D99-C1BD-4F3B-96C4-57F80EA417AB}" type="presParOf" srcId="{9C150CA1-F152-405E-9A08-144ABCB8B07B}" destId="{D9652867-21F3-410B-85FA-C39A6E82B972}" srcOrd="2" destOrd="0" presId="urn:microsoft.com/office/officeart/2008/layout/LinedList"/>
    <dgm:cxn modelId="{6A1DA145-8E43-4036-A9B7-CF09852CD11E}" type="presParOf" srcId="{9C150CA1-F152-405E-9A08-144ABCB8B07B}" destId="{D9F828A1-4DFF-4E17-BCD8-6C8DA1CBCCDF}" srcOrd="3" destOrd="0" presId="urn:microsoft.com/office/officeart/2008/layout/LinedList"/>
    <dgm:cxn modelId="{3CB7CA85-4FFF-4EC3-AC24-E00977203EE7}" type="presParOf" srcId="{D9F828A1-4DFF-4E17-BCD8-6C8DA1CBCCDF}" destId="{7E9D8D7D-4861-4284-BB3D-A872DF08D86B}" srcOrd="0" destOrd="0" presId="urn:microsoft.com/office/officeart/2008/layout/LinedList"/>
    <dgm:cxn modelId="{D6EB07CD-CF32-47C1-923F-3279D09A15C0}" type="presParOf" srcId="{D9F828A1-4DFF-4E17-BCD8-6C8DA1CBCCDF}" destId="{49D63899-10C0-4E10-9B62-6DA695FB3471}" srcOrd="1" destOrd="0" presId="urn:microsoft.com/office/officeart/2008/layout/LinedList"/>
    <dgm:cxn modelId="{8F462FBC-D65A-42D1-BDDB-40997F4FDB3D}" type="presParOf" srcId="{9C150CA1-F152-405E-9A08-144ABCB8B07B}" destId="{0E32174E-384F-4DC2-8B11-1D0F8FD36A2B}" srcOrd="4" destOrd="0" presId="urn:microsoft.com/office/officeart/2008/layout/LinedList"/>
    <dgm:cxn modelId="{2F8AF8D9-ED0D-4B5A-B133-0FAA261E3136}" type="presParOf" srcId="{9C150CA1-F152-405E-9A08-144ABCB8B07B}" destId="{B3D35E7E-8A48-4764-9CC6-B26F28FE28E1}" srcOrd="5" destOrd="0" presId="urn:microsoft.com/office/officeart/2008/layout/LinedList"/>
    <dgm:cxn modelId="{DAE79653-D922-4FF4-A2EB-AC04A19ED88F}" type="presParOf" srcId="{B3D35E7E-8A48-4764-9CC6-B26F28FE28E1}" destId="{F27B57EC-3D2F-402B-984A-0E36B43B2CE7}" srcOrd="0" destOrd="0" presId="urn:microsoft.com/office/officeart/2008/layout/LinedList"/>
    <dgm:cxn modelId="{CF6F2791-DB8A-4EC0-8B7F-C6714BE3415A}" type="presParOf" srcId="{B3D35E7E-8A48-4764-9CC6-B26F28FE28E1}" destId="{8A660A29-3D65-4D4D-BF9D-AF7D7ADBF5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6EBD85-EFC8-4BA2-8226-8BE1770618F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F4155DC-D22C-41D6-BE6B-2C44023BD081}">
      <dgm:prSet/>
      <dgm:spPr/>
      <dgm:t>
        <a:bodyPr/>
        <a:lstStyle/>
        <a:p>
          <a:r>
            <a:rPr lang="en-US" b="1"/>
            <a:t>Step 4: Pushing data into database </a:t>
          </a:r>
          <a:r>
            <a:rPr lang="en-US"/>
            <a:t>- This was the final step of creation of database which involved pushing the data into the database where the data was insert according to the column names and their associated data.</a:t>
          </a:r>
        </a:p>
      </dgm:t>
    </dgm:pt>
    <dgm:pt modelId="{C74D820D-6CD3-4101-A86C-AFED4672AB89}" type="parTrans" cxnId="{320F03CB-D775-44B8-82D9-DB42F72E4352}">
      <dgm:prSet/>
      <dgm:spPr/>
      <dgm:t>
        <a:bodyPr/>
        <a:lstStyle/>
        <a:p>
          <a:endParaRPr lang="en-US"/>
        </a:p>
      </dgm:t>
    </dgm:pt>
    <dgm:pt modelId="{CAB82BA6-B849-46BC-A51B-072FB7FF42A2}" type="sibTrans" cxnId="{320F03CB-D775-44B8-82D9-DB42F72E4352}">
      <dgm:prSet/>
      <dgm:spPr/>
      <dgm:t>
        <a:bodyPr/>
        <a:lstStyle/>
        <a:p>
          <a:endParaRPr lang="en-US"/>
        </a:p>
      </dgm:t>
    </dgm:pt>
    <dgm:pt modelId="{1D05BCDC-85BF-4374-BCC0-AE116C4B34B7}">
      <dgm:prSet phldr="0"/>
      <dgm:spPr/>
      <dgm:t>
        <a:bodyPr/>
        <a:lstStyle/>
        <a:p>
          <a:pPr rtl="0"/>
          <a:r>
            <a:rPr lang="en-US" b="1"/>
            <a:t>Step 3 : Creating Tables for the database</a:t>
          </a:r>
          <a:r>
            <a:rPr lang="en-US"/>
            <a:t> - The third step involved creating tables for our database where we created multiples table for our database such Admin, Student, Staff, Payment, Book, </a:t>
          </a:r>
          <a:r>
            <a:rPr lang="en-US" err="1"/>
            <a:t>Checkout_Cart</a:t>
          </a:r>
          <a:r>
            <a:rPr lang="en-US"/>
            <a:t>, and </a:t>
          </a:r>
          <a:r>
            <a:rPr lang="en-US" err="1"/>
            <a:t>book_registry</a:t>
          </a:r>
          <a:r>
            <a:rPr lang="en-US"/>
            <a:t>.</a:t>
          </a:r>
        </a:p>
      </dgm:t>
    </dgm:pt>
    <dgm:pt modelId="{4CDBE215-F0D7-4428-850D-F24A954CEE6B}" type="parTrans" cxnId="{0362A910-CF8E-4098-8F91-4EF4F2C34B5C}">
      <dgm:prSet/>
      <dgm:spPr/>
    </dgm:pt>
    <dgm:pt modelId="{42E565E1-E3FA-4469-9043-9C0A358AB034}" type="sibTrans" cxnId="{0362A910-CF8E-4098-8F91-4EF4F2C34B5C}">
      <dgm:prSet/>
      <dgm:spPr/>
    </dgm:pt>
    <dgm:pt modelId="{47CFD304-69B4-4E47-9207-6A9980AD0C6D}">
      <dgm:prSet phldr="0"/>
      <dgm:spPr/>
      <dgm:t>
        <a:bodyPr/>
        <a:lstStyle/>
        <a:p>
          <a:endParaRPr lang="en-US"/>
        </a:p>
      </dgm:t>
    </dgm:pt>
    <dgm:pt modelId="{9219AE95-04E1-4D68-8B8A-C2181634E187}" type="parTrans" cxnId="{B6DFD313-1888-4FD1-B9CD-07F38BB9B315}">
      <dgm:prSet/>
      <dgm:spPr/>
    </dgm:pt>
    <dgm:pt modelId="{1C876227-BA58-4DB8-89EB-53996BC1821B}" type="sibTrans" cxnId="{B6DFD313-1888-4FD1-B9CD-07F38BB9B315}">
      <dgm:prSet/>
      <dgm:spPr/>
    </dgm:pt>
    <dgm:pt modelId="{9C150CA1-F152-405E-9A08-144ABCB8B07B}" type="pres">
      <dgm:prSet presAssocID="{B36EBD85-EFC8-4BA2-8226-8BE1770618F6}" presName="vert0" presStyleCnt="0">
        <dgm:presLayoutVars>
          <dgm:dir/>
          <dgm:animOne val="branch"/>
          <dgm:animLvl val="lvl"/>
        </dgm:presLayoutVars>
      </dgm:prSet>
      <dgm:spPr/>
    </dgm:pt>
    <dgm:pt modelId="{F6E99812-A3A9-4072-8A3C-BFF97EEB5577}" type="pres">
      <dgm:prSet presAssocID="{1D05BCDC-85BF-4374-BCC0-AE116C4B34B7}" presName="thickLine" presStyleLbl="alignNode1" presStyleIdx="0" presStyleCnt="3"/>
      <dgm:spPr/>
    </dgm:pt>
    <dgm:pt modelId="{64BAEA9C-6B0C-4CEB-9A73-C5E5BCB08AC6}" type="pres">
      <dgm:prSet presAssocID="{1D05BCDC-85BF-4374-BCC0-AE116C4B34B7}" presName="horz1" presStyleCnt="0"/>
      <dgm:spPr/>
    </dgm:pt>
    <dgm:pt modelId="{89121B41-C0D9-45D0-8DD9-A878DE2946BE}" type="pres">
      <dgm:prSet presAssocID="{1D05BCDC-85BF-4374-BCC0-AE116C4B34B7}" presName="tx1" presStyleLbl="revTx" presStyleIdx="0" presStyleCnt="3"/>
      <dgm:spPr/>
    </dgm:pt>
    <dgm:pt modelId="{5520670F-3B09-41E0-B459-C1B0ECB46DBB}" type="pres">
      <dgm:prSet presAssocID="{1D05BCDC-85BF-4374-BCC0-AE116C4B34B7}" presName="vert1" presStyleCnt="0"/>
      <dgm:spPr/>
    </dgm:pt>
    <dgm:pt modelId="{0E32174E-384F-4DC2-8B11-1D0F8FD36A2B}" type="pres">
      <dgm:prSet presAssocID="{FF4155DC-D22C-41D6-BE6B-2C44023BD081}" presName="thickLine" presStyleLbl="alignNode1" presStyleIdx="1" presStyleCnt="3"/>
      <dgm:spPr/>
    </dgm:pt>
    <dgm:pt modelId="{B3D35E7E-8A48-4764-9CC6-B26F28FE28E1}" type="pres">
      <dgm:prSet presAssocID="{FF4155DC-D22C-41D6-BE6B-2C44023BD081}" presName="horz1" presStyleCnt="0"/>
      <dgm:spPr/>
    </dgm:pt>
    <dgm:pt modelId="{F27B57EC-3D2F-402B-984A-0E36B43B2CE7}" type="pres">
      <dgm:prSet presAssocID="{FF4155DC-D22C-41D6-BE6B-2C44023BD081}" presName="tx1" presStyleLbl="revTx" presStyleIdx="1" presStyleCnt="3"/>
      <dgm:spPr/>
    </dgm:pt>
    <dgm:pt modelId="{8A660A29-3D65-4D4D-BF9D-AF7D7ADBF502}" type="pres">
      <dgm:prSet presAssocID="{FF4155DC-D22C-41D6-BE6B-2C44023BD081}" presName="vert1" presStyleCnt="0"/>
      <dgm:spPr/>
    </dgm:pt>
    <dgm:pt modelId="{79597F10-BE89-4967-8445-E6080FA596A0}" type="pres">
      <dgm:prSet presAssocID="{47CFD304-69B4-4E47-9207-6A9980AD0C6D}" presName="thickLine" presStyleLbl="alignNode1" presStyleIdx="2" presStyleCnt="3"/>
      <dgm:spPr/>
    </dgm:pt>
    <dgm:pt modelId="{46E00669-5B24-4DB4-9B9F-9F14FED0F751}" type="pres">
      <dgm:prSet presAssocID="{47CFD304-69B4-4E47-9207-6A9980AD0C6D}" presName="horz1" presStyleCnt="0"/>
      <dgm:spPr/>
    </dgm:pt>
    <dgm:pt modelId="{2C8E668F-D7B2-4144-B20B-7B9AD749E43C}" type="pres">
      <dgm:prSet presAssocID="{47CFD304-69B4-4E47-9207-6A9980AD0C6D}" presName="tx1" presStyleLbl="revTx" presStyleIdx="2" presStyleCnt="3"/>
      <dgm:spPr/>
    </dgm:pt>
    <dgm:pt modelId="{EDE743DB-569D-42CE-BD2A-22B4A983A4B3}" type="pres">
      <dgm:prSet presAssocID="{47CFD304-69B4-4E47-9207-6A9980AD0C6D}" presName="vert1" presStyleCnt="0"/>
      <dgm:spPr/>
    </dgm:pt>
  </dgm:ptLst>
  <dgm:cxnLst>
    <dgm:cxn modelId="{CF6F370B-4456-4E81-AAEE-AB9932DA505D}" type="presOf" srcId="{B36EBD85-EFC8-4BA2-8226-8BE1770618F6}" destId="{9C150CA1-F152-405E-9A08-144ABCB8B07B}" srcOrd="0" destOrd="0" presId="urn:microsoft.com/office/officeart/2008/layout/LinedList"/>
    <dgm:cxn modelId="{0362A910-CF8E-4098-8F91-4EF4F2C34B5C}" srcId="{B36EBD85-EFC8-4BA2-8226-8BE1770618F6}" destId="{1D05BCDC-85BF-4374-BCC0-AE116C4B34B7}" srcOrd="0" destOrd="0" parTransId="{4CDBE215-F0D7-4428-850D-F24A954CEE6B}" sibTransId="{42E565E1-E3FA-4469-9043-9C0A358AB034}"/>
    <dgm:cxn modelId="{5F15A611-861D-43AC-A2D8-E2A55D1C5F8D}" type="presOf" srcId="{47CFD304-69B4-4E47-9207-6A9980AD0C6D}" destId="{2C8E668F-D7B2-4144-B20B-7B9AD749E43C}" srcOrd="0" destOrd="0" presId="urn:microsoft.com/office/officeart/2008/layout/LinedList"/>
    <dgm:cxn modelId="{B6DFD313-1888-4FD1-B9CD-07F38BB9B315}" srcId="{B36EBD85-EFC8-4BA2-8226-8BE1770618F6}" destId="{47CFD304-69B4-4E47-9207-6A9980AD0C6D}" srcOrd="2" destOrd="0" parTransId="{9219AE95-04E1-4D68-8B8A-C2181634E187}" sibTransId="{1C876227-BA58-4DB8-89EB-53996BC1821B}"/>
    <dgm:cxn modelId="{50A9CC99-9789-4168-A275-4182EE17C7EC}" type="presOf" srcId="{FF4155DC-D22C-41D6-BE6B-2C44023BD081}" destId="{F27B57EC-3D2F-402B-984A-0E36B43B2CE7}" srcOrd="0" destOrd="0" presId="urn:microsoft.com/office/officeart/2008/layout/LinedList"/>
    <dgm:cxn modelId="{CF65039B-A79D-4486-AD10-621C04C49A29}" type="presOf" srcId="{1D05BCDC-85BF-4374-BCC0-AE116C4B34B7}" destId="{89121B41-C0D9-45D0-8DD9-A878DE2946BE}" srcOrd="0" destOrd="0" presId="urn:microsoft.com/office/officeart/2008/layout/LinedList"/>
    <dgm:cxn modelId="{320F03CB-D775-44B8-82D9-DB42F72E4352}" srcId="{B36EBD85-EFC8-4BA2-8226-8BE1770618F6}" destId="{FF4155DC-D22C-41D6-BE6B-2C44023BD081}" srcOrd="1" destOrd="0" parTransId="{C74D820D-6CD3-4101-A86C-AFED4672AB89}" sibTransId="{CAB82BA6-B849-46BC-A51B-072FB7FF42A2}"/>
    <dgm:cxn modelId="{CFB9ED9D-5128-4E47-8771-95DAE9B46F6A}" type="presParOf" srcId="{9C150CA1-F152-405E-9A08-144ABCB8B07B}" destId="{F6E99812-A3A9-4072-8A3C-BFF97EEB5577}" srcOrd="0" destOrd="0" presId="urn:microsoft.com/office/officeart/2008/layout/LinedList"/>
    <dgm:cxn modelId="{53A8EB97-6AD4-4A65-8680-9F42E0C9B002}" type="presParOf" srcId="{9C150CA1-F152-405E-9A08-144ABCB8B07B}" destId="{64BAEA9C-6B0C-4CEB-9A73-C5E5BCB08AC6}" srcOrd="1" destOrd="0" presId="urn:microsoft.com/office/officeart/2008/layout/LinedList"/>
    <dgm:cxn modelId="{E50E5E48-0F28-4590-9AB0-D632D8DF7DD5}" type="presParOf" srcId="{64BAEA9C-6B0C-4CEB-9A73-C5E5BCB08AC6}" destId="{89121B41-C0D9-45D0-8DD9-A878DE2946BE}" srcOrd="0" destOrd="0" presId="urn:microsoft.com/office/officeart/2008/layout/LinedList"/>
    <dgm:cxn modelId="{B1710B8B-A9B6-4792-9C75-D794847C23E6}" type="presParOf" srcId="{64BAEA9C-6B0C-4CEB-9A73-C5E5BCB08AC6}" destId="{5520670F-3B09-41E0-B459-C1B0ECB46DBB}" srcOrd="1" destOrd="0" presId="urn:microsoft.com/office/officeart/2008/layout/LinedList"/>
    <dgm:cxn modelId="{9B623997-200E-47B8-B25F-1D607F278E25}" type="presParOf" srcId="{9C150CA1-F152-405E-9A08-144ABCB8B07B}" destId="{0E32174E-384F-4DC2-8B11-1D0F8FD36A2B}" srcOrd="2" destOrd="0" presId="urn:microsoft.com/office/officeart/2008/layout/LinedList"/>
    <dgm:cxn modelId="{903BA05E-AF83-4D8A-A627-2DEBB7F3FA08}" type="presParOf" srcId="{9C150CA1-F152-405E-9A08-144ABCB8B07B}" destId="{B3D35E7E-8A48-4764-9CC6-B26F28FE28E1}" srcOrd="3" destOrd="0" presId="urn:microsoft.com/office/officeart/2008/layout/LinedList"/>
    <dgm:cxn modelId="{10D00F7C-6B12-4183-9015-D635DCC0CA5A}" type="presParOf" srcId="{B3D35E7E-8A48-4764-9CC6-B26F28FE28E1}" destId="{F27B57EC-3D2F-402B-984A-0E36B43B2CE7}" srcOrd="0" destOrd="0" presId="urn:microsoft.com/office/officeart/2008/layout/LinedList"/>
    <dgm:cxn modelId="{0651CC69-0C5C-4BC0-BD90-62C4A685FBCD}" type="presParOf" srcId="{B3D35E7E-8A48-4764-9CC6-B26F28FE28E1}" destId="{8A660A29-3D65-4D4D-BF9D-AF7D7ADBF502}" srcOrd="1" destOrd="0" presId="urn:microsoft.com/office/officeart/2008/layout/LinedList"/>
    <dgm:cxn modelId="{4A1C1268-41C9-4DB8-BD39-7467453603A0}" type="presParOf" srcId="{9C150CA1-F152-405E-9A08-144ABCB8B07B}" destId="{79597F10-BE89-4967-8445-E6080FA596A0}" srcOrd="4" destOrd="0" presId="urn:microsoft.com/office/officeart/2008/layout/LinedList"/>
    <dgm:cxn modelId="{20507CC0-A922-4C44-A193-441C14BA836B}" type="presParOf" srcId="{9C150CA1-F152-405E-9A08-144ABCB8B07B}" destId="{46E00669-5B24-4DB4-9B9F-9F14FED0F751}" srcOrd="5" destOrd="0" presId="urn:microsoft.com/office/officeart/2008/layout/LinedList"/>
    <dgm:cxn modelId="{C00B395A-E575-4100-ACE3-BE576F1A212A}" type="presParOf" srcId="{46E00669-5B24-4DB4-9B9F-9F14FED0F751}" destId="{2C8E668F-D7B2-4144-B20B-7B9AD749E43C}" srcOrd="0" destOrd="0" presId="urn:microsoft.com/office/officeart/2008/layout/LinedList"/>
    <dgm:cxn modelId="{59ED8852-F6DE-409B-812D-78FE736FFCAB}" type="presParOf" srcId="{46E00669-5B24-4DB4-9B9F-9F14FED0F751}" destId="{EDE743DB-569D-42CE-BD2A-22B4A983A4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1C80E8-DC6E-4D6B-B6A3-AD036F1A39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EE93BC4-C8C5-4EC3-AF45-32199E125DA8}">
      <dgm:prSet/>
      <dgm:spPr/>
      <dgm:t>
        <a:bodyPr/>
        <a:lstStyle/>
        <a:p>
          <a:r>
            <a:rPr lang="en-US"/>
            <a:t>After the Process of creation of Database, we now implement the Graphical User Interface (GUI) which involves several operations such as Insert Record, Update Record, Search for all the Books, etc.</a:t>
          </a:r>
        </a:p>
      </dgm:t>
    </dgm:pt>
    <dgm:pt modelId="{DDFB5798-A994-45F4-A9B0-2776C31CBCD4}" type="parTrans" cxnId="{01AA79FE-1E71-44BF-B387-7B317063A87E}">
      <dgm:prSet/>
      <dgm:spPr/>
      <dgm:t>
        <a:bodyPr/>
        <a:lstStyle/>
        <a:p>
          <a:endParaRPr lang="en-US"/>
        </a:p>
      </dgm:t>
    </dgm:pt>
    <dgm:pt modelId="{D03342B4-B5BF-436A-BA7A-3521986A15E5}" type="sibTrans" cxnId="{01AA79FE-1E71-44BF-B387-7B317063A87E}">
      <dgm:prSet/>
      <dgm:spPr/>
      <dgm:t>
        <a:bodyPr/>
        <a:lstStyle/>
        <a:p>
          <a:endParaRPr lang="en-US"/>
        </a:p>
      </dgm:t>
    </dgm:pt>
    <dgm:pt modelId="{01C0122A-23C0-4C81-B645-EDB67C1346D4}">
      <dgm:prSet/>
      <dgm:spPr/>
      <dgm:t>
        <a:bodyPr/>
        <a:lstStyle/>
        <a:p>
          <a:r>
            <a:rPr lang="en-US"/>
            <a:t>The Graphical User Interface will connect with the Database and will allow configuring all the CURD Operations.</a:t>
          </a:r>
        </a:p>
      </dgm:t>
    </dgm:pt>
    <dgm:pt modelId="{F21885EA-D462-430F-A4F3-C190CB23B192}" type="parTrans" cxnId="{8C54BB48-AFE4-4544-A34A-7819275A52FE}">
      <dgm:prSet/>
      <dgm:spPr/>
      <dgm:t>
        <a:bodyPr/>
        <a:lstStyle/>
        <a:p>
          <a:endParaRPr lang="en-US"/>
        </a:p>
      </dgm:t>
    </dgm:pt>
    <dgm:pt modelId="{272635C6-D596-4B00-958A-704E05AFDD69}" type="sibTrans" cxnId="{8C54BB48-AFE4-4544-A34A-7819275A52FE}">
      <dgm:prSet/>
      <dgm:spPr/>
      <dgm:t>
        <a:bodyPr/>
        <a:lstStyle/>
        <a:p>
          <a:endParaRPr lang="en-US"/>
        </a:p>
      </dgm:t>
    </dgm:pt>
    <dgm:pt modelId="{60257862-31B8-46E3-814A-0CD57FC06BC6}" type="pres">
      <dgm:prSet presAssocID="{C31C80E8-DC6E-4D6B-B6A3-AD036F1A39E9}" presName="linear" presStyleCnt="0">
        <dgm:presLayoutVars>
          <dgm:animLvl val="lvl"/>
          <dgm:resizeHandles val="exact"/>
        </dgm:presLayoutVars>
      </dgm:prSet>
      <dgm:spPr/>
    </dgm:pt>
    <dgm:pt modelId="{91CB95F7-46BA-46A2-AAB6-05438C7EE5AD}" type="pres">
      <dgm:prSet presAssocID="{9EE93BC4-C8C5-4EC3-AF45-32199E125DA8}" presName="parentText" presStyleLbl="node1" presStyleIdx="0" presStyleCnt="2">
        <dgm:presLayoutVars>
          <dgm:chMax val="0"/>
          <dgm:bulletEnabled val="1"/>
        </dgm:presLayoutVars>
      </dgm:prSet>
      <dgm:spPr/>
    </dgm:pt>
    <dgm:pt modelId="{FADA392A-EA83-4F78-BF37-084393898E17}" type="pres">
      <dgm:prSet presAssocID="{D03342B4-B5BF-436A-BA7A-3521986A15E5}" presName="spacer" presStyleCnt="0"/>
      <dgm:spPr/>
    </dgm:pt>
    <dgm:pt modelId="{2762B985-AC05-4BAB-ACAE-1CFC3517FF4B}" type="pres">
      <dgm:prSet presAssocID="{01C0122A-23C0-4C81-B645-EDB67C1346D4}" presName="parentText" presStyleLbl="node1" presStyleIdx="1" presStyleCnt="2">
        <dgm:presLayoutVars>
          <dgm:chMax val="0"/>
          <dgm:bulletEnabled val="1"/>
        </dgm:presLayoutVars>
      </dgm:prSet>
      <dgm:spPr/>
    </dgm:pt>
  </dgm:ptLst>
  <dgm:cxnLst>
    <dgm:cxn modelId="{F4D27B42-BFE3-4354-83BB-19C070E44DD1}" type="presOf" srcId="{C31C80E8-DC6E-4D6B-B6A3-AD036F1A39E9}" destId="{60257862-31B8-46E3-814A-0CD57FC06BC6}" srcOrd="0" destOrd="0" presId="urn:microsoft.com/office/officeart/2005/8/layout/vList2"/>
    <dgm:cxn modelId="{8C54BB48-AFE4-4544-A34A-7819275A52FE}" srcId="{C31C80E8-DC6E-4D6B-B6A3-AD036F1A39E9}" destId="{01C0122A-23C0-4C81-B645-EDB67C1346D4}" srcOrd="1" destOrd="0" parTransId="{F21885EA-D462-430F-A4F3-C190CB23B192}" sibTransId="{272635C6-D596-4B00-958A-704E05AFDD69}"/>
    <dgm:cxn modelId="{22A50D54-CB37-4A73-A420-0A0DAC1E241D}" type="presOf" srcId="{01C0122A-23C0-4C81-B645-EDB67C1346D4}" destId="{2762B985-AC05-4BAB-ACAE-1CFC3517FF4B}" srcOrd="0" destOrd="0" presId="urn:microsoft.com/office/officeart/2005/8/layout/vList2"/>
    <dgm:cxn modelId="{157C52BA-0311-499B-9AF2-680BBED90BA7}" type="presOf" srcId="{9EE93BC4-C8C5-4EC3-AF45-32199E125DA8}" destId="{91CB95F7-46BA-46A2-AAB6-05438C7EE5AD}" srcOrd="0" destOrd="0" presId="urn:microsoft.com/office/officeart/2005/8/layout/vList2"/>
    <dgm:cxn modelId="{01AA79FE-1E71-44BF-B387-7B317063A87E}" srcId="{C31C80E8-DC6E-4D6B-B6A3-AD036F1A39E9}" destId="{9EE93BC4-C8C5-4EC3-AF45-32199E125DA8}" srcOrd="0" destOrd="0" parTransId="{DDFB5798-A994-45F4-A9B0-2776C31CBCD4}" sibTransId="{D03342B4-B5BF-436A-BA7A-3521986A15E5}"/>
    <dgm:cxn modelId="{96B2DCC0-A570-4924-BE36-D9C9E1523DE1}" type="presParOf" srcId="{60257862-31B8-46E3-814A-0CD57FC06BC6}" destId="{91CB95F7-46BA-46A2-AAB6-05438C7EE5AD}" srcOrd="0" destOrd="0" presId="urn:microsoft.com/office/officeart/2005/8/layout/vList2"/>
    <dgm:cxn modelId="{C5825474-BD15-4E1C-B8CC-E322F0CBDD6C}" type="presParOf" srcId="{60257862-31B8-46E3-814A-0CD57FC06BC6}" destId="{FADA392A-EA83-4F78-BF37-084393898E17}" srcOrd="1" destOrd="0" presId="urn:microsoft.com/office/officeart/2005/8/layout/vList2"/>
    <dgm:cxn modelId="{D5EE93E0-5D2E-45BE-B74D-1C8E799A7093}" type="presParOf" srcId="{60257862-31B8-46E3-814A-0CD57FC06BC6}" destId="{2762B985-AC05-4BAB-ACAE-1CFC3517FF4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A40B5B-626B-4A6A-AF86-F38CDEB9648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BDDCD36-1D0E-45C4-BD13-F557AAA1EA69}">
      <dgm:prSet/>
      <dgm:spPr/>
      <dgm:t>
        <a:bodyPr/>
        <a:lstStyle/>
        <a:p>
          <a:r>
            <a:rPr lang="en-US"/>
            <a:t>This Database Project will provide a Computerized version of a Library Management System that will benefit the Students as well as the Staff of the Library.</a:t>
          </a:r>
        </a:p>
      </dgm:t>
    </dgm:pt>
    <dgm:pt modelId="{B4DA21B3-FE74-4197-B471-DFC73DC7410A}" type="parTrans" cxnId="{FD3BE69B-D642-407D-BFFF-FC95DEF25FE4}">
      <dgm:prSet/>
      <dgm:spPr/>
      <dgm:t>
        <a:bodyPr/>
        <a:lstStyle/>
        <a:p>
          <a:endParaRPr lang="en-US"/>
        </a:p>
      </dgm:t>
    </dgm:pt>
    <dgm:pt modelId="{B8E55D69-5260-4D1D-8ABE-B29A722FE994}" type="sibTrans" cxnId="{FD3BE69B-D642-407D-BFFF-FC95DEF25FE4}">
      <dgm:prSet/>
      <dgm:spPr/>
      <dgm:t>
        <a:bodyPr/>
        <a:lstStyle/>
        <a:p>
          <a:endParaRPr lang="en-US"/>
        </a:p>
      </dgm:t>
    </dgm:pt>
    <dgm:pt modelId="{A1BD7491-5DAD-448D-AD12-84315DD34D73}">
      <dgm:prSet/>
      <dgm:spPr/>
      <dgm:t>
        <a:bodyPr/>
        <a:lstStyle/>
        <a:p>
          <a:r>
            <a:rPr lang="en-US"/>
            <a:t>Combined with the Front Desk Application and Platform, it provides a Robust and a Secure Database System which provides monitoring and maintaining the Data and the daily transactions of the Library properly and easily.</a:t>
          </a:r>
        </a:p>
      </dgm:t>
    </dgm:pt>
    <dgm:pt modelId="{A0205197-A846-454C-8489-5E3E06B61CCF}" type="parTrans" cxnId="{B436134A-289E-4879-B448-AB8E4F95395F}">
      <dgm:prSet/>
      <dgm:spPr/>
      <dgm:t>
        <a:bodyPr/>
        <a:lstStyle/>
        <a:p>
          <a:endParaRPr lang="en-US"/>
        </a:p>
      </dgm:t>
    </dgm:pt>
    <dgm:pt modelId="{C6FDF766-77F9-446E-87EE-BA9590254140}" type="sibTrans" cxnId="{B436134A-289E-4879-B448-AB8E4F95395F}">
      <dgm:prSet/>
      <dgm:spPr/>
      <dgm:t>
        <a:bodyPr/>
        <a:lstStyle/>
        <a:p>
          <a:endParaRPr lang="en-US"/>
        </a:p>
      </dgm:t>
    </dgm:pt>
    <dgm:pt modelId="{8C8F0E81-6E07-49FA-A6E7-B319ED741F13}" type="pres">
      <dgm:prSet presAssocID="{A7A40B5B-626B-4A6A-AF86-F38CDEB9648E}" presName="hierChild1" presStyleCnt="0">
        <dgm:presLayoutVars>
          <dgm:chPref val="1"/>
          <dgm:dir/>
          <dgm:animOne val="branch"/>
          <dgm:animLvl val="lvl"/>
          <dgm:resizeHandles/>
        </dgm:presLayoutVars>
      </dgm:prSet>
      <dgm:spPr/>
    </dgm:pt>
    <dgm:pt modelId="{549965D5-BAF4-4557-A4CE-52F9ED7EEE30}" type="pres">
      <dgm:prSet presAssocID="{6BDDCD36-1D0E-45C4-BD13-F557AAA1EA69}" presName="hierRoot1" presStyleCnt="0"/>
      <dgm:spPr/>
    </dgm:pt>
    <dgm:pt modelId="{1357F4BB-45E7-4991-98FC-82B4CA0BB000}" type="pres">
      <dgm:prSet presAssocID="{6BDDCD36-1D0E-45C4-BD13-F557AAA1EA69}" presName="composite" presStyleCnt="0"/>
      <dgm:spPr/>
    </dgm:pt>
    <dgm:pt modelId="{2EEF1FD9-C5E9-492D-A1F8-CA59A8389590}" type="pres">
      <dgm:prSet presAssocID="{6BDDCD36-1D0E-45C4-BD13-F557AAA1EA69}" presName="background" presStyleLbl="node0" presStyleIdx="0" presStyleCnt="2"/>
      <dgm:spPr/>
    </dgm:pt>
    <dgm:pt modelId="{CA829A00-0DE2-4133-8BF3-A22571E8EFE6}" type="pres">
      <dgm:prSet presAssocID="{6BDDCD36-1D0E-45C4-BD13-F557AAA1EA69}" presName="text" presStyleLbl="fgAcc0" presStyleIdx="0" presStyleCnt="2">
        <dgm:presLayoutVars>
          <dgm:chPref val="3"/>
        </dgm:presLayoutVars>
      </dgm:prSet>
      <dgm:spPr/>
    </dgm:pt>
    <dgm:pt modelId="{B56855FA-C567-446E-941A-38B0347997DC}" type="pres">
      <dgm:prSet presAssocID="{6BDDCD36-1D0E-45C4-BD13-F557AAA1EA69}" presName="hierChild2" presStyleCnt="0"/>
      <dgm:spPr/>
    </dgm:pt>
    <dgm:pt modelId="{442AD1F4-0CE5-4DCE-996E-C35802692F5B}" type="pres">
      <dgm:prSet presAssocID="{A1BD7491-5DAD-448D-AD12-84315DD34D73}" presName="hierRoot1" presStyleCnt="0"/>
      <dgm:spPr/>
    </dgm:pt>
    <dgm:pt modelId="{B9101A46-63E1-4EAF-8638-BFF336AB2890}" type="pres">
      <dgm:prSet presAssocID="{A1BD7491-5DAD-448D-AD12-84315DD34D73}" presName="composite" presStyleCnt="0"/>
      <dgm:spPr/>
    </dgm:pt>
    <dgm:pt modelId="{2B7DD8EC-AFE3-4357-9274-61DCA73B4FF5}" type="pres">
      <dgm:prSet presAssocID="{A1BD7491-5DAD-448D-AD12-84315DD34D73}" presName="background" presStyleLbl="node0" presStyleIdx="1" presStyleCnt="2"/>
      <dgm:spPr/>
    </dgm:pt>
    <dgm:pt modelId="{881BC142-C19E-49E0-9374-CA7A21EA6144}" type="pres">
      <dgm:prSet presAssocID="{A1BD7491-5DAD-448D-AD12-84315DD34D73}" presName="text" presStyleLbl="fgAcc0" presStyleIdx="1" presStyleCnt="2">
        <dgm:presLayoutVars>
          <dgm:chPref val="3"/>
        </dgm:presLayoutVars>
      </dgm:prSet>
      <dgm:spPr/>
    </dgm:pt>
    <dgm:pt modelId="{5351EA4B-E37B-46B0-85C0-3CC52A8B3548}" type="pres">
      <dgm:prSet presAssocID="{A1BD7491-5DAD-448D-AD12-84315DD34D73}" presName="hierChild2" presStyleCnt="0"/>
      <dgm:spPr/>
    </dgm:pt>
  </dgm:ptLst>
  <dgm:cxnLst>
    <dgm:cxn modelId="{EF112B36-B53B-4DE4-BE3B-6B4B8B1EE911}" type="presOf" srcId="{A7A40B5B-626B-4A6A-AF86-F38CDEB9648E}" destId="{8C8F0E81-6E07-49FA-A6E7-B319ED741F13}" srcOrd="0" destOrd="0" presId="urn:microsoft.com/office/officeart/2005/8/layout/hierarchy1"/>
    <dgm:cxn modelId="{B436134A-289E-4879-B448-AB8E4F95395F}" srcId="{A7A40B5B-626B-4A6A-AF86-F38CDEB9648E}" destId="{A1BD7491-5DAD-448D-AD12-84315DD34D73}" srcOrd="1" destOrd="0" parTransId="{A0205197-A846-454C-8489-5E3E06B61CCF}" sibTransId="{C6FDF766-77F9-446E-87EE-BA9590254140}"/>
    <dgm:cxn modelId="{851F0452-03B7-4FB3-92FD-86C23C2D4762}" type="presOf" srcId="{A1BD7491-5DAD-448D-AD12-84315DD34D73}" destId="{881BC142-C19E-49E0-9374-CA7A21EA6144}" srcOrd="0" destOrd="0" presId="urn:microsoft.com/office/officeart/2005/8/layout/hierarchy1"/>
    <dgm:cxn modelId="{877CBF7D-DD92-476F-A3A0-F6256A8AE6D6}" type="presOf" srcId="{6BDDCD36-1D0E-45C4-BD13-F557AAA1EA69}" destId="{CA829A00-0DE2-4133-8BF3-A22571E8EFE6}" srcOrd="0" destOrd="0" presId="urn:microsoft.com/office/officeart/2005/8/layout/hierarchy1"/>
    <dgm:cxn modelId="{FD3BE69B-D642-407D-BFFF-FC95DEF25FE4}" srcId="{A7A40B5B-626B-4A6A-AF86-F38CDEB9648E}" destId="{6BDDCD36-1D0E-45C4-BD13-F557AAA1EA69}" srcOrd="0" destOrd="0" parTransId="{B4DA21B3-FE74-4197-B471-DFC73DC7410A}" sibTransId="{B8E55D69-5260-4D1D-8ABE-B29A722FE994}"/>
    <dgm:cxn modelId="{E76D4BFC-B291-4898-9AB6-D8BE0F8AEA66}" type="presParOf" srcId="{8C8F0E81-6E07-49FA-A6E7-B319ED741F13}" destId="{549965D5-BAF4-4557-A4CE-52F9ED7EEE30}" srcOrd="0" destOrd="0" presId="urn:microsoft.com/office/officeart/2005/8/layout/hierarchy1"/>
    <dgm:cxn modelId="{8EC6A921-9FBE-4AC9-B93A-739D4A717DDC}" type="presParOf" srcId="{549965D5-BAF4-4557-A4CE-52F9ED7EEE30}" destId="{1357F4BB-45E7-4991-98FC-82B4CA0BB000}" srcOrd="0" destOrd="0" presId="urn:microsoft.com/office/officeart/2005/8/layout/hierarchy1"/>
    <dgm:cxn modelId="{0177DD11-44CB-48F5-8954-ACF8812D6794}" type="presParOf" srcId="{1357F4BB-45E7-4991-98FC-82B4CA0BB000}" destId="{2EEF1FD9-C5E9-492D-A1F8-CA59A8389590}" srcOrd="0" destOrd="0" presId="urn:microsoft.com/office/officeart/2005/8/layout/hierarchy1"/>
    <dgm:cxn modelId="{44AC397B-F8DD-48D6-AE49-2FAB35C561F3}" type="presParOf" srcId="{1357F4BB-45E7-4991-98FC-82B4CA0BB000}" destId="{CA829A00-0DE2-4133-8BF3-A22571E8EFE6}" srcOrd="1" destOrd="0" presId="urn:microsoft.com/office/officeart/2005/8/layout/hierarchy1"/>
    <dgm:cxn modelId="{F1AD1924-9588-47A3-B97D-18BBCE131CA8}" type="presParOf" srcId="{549965D5-BAF4-4557-A4CE-52F9ED7EEE30}" destId="{B56855FA-C567-446E-941A-38B0347997DC}" srcOrd="1" destOrd="0" presId="urn:microsoft.com/office/officeart/2005/8/layout/hierarchy1"/>
    <dgm:cxn modelId="{DB5385CA-86D4-4262-86BB-FE15D2EDC19D}" type="presParOf" srcId="{8C8F0E81-6E07-49FA-A6E7-B319ED741F13}" destId="{442AD1F4-0CE5-4DCE-996E-C35802692F5B}" srcOrd="1" destOrd="0" presId="urn:microsoft.com/office/officeart/2005/8/layout/hierarchy1"/>
    <dgm:cxn modelId="{650DB9D2-5F65-4AC8-9188-266A0728062C}" type="presParOf" srcId="{442AD1F4-0CE5-4DCE-996E-C35802692F5B}" destId="{B9101A46-63E1-4EAF-8638-BFF336AB2890}" srcOrd="0" destOrd="0" presId="urn:microsoft.com/office/officeart/2005/8/layout/hierarchy1"/>
    <dgm:cxn modelId="{8337883F-1B22-41FF-B72E-DE5E101DD4C6}" type="presParOf" srcId="{B9101A46-63E1-4EAF-8638-BFF336AB2890}" destId="{2B7DD8EC-AFE3-4357-9274-61DCA73B4FF5}" srcOrd="0" destOrd="0" presId="urn:microsoft.com/office/officeart/2005/8/layout/hierarchy1"/>
    <dgm:cxn modelId="{3E37BE57-760A-47E3-AAF2-0035C83F6D73}" type="presParOf" srcId="{B9101A46-63E1-4EAF-8638-BFF336AB2890}" destId="{881BC142-C19E-49E0-9374-CA7A21EA6144}" srcOrd="1" destOrd="0" presId="urn:microsoft.com/office/officeart/2005/8/layout/hierarchy1"/>
    <dgm:cxn modelId="{4DEEFFC0-05E1-490F-9073-1266D099994E}" type="presParOf" srcId="{442AD1F4-0CE5-4DCE-996E-C35802692F5B}" destId="{5351EA4B-E37B-46B0-85C0-3CC52A8B35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0C479-440B-4DED-92D3-1D30AEF78147}">
      <dsp:nvSpPr>
        <dsp:cNvPr id="0" name=""/>
        <dsp:cNvSpPr/>
      </dsp:nvSpPr>
      <dsp:spPr>
        <a:xfrm>
          <a:off x="0" y="3874360"/>
          <a:ext cx="6289466" cy="12716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Application keeps track of all the information about the Books and their complete detail. It also provides the Admin and Students with a Login interface in order to view their activities of the Library.</a:t>
          </a:r>
        </a:p>
      </dsp:txBody>
      <dsp:txXfrm>
        <a:off x="0" y="3874360"/>
        <a:ext cx="6289466" cy="1271651"/>
      </dsp:txXfrm>
    </dsp:sp>
    <dsp:sp modelId="{630F1F7E-9E76-4424-97FA-C135ED7EBF77}">
      <dsp:nvSpPr>
        <dsp:cNvPr id="0" name=""/>
        <dsp:cNvSpPr/>
      </dsp:nvSpPr>
      <dsp:spPr>
        <a:xfrm rot="10800000">
          <a:off x="0" y="1937635"/>
          <a:ext cx="6289466" cy="1955800"/>
        </a:xfrm>
        <a:prstGeom prst="upArrowCallout">
          <a:avLst/>
        </a:prstGeom>
        <a:solidFill>
          <a:schemeClr val="accent2">
            <a:hueOff val="1498695"/>
            <a:satOff val="-35"/>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Maintenance of all the information manually is a very complex task and with the advancement of technology, this Library Management System is developed to computerize and automate the everyday Library transactions easily.</a:t>
          </a:r>
        </a:p>
      </dsp:txBody>
      <dsp:txXfrm rot="10800000">
        <a:off x="0" y="1937635"/>
        <a:ext cx="6289466" cy="1270820"/>
      </dsp:txXfrm>
    </dsp:sp>
    <dsp:sp modelId="{0D510F10-2EE8-4016-B90E-3E8F54F30F20}">
      <dsp:nvSpPr>
        <dsp:cNvPr id="0" name=""/>
        <dsp:cNvSpPr/>
      </dsp:nvSpPr>
      <dsp:spPr>
        <a:xfrm rot="10800000">
          <a:off x="0" y="909"/>
          <a:ext cx="6289466" cy="1955800"/>
        </a:xfrm>
        <a:prstGeom prst="upArrowCallout">
          <a:avLst/>
        </a:prstGeom>
        <a:solidFill>
          <a:schemeClr val="accent2">
            <a:hueOff val="2997390"/>
            <a:satOff val="-71"/>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Objective of the Library Management System is to handle the entire activity of the Library.</a:t>
          </a:r>
        </a:p>
      </dsp:txBody>
      <dsp:txXfrm rot="10800000">
        <a:off x="0" y="909"/>
        <a:ext cx="6289466" cy="1270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4A2A1-0833-4317-A321-A96FC101C1EF}">
      <dsp:nvSpPr>
        <dsp:cNvPr id="0" name=""/>
        <dsp:cNvSpPr/>
      </dsp:nvSpPr>
      <dsp:spPr>
        <a:xfrm>
          <a:off x="0" y="343710"/>
          <a:ext cx="6289466" cy="2193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Our vision is to create a Library Management System, to keep track of all the Books, Employees and the Students in the Library.</a:t>
          </a:r>
        </a:p>
      </dsp:txBody>
      <dsp:txXfrm>
        <a:off x="107090" y="450800"/>
        <a:ext cx="6075286" cy="1979570"/>
      </dsp:txXfrm>
    </dsp:sp>
    <dsp:sp modelId="{E6FA2244-B7B1-4CB6-A3BA-1C4EBC8385FA}">
      <dsp:nvSpPr>
        <dsp:cNvPr id="0" name=""/>
        <dsp:cNvSpPr/>
      </dsp:nvSpPr>
      <dsp:spPr>
        <a:xfrm>
          <a:off x="0" y="2609461"/>
          <a:ext cx="6289466" cy="2193750"/>
        </a:xfrm>
        <a:prstGeom prst="roundRect">
          <a:avLst/>
        </a:prstGeom>
        <a:solidFill>
          <a:schemeClr val="accent2">
            <a:hueOff val="2997390"/>
            <a:satOff val="-71"/>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Under the proposed scheme, Each user will obtain an identification login that will be used to look for a Book in the Library, issue a Library Book and Maintain Cart. Also, Admin and Staff users can record all of the transactions in the Library.</a:t>
          </a:r>
        </a:p>
      </dsp:txBody>
      <dsp:txXfrm>
        <a:off x="107090" y="2716551"/>
        <a:ext cx="6075286" cy="1979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07750-E2E5-4F83-91FC-6C683D685145}">
      <dsp:nvSpPr>
        <dsp:cNvPr id="0" name=""/>
        <dsp:cNvSpPr/>
      </dsp:nvSpPr>
      <dsp:spPr>
        <a:xfrm>
          <a:off x="0" y="67905"/>
          <a:ext cx="6289466" cy="638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Information Gathering</a:t>
          </a:r>
          <a:endParaRPr lang="en-US" sz="2600" kern="1200"/>
        </a:p>
      </dsp:txBody>
      <dsp:txXfrm>
        <a:off x="31185" y="99090"/>
        <a:ext cx="6227096" cy="576450"/>
      </dsp:txXfrm>
    </dsp:sp>
    <dsp:sp modelId="{571C4852-AED7-4841-BE77-585DEF6832DE}">
      <dsp:nvSpPr>
        <dsp:cNvPr id="0" name=""/>
        <dsp:cNvSpPr/>
      </dsp:nvSpPr>
      <dsp:spPr>
        <a:xfrm>
          <a:off x="0" y="706725"/>
          <a:ext cx="6289466"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9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In this initial phase of the Database Project, we understand and identify the project's technical requirements and proceed with a well-defined plan.</a:t>
          </a:r>
        </a:p>
      </dsp:txBody>
      <dsp:txXfrm>
        <a:off x="0" y="706725"/>
        <a:ext cx="6289466" cy="941850"/>
      </dsp:txXfrm>
    </dsp:sp>
    <dsp:sp modelId="{EA05DCE1-C671-415E-AED7-223689AF03C3}">
      <dsp:nvSpPr>
        <dsp:cNvPr id="0" name=""/>
        <dsp:cNvSpPr/>
      </dsp:nvSpPr>
      <dsp:spPr>
        <a:xfrm>
          <a:off x="0" y="1648575"/>
          <a:ext cx="6289466" cy="638820"/>
        </a:xfrm>
        <a:prstGeom prst="roundRect">
          <a:avLst/>
        </a:prstGeom>
        <a:solidFill>
          <a:schemeClr val="accent2">
            <a:hueOff val="1498695"/>
            <a:satOff val="-35"/>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Planning</a:t>
          </a:r>
          <a:endParaRPr lang="en-US" sz="2600" kern="1200"/>
        </a:p>
      </dsp:txBody>
      <dsp:txXfrm>
        <a:off x="31185" y="1679760"/>
        <a:ext cx="6227096" cy="576450"/>
      </dsp:txXfrm>
    </dsp:sp>
    <dsp:sp modelId="{BDDAD831-22B0-4DB1-87CE-8CA6736EA1B7}">
      <dsp:nvSpPr>
        <dsp:cNvPr id="0" name=""/>
        <dsp:cNvSpPr/>
      </dsp:nvSpPr>
      <dsp:spPr>
        <a:xfrm>
          <a:off x="0" y="2287396"/>
          <a:ext cx="6289466"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9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The Planning phase creates the foundation of the Project. During this phase, we describe a Conceptual Design, Logical Design and finally the Physical Design of the System.</a:t>
          </a:r>
        </a:p>
      </dsp:txBody>
      <dsp:txXfrm>
        <a:off x="0" y="2287396"/>
        <a:ext cx="6289466" cy="941850"/>
      </dsp:txXfrm>
    </dsp:sp>
    <dsp:sp modelId="{109E113D-AB31-4232-95A9-3690240209C4}">
      <dsp:nvSpPr>
        <dsp:cNvPr id="0" name=""/>
        <dsp:cNvSpPr/>
      </dsp:nvSpPr>
      <dsp:spPr>
        <a:xfrm>
          <a:off x="0" y="3229246"/>
          <a:ext cx="6289466" cy="638820"/>
        </a:xfrm>
        <a:prstGeom prst="roundRect">
          <a:avLst/>
        </a:prstGeom>
        <a:solidFill>
          <a:schemeClr val="accent2">
            <a:hueOff val="2997390"/>
            <a:satOff val="-71"/>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Architectural Design</a:t>
          </a:r>
          <a:endParaRPr lang="en-US" sz="2600" kern="1200"/>
        </a:p>
      </dsp:txBody>
      <dsp:txXfrm>
        <a:off x="31185" y="3260431"/>
        <a:ext cx="6227096" cy="576450"/>
      </dsp:txXfrm>
    </dsp:sp>
    <dsp:sp modelId="{A8E2BD89-5FBB-4883-B5E3-777C5A0A20A9}">
      <dsp:nvSpPr>
        <dsp:cNvPr id="0" name=""/>
        <dsp:cNvSpPr/>
      </dsp:nvSpPr>
      <dsp:spPr>
        <a:xfrm>
          <a:off x="0" y="3868066"/>
          <a:ext cx="6289466" cy="121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9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Data Architecture design is important for creating a vision of interactions occurring between the Data Systems and it helps in design, developments, implementation and maintenance of the Database.</a:t>
          </a:r>
        </a:p>
      </dsp:txBody>
      <dsp:txXfrm>
        <a:off x="0" y="3868066"/>
        <a:ext cx="6289466" cy="12109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2E312-84A3-4EA4-A231-4FEA7F31683B}">
      <dsp:nvSpPr>
        <dsp:cNvPr id="0" name=""/>
        <dsp:cNvSpPr/>
      </dsp:nvSpPr>
      <dsp:spPr>
        <a:xfrm>
          <a:off x="0" y="59445"/>
          <a:ext cx="6289466" cy="5651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Software Development</a:t>
          </a:r>
          <a:endParaRPr lang="en-US" sz="2300" kern="1200"/>
        </a:p>
      </dsp:txBody>
      <dsp:txXfrm>
        <a:off x="27586" y="87031"/>
        <a:ext cx="6234294" cy="509938"/>
      </dsp:txXfrm>
    </dsp:sp>
    <dsp:sp modelId="{615E6C4A-8130-48AA-8A33-59591F301A33}">
      <dsp:nvSpPr>
        <dsp:cNvPr id="0" name=""/>
        <dsp:cNvSpPr/>
      </dsp:nvSpPr>
      <dsp:spPr>
        <a:xfrm>
          <a:off x="0" y="624555"/>
          <a:ext cx="6289466" cy="166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a:t>Phase 1</a:t>
          </a:r>
          <a:r>
            <a:rPr lang="en-US" sz="1800" kern="1200"/>
            <a:t>:  After the Architectural design was developed, we started working on creating the Database for our project using Structured Query Language (SQL) and for this we used MySQL Workbench.</a:t>
          </a:r>
        </a:p>
        <a:p>
          <a:pPr marL="171450" lvl="1" indent="-171450" algn="l" defTabSz="800100">
            <a:lnSpc>
              <a:spcPct val="90000"/>
            </a:lnSpc>
            <a:spcBef>
              <a:spcPct val="0"/>
            </a:spcBef>
            <a:spcAft>
              <a:spcPct val="20000"/>
            </a:spcAft>
            <a:buChar char="•"/>
          </a:pPr>
          <a:r>
            <a:rPr lang="en-US" sz="1800" b="1" kern="1200"/>
            <a:t>Phase 2</a:t>
          </a:r>
          <a:r>
            <a:rPr lang="en-US" sz="1800" kern="1200"/>
            <a:t>: In this Phase of the Project, we developed a Graphical User Interface for our Database in order to manipulate the Data easily and effectively.</a:t>
          </a:r>
        </a:p>
      </dsp:txBody>
      <dsp:txXfrm>
        <a:off x="0" y="624555"/>
        <a:ext cx="6289466" cy="1666350"/>
      </dsp:txXfrm>
    </dsp:sp>
    <dsp:sp modelId="{11BB8378-4B6C-48B0-B813-0606BCB9A032}">
      <dsp:nvSpPr>
        <dsp:cNvPr id="0" name=""/>
        <dsp:cNvSpPr/>
      </dsp:nvSpPr>
      <dsp:spPr>
        <a:xfrm>
          <a:off x="0" y="2290905"/>
          <a:ext cx="6289466" cy="565110"/>
        </a:xfrm>
        <a:prstGeom prst="roundRect">
          <a:avLst/>
        </a:prstGeom>
        <a:solidFill>
          <a:schemeClr val="accent2">
            <a:hueOff val="1498695"/>
            <a:satOff val="-35"/>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Testing</a:t>
          </a:r>
          <a:endParaRPr lang="en-US" sz="2300" kern="1200"/>
        </a:p>
      </dsp:txBody>
      <dsp:txXfrm>
        <a:off x="27586" y="2318491"/>
        <a:ext cx="6234294" cy="509938"/>
      </dsp:txXfrm>
    </dsp:sp>
    <dsp:sp modelId="{D3816889-99D2-4A55-83FD-6F05A3C07B09}">
      <dsp:nvSpPr>
        <dsp:cNvPr id="0" name=""/>
        <dsp:cNvSpPr/>
      </dsp:nvSpPr>
      <dsp:spPr>
        <a:xfrm>
          <a:off x="0" y="2856015"/>
          <a:ext cx="6289466"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The Testing Process focuses on ensuring that all the statements and the Application program have been tested and to conduct any uncovered errors.</a:t>
          </a:r>
        </a:p>
      </dsp:txBody>
      <dsp:txXfrm>
        <a:off x="0" y="2856015"/>
        <a:ext cx="6289466" cy="833175"/>
      </dsp:txXfrm>
    </dsp:sp>
    <dsp:sp modelId="{6009AA12-0F07-472B-8E26-3FDE92010A31}">
      <dsp:nvSpPr>
        <dsp:cNvPr id="0" name=""/>
        <dsp:cNvSpPr/>
      </dsp:nvSpPr>
      <dsp:spPr>
        <a:xfrm>
          <a:off x="0" y="3689190"/>
          <a:ext cx="6289466" cy="565110"/>
        </a:xfrm>
        <a:prstGeom prst="roundRect">
          <a:avLst/>
        </a:prstGeom>
        <a:solidFill>
          <a:schemeClr val="accent2">
            <a:hueOff val="2997390"/>
            <a:satOff val="-71"/>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Deployment</a:t>
          </a:r>
          <a:endParaRPr lang="en-US" sz="2300" kern="1200"/>
        </a:p>
      </dsp:txBody>
      <dsp:txXfrm>
        <a:off x="27586" y="3716776"/>
        <a:ext cx="6234294" cy="509938"/>
      </dsp:txXfrm>
    </dsp:sp>
    <dsp:sp modelId="{40950F6E-AD40-4BBD-BA7C-2CCFD19D46ED}">
      <dsp:nvSpPr>
        <dsp:cNvPr id="0" name=""/>
        <dsp:cNvSpPr/>
      </dsp:nvSpPr>
      <dsp:spPr>
        <a:xfrm>
          <a:off x="0" y="4254301"/>
          <a:ext cx="6289466"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The project for library management system was successfully designed and deployed by following all the necessary steps to meet the requirements of the project.</a:t>
          </a:r>
        </a:p>
      </dsp:txBody>
      <dsp:txXfrm>
        <a:off x="0" y="4254301"/>
        <a:ext cx="6289466" cy="8331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F941C-C8F0-4044-BF7B-093CE352DD4F}">
      <dsp:nvSpPr>
        <dsp:cNvPr id="0" name=""/>
        <dsp:cNvSpPr/>
      </dsp:nvSpPr>
      <dsp:spPr>
        <a:xfrm>
          <a:off x="0" y="0"/>
          <a:ext cx="5346046" cy="15440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Entity-Relationship Diagram shows the workflow of our Library Management System which was used to identify the relationship between the entities.</a:t>
          </a:r>
        </a:p>
      </dsp:txBody>
      <dsp:txXfrm>
        <a:off x="45224" y="45224"/>
        <a:ext cx="3679867" cy="1453628"/>
      </dsp:txXfrm>
    </dsp:sp>
    <dsp:sp modelId="{C65F125C-8BAB-4812-9CB7-144F938454AB}">
      <dsp:nvSpPr>
        <dsp:cNvPr id="0" name=""/>
        <dsp:cNvSpPr/>
      </dsp:nvSpPr>
      <dsp:spPr>
        <a:xfrm>
          <a:off x="471709" y="1801422"/>
          <a:ext cx="5346046" cy="1544076"/>
        </a:xfrm>
        <a:prstGeom prst="roundRect">
          <a:avLst>
            <a:gd name="adj" fmla="val 10000"/>
          </a:avLst>
        </a:prstGeom>
        <a:solidFill>
          <a:schemeClr val="accent2">
            <a:hueOff val="1498695"/>
            <a:satOff val="-35"/>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Library Management System consisted of different entities such as Student, Book, Admin, Staff, Checkout Cart, Payment, and Authentication System.</a:t>
          </a:r>
        </a:p>
      </dsp:txBody>
      <dsp:txXfrm>
        <a:off x="516933" y="1846646"/>
        <a:ext cx="3780238" cy="1453628"/>
      </dsp:txXfrm>
    </dsp:sp>
    <dsp:sp modelId="{697A1EA4-F694-4A2B-8CC6-08BC0B519B84}">
      <dsp:nvSpPr>
        <dsp:cNvPr id="0" name=""/>
        <dsp:cNvSpPr/>
      </dsp:nvSpPr>
      <dsp:spPr>
        <a:xfrm>
          <a:off x="943419" y="3602845"/>
          <a:ext cx="5346046" cy="1544076"/>
        </a:xfrm>
        <a:prstGeom prst="roundRect">
          <a:avLst>
            <a:gd name="adj" fmla="val 10000"/>
          </a:avLst>
        </a:prstGeom>
        <a:solidFill>
          <a:schemeClr val="accent2">
            <a:hueOff val="2997390"/>
            <a:satOff val="-71"/>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Each entity constitutes of different attributes and classifying the attributes based on different factors such as attribute, key attribute, multi-valued attribute.</a:t>
          </a:r>
        </a:p>
      </dsp:txBody>
      <dsp:txXfrm>
        <a:off x="988643" y="3648069"/>
        <a:ext cx="3780238" cy="1453628"/>
      </dsp:txXfrm>
    </dsp:sp>
    <dsp:sp modelId="{9A2E9023-D616-4355-A429-2BF243C581EC}">
      <dsp:nvSpPr>
        <dsp:cNvPr id="0" name=""/>
        <dsp:cNvSpPr/>
      </dsp:nvSpPr>
      <dsp:spPr>
        <a:xfrm>
          <a:off x="4342396" y="1170924"/>
          <a:ext cx="1003649" cy="100364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68217" y="1170924"/>
        <a:ext cx="552007" cy="755246"/>
      </dsp:txXfrm>
    </dsp:sp>
    <dsp:sp modelId="{0E44EA60-933C-494E-B8A5-62B02293DC12}">
      <dsp:nvSpPr>
        <dsp:cNvPr id="0" name=""/>
        <dsp:cNvSpPr/>
      </dsp:nvSpPr>
      <dsp:spPr>
        <a:xfrm>
          <a:off x="4814106" y="2962053"/>
          <a:ext cx="1003649" cy="1003649"/>
        </a:xfrm>
        <a:prstGeom prst="downArrow">
          <a:avLst>
            <a:gd name="adj1" fmla="val 55000"/>
            <a:gd name="adj2" fmla="val 45000"/>
          </a:avLst>
        </a:prstGeom>
        <a:solidFill>
          <a:schemeClr val="accent2">
            <a:tint val="40000"/>
            <a:alpha val="90000"/>
            <a:hueOff val="4070508"/>
            <a:satOff val="-9142"/>
            <a:lumOff val="-1058"/>
            <a:alphaOff val="0"/>
          </a:schemeClr>
        </a:solidFill>
        <a:ln w="12700" cap="flat" cmpd="sng" algn="ctr">
          <a:solidFill>
            <a:schemeClr val="accent2">
              <a:tint val="40000"/>
              <a:alpha val="90000"/>
              <a:hueOff val="4070508"/>
              <a:satOff val="-9142"/>
              <a:lumOff val="-1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39927" y="2962053"/>
        <a:ext cx="552007" cy="7552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07ABD-F247-48A8-9F4D-DE73F25397CA}">
      <dsp:nvSpPr>
        <dsp:cNvPr id="0" name=""/>
        <dsp:cNvSpPr/>
      </dsp:nvSpPr>
      <dsp:spPr>
        <a:xfrm>
          <a:off x="0" y="2508"/>
          <a:ext cx="628946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4B169-EF50-4807-AFC4-1F636782F35A}">
      <dsp:nvSpPr>
        <dsp:cNvPr id="0" name=""/>
        <dsp:cNvSpPr/>
      </dsp:nvSpPr>
      <dsp:spPr>
        <a:xfrm>
          <a:off x="0" y="2508"/>
          <a:ext cx="6289466" cy="171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Creation of Database included a four-step process which includes creating the database, using the created database, creating tables for the database, and pushing the data into the database.</a:t>
          </a:r>
        </a:p>
      </dsp:txBody>
      <dsp:txXfrm>
        <a:off x="0" y="2508"/>
        <a:ext cx="6289466" cy="1710712"/>
      </dsp:txXfrm>
    </dsp:sp>
    <dsp:sp modelId="{D9652867-21F3-410B-85FA-C39A6E82B972}">
      <dsp:nvSpPr>
        <dsp:cNvPr id="0" name=""/>
        <dsp:cNvSpPr/>
      </dsp:nvSpPr>
      <dsp:spPr>
        <a:xfrm>
          <a:off x="0" y="1713220"/>
          <a:ext cx="628946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9D8D7D-4861-4284-BB3D-A872DF08D86B}">
      <dsp:nvSpPr>
        <dsp:cNvPr id="0" name=""/>
        <dsp:cNvSpPr/>
      </dsp:nvSpPr>
      <dsp:spPr>
        <a:xfrm>
          <a:off x="0" y="1713220"/>
          <a:ext cx="6289466" cy="171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Step 1</a:t>
          </a:r>
          <a:r>
            <a:rPr lang="en-US" sz="2600" kern="1200"/>
            <a:t>: </a:t>
          </a:r>
          <a:r>
            <a:rPr lang="en-US" sz="2600" b="1" kern="1200"/>
            <a:t>Creating the Database</a:t>
          </a:r>
          <a:r>
            <a:rPr lang="en-US" sz="2600" kern="1200"/>
            <a:t>  - This was initial step towards the creation of database where we created our database by the name "libpos".</a:t>
          </a:r>
        </a:p>
      </dsp:txBody>
      <dsp:txXfrm>
        <a:off x="0" y="1713220"/>
        <a:ext cx="6289466" cy="1710712"/>
      </dsp:txXfrm>
    </dsp:sp>
    <dsp:sp modelId="{0E32174E-384F-4DC2-8B11-1D0F8FD36A2B}">
      <dsp:nvSpPr>
        <dsp:cNvPr id="0" name=""/>
        <dsp:cNvSpPr/>
      </dsp:nvSpPr>
      <dsp:spPr>
        <a:xfrm>
          <a:off x="0" y="3423932"/>
          <a:ext cx="628946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B57EC-3D2F-402B-984A-0E36B43B2CE7}">
      <dsp:nvSpPr>
        <dsp:cNvPr id="0" name=""/>
        <dsp:cNvSpPr/>
      </dsp:nvSpPr>
      <dsp:spPr>
        <a:xfrm>
          <a:off x="0" y="3423932"/>
          <a:ext cx="6289466" cy="171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Step 2</a:t>
          </a:r>
          <a:r>
            <a:rPr lang="en-US" sz="2600" kern="1200"/>
            <a:t>: </a:t>
          </a:r>
          <a:r>
            <a:rPr lang="en-US" sz="2600" b="1" kern="1200"/>
            <a:t>Using the Created Database</a:t>
          </a:r>
          <a:r>
            <a:rPr lang="en-US" sz="2600" kern="1200"/>
            <a:t> - The second step included using the created database  </a:t>
          </a:r>
        </a:p>
      </dsp:txBody>
      <dsp:txXfrm>
        <a:off x="0" y="3423932"/>
        <a:ext cx="6289466" cy="17107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99812-A3A9-4072-8A3C-BFF97EEB5577}">
      <dsp:nvSpPr>
        <dsp:cNvPr id="0" name=""/>
        <dsp:cNvSpPr/>
      </dsp:nvSpPr>
      <dsp:spPr>
        <a:xfrm>
          <a:off x="0" y="2484"/>
          <a:ext cx="628946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121B41-C0D9-45D0-8DD9-A878DE2946BE}">
      <dsp:nvSpPr>
        <dsp:cNvPr id="0" name=""/>
        <dsp:cNvSpPr/>
      </dsp:nvSpPr>
      <dsp:spPr>
        <a:xfrm>
          <a:off x="0" y="2484"/>
          <a:ext cx="6289466" cy="169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b="1" kern="1200"/>
            <a:t>Step 3 : Creating Tables for the database</a:t>
          </a:r>
          <a:r>
            <a:rPr lang="en-US" sz="2200" kern="1200"/>
            <a:t> - The third step involved creating tables for our database where we created multiples table for our database such Admin, Student, Staff, Payment, Book, </a:t>
          </a:r>
          <a:r>
            <a:rPr lang="en-US" sz="2200" kern="1200" err="1"/>
            <a:t>Checkout_Cart</a:t>
          </a:r>
          <a:r>
            <a:rPr lang="en-US" sz="2200" kern="1200"/>
            <a:t>, and </a:t>
          </a:r>
          <a:r>
            <a:rPr lang="en-US" sz="2200" kern="1200" err="1"/>
            <a:t>book_registry</a:t>
          </a:r>
          <a:r>
            <a:rPr lang="en-US" sz="2200" kern="1200"/>
            <a:t>.</a:t>
          </a:r>
        </a:p>
      </dsp:txBody>
      <dsp:txXfrm>
        <a:off x="0" y="2484"/>
        <a:ext cx="6289466" cy="1694445"/>
      </dsp:txXfrm>
    </dsp:sp>
    <dsp:sp modelId="{0E32174E-384F-4DC2-8B11-1D0F8FD36A2B}">
      <dsp:nvSpPr>
        <dsp:cNvPr id="0" name=""/>
        <dsp:cNvSpPr/>
      </dsp:nvSpPr>
      <dsp:spPr>
        <a:xfrm>
          <a:off x="0" y="1696930"/>
          <a:ext cx="628946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B57EC-3D2F-402B-984A-0E36B43B2CE7}">
      <dsp:nvSpPr>
        <dsp:cNvPr id="0" name=""/>
        <dsp:cNvSpPr/>
      </dsp:nvSpPr>
      <dsp:spPr>
        <a:xfrm>
          <a:off x="0" y="1696930"/>
          <a:ext cx="6289466" cy="169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Step 4: Pushing data into database </a:t>
          </a:r>
          <a:r>
            <a:rPr lang="en-US" sz="2200" kern="1200"/>
            <a:t>- This was the final step of creation of database which involved pushing the data into the database where the data was insert according to the column names and their associated data.</a:t>
          </a:r>
        </a:p>
      </dsp:txBody>
      <dsp:txXfrm>
        <a:off x="0" y="1696930"/>
        <a:ext cx="6289466" cy="1694445"/>
      </dsp:txXfrm>
    </dsp:sp>
    <dsp:sp modelId="{79597F10-BE89-4967-8445-E6080FA596A0}">
      <dsp:nvSpPr>
        <dsp:cNvPr id="0" name=""/>
        <dsp:cNvSpPr/>
      </dsp:nvSpPr>
      <dsp:spPr>
        <a:xfrm>
          <a:off x="0" y="3391375"/>
          <a:ext cx="628946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E668F-D7B2-4144-B20B-7B9AD749E43C}">
      <dsp:nvSpPr>
        <dsp:cNvPr id="0" name=""/>
        <dsp:cNvSpPr/>
      </dsp:nvSpPr>
      <dsp:spPr>
        <a:xfrm>
          <a:off x="0" y="3391375"/>
          <a:ext cx="6289466" cy="1694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a:p>
      </dsp:txBody>
      <dsp:txXfrm>
        <a:off x="0" y="3391375"/>
        <a:ext cx="6289466" cy="16944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B95F7-46BA-46A2-AAB6-05438C7EE5AD}">
      <dsp:nvSpPr>
        <dsp:cNvPr id="0" name=""/>
        <dsp:cNvSpPr/>
      </dsp:nvSpPr>
      <dsp:spPr>
        <a:xfrm>
          <a:off x="0" y="43380"/>
          <a:ext cx="6289466" cy="2489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After the Process of creation of Database, we now implement the Graphical User Interface (GUI) which involves several operations such as Insert Record, Update Record, Search for all the Books, etc.</a:t>
          </a:r>
        </a:p>
      </dsp:txBody>
      <dsp:txXfrm>
        <a:off x="121540" y="164920"/>
        <a:ext cx="6046386" cy="2246680"/>
      </dsp:txXfrm>
    </dsp:sp>
    <dsp:sp modelId="{2762B985-AC05-4BAB-ACAE-1CFC3517FF4B}">
      <dsp:nvSpPr>
        <dsp:cNvPr id="0" name=""/>
        <dsp:cNvSpPr/>
      </dsp:nvSpPr>
      <dsp:spPr>
        <a:xfrm>
          <a:off x="0" y="2613780"/>
          <a:ext cx="6289466" cy="2489760"/>
        </a:xfrm>
        <a:prstGeom prst="roundRect">
          <a:avLst/>
        </a:prstGeom>
        <a:solidFill>
          <a:schemeClr val="accent2">
            <a:hueOff val="2997390"/>
            <a:satOff val="-71"/>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Graphical User Interface will connect with the Database and will allow configuring all the CURD Operations.</a:t>
          </a:r>
        </a:p>
      </dsp:txBody>
      <dsp:txXfrm>
        <a:off x="121540" y="2735320"/>
        <a:ext cx="6046386" cy="22466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F1FD9-C5E9-492D-A1F8-CA59A8389590}">
      <dsp:nvSpPr>
        <dsp:cNvPr id="0" name=""/>
        <dsp:cNvSpPr/>
      </dsp:nvSpPr>
      <dsp:spPr>
        <a:xfrm>
          <a:off x="1307" y="52047"/>
          <a:ext cx="4589865" cy="2914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29A00-0DE2-4133-8BF3-A22571E8EFE6}">
      <dsp:nvSpPr>
        <dsp:cNvPr id="0" name=""/>
        <dsp:cNvSpPr/>
      </dsp:nvSpPr>
      <dsp:spPr>
        <a:xfrm>
          <a:off x="511292" y="536533"/>
          <a:ext cx="4589865" cy="2914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This Database Project will provide a Computerized version of a Library Management System that will benefit the Students as well as the Staff of the Library.</a:t>
          </a:r>
        </a:p>
      </dsp:txBody>
      <dsp:txXfrm>
        <a:off x="596657" y="621898"/>
        <a:ext cx="4419135" cy="2743834"/>
      </dsp:txXfrm>
    </dsp:sp>
    <dsp:sp modelId="{2B7DD8EC-AFE3-4357-9274-61DCA73B4FF5}">
      <dsp:nvSpPr>
        <dsp:cNvPr id="0" name=""/>
        <dsp:cNvSpPr/>
      </dsp:nvSpPr>
      <dsp:spPr>
        <a:xfrm>
          <a:off x="5611143" y="52047"/>
          <a:ext cx="4589865" cy="2914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BC142-C19E-49E0-9374-CA7A21EA6144}">
      <dsp:nvSpPr>
        <dsp:cNvPr id="0" name=""/>
        <dsp:cNvSpPr/>
      </dsp:nvSpPr>
      <dsp:spPr>
        <a:xfrm>
          <a:off x="6121128" y="536533"/>
          <a:ext cx="4589865" cy="2914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Combined with the Front Desk Application and Platform, it provides a Robust and a Secure Database System which provides monitoring and maintaining the Data and the daily transactions of the Library properly and easily.</a:t>
          </a:r>
        </a:p>
      </dsp:txBody>
      <dsp:txXfrm>
        <a:off x="6206493" y="621898"/>
        <a:ext cx="4419135" cy="2743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7258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697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292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9230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297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4254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8521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6648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1726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7922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5/4/21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9387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5/4/21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7546097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book, shelf, library&#10;&#10;Description automatically generated">
            <a:extLst>
              <a:ext uri="{FF2B5EF4-FFF2-40B4-BE49-F238E27FC236}">
                <a16:creationId xmlns:a16="http://schemas.microsoft.com/office/drawing/2014/main" id="{BAAC6FAC-C9A4-4D92-8ED5-F9F013A52D0D}"/>
              </a:ext>
            </a:extLst>
          </p:cNvPr>
          <p:cNvPicPr>
            <a:picLocks noChangeAspect="1"/>
          </p:cNvPicPr>
          <p:nvPr/>
        </p:nvPicPr>
        <p:blipFill rotWithShape="1">
          <a:blip r:embed="rId2"/>
          <a:srcRect l="28312" r="28599"/>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E7470374-D060-48DA-B071-CE78152AB856}"/>
              </a:ext>
            </a:extLst>
          </p:cNvPr>
          <p:cNvSpPr>
            <a:spLocks noGrp="1"/>
          </p:cNvSpPr>
          <p:nvPr>
            <p:ph type="ctrTitle"/>
          </p:nvPr>
        </p:nvSpPr>
        <p:spPr>
          <a:xfrm>
            <a:off x="1104901" y="467834"/>
            <a:ext cx="6132605" cy="1738422"/>
          </a:xfrm>
        </p:spPr>
        <p:txBody>
          <a:bodyPr vert="horz" lIns="91440" tIns="45720" rIns="91440" bIns="45720" rtlCol="0" anchor="ctr">
            <a:normAutofit fontScale="90000"/>
          </a:bodyPr>
          <a:lstStyle/>
          <a:p>
            <a:r>
              <a:rPr lang="en-US" sz="3700" b="1" i="0" u="sng" dirty="0">
                <a:latin typeface="Times New Roman"/>
                <a:cs typeface="Times New Roman"/>
              </a:rPr>
              <a:t>Library Management System</a:t>
            </a:r>
            <a:br>
              <a:rPr lang="en-US" sz="3700" b="1" i="0" u="sng" dirty="0">
                <a:latin typeface="Times New Roman"/>
                <a:cs typeface="Times New Roman"/>
              </a:rPr>
            </a:br>
            <a:br>
              <a:rPr lang="en-US" sz="3700" i="0" dirty="0">
                <a:latin typeface="Times New Roman"/>
              </a:rPr>
            </a:br>
            <a:r>
              <a:rPr lang="en-US" sz="3700" i="0" dirty="0">
                <a:latin typeface="Times New Roman"/>
                <a:cs typeface="Times New Roman"/>
              </a:rPr>
              <a:t>Database Systems 6622</a:t>
            </a:r>
            <a:endParaRPr lang="en-US" dirty="0"/>
          </a:p>
        </p:txBody>
      </p:sp>
      <p:cxnSp>
        <p:nvCxnSpPr>
          <p:cNvPr id="57" name="Straight Connector 5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2B9F5E0-2289-46A5-A38F-2DFB08C5F8E6}"/>
              </a:ext>
            </a:extLst>
          </p:cNvPr>
          <p:cNvSpPr>
            <a:spLocks noGrp="1"/>
          </p:cNvSpPr>
          <p:nvPr>
            <p:ph type="subTitle" idx="1"/>
          </p:nvPr>
        </p:nvSpPr>
        <p:spPr>
          <a:xfrm>
            <a:off x="1040636" y="2557947"/>
            <a:ext cx="5487735" cy="3766653"/>
          </a:xfrm>
        </p:spPr>
        <p:txBody>
          <a:bodyPr vert="horz" lIns="91440" tIns="45720" rIns="91440" bIns="45720" rtlCol="0" anchor="t">
            <a:normAutofit/>
          </a:bodyPr>
          <a:lstStyle/>
          <a:p>
            <a:pPr algn="l">
              <a:lnSpc>
                <a:spcPct val="100000"/>
              </a:lnSpc>
            </a:pPr>
            <a:endParaRPr lang="en-US">
              <a:latin typeface="Times New Roman"/>
              <a:cs typeface="Times New Roman"/>
            </a:endParaRPr>
          </a:p>
          <a:p>
            <a:pPr>
              <a:lnSpc>
                <a:spcPct val="100000"/>
              </a:lnSpc>
            </a:pPr>
            <a:r>
              <a:rPr lang="en-US" u="sng">
                <a:latin typeface="Times New Roman"/>
                <a:cs typeface="Times New Roman"/>
              </a:rPr>
              <a:t>Team – Infosec</a:t>
            </a:r>
            <a:endParaRPr lang="en-US" u="sng"/>
          </a:p>
          <a:p>
            <a:pPr indent="-228600" algn="l">
              <a:lnSpc>
                <a:spcPct val="100000"/>
              </a:lnSpc>
              <a:buFont typeface="Arial" panose="020B0604020202020204" pitchFamily="34" charset="0"/>
              <a:buChar char="•"/>
            </a:pPr>
            <a:endParaRPr lang="en-US">
              <a:latin typeface="Times New Roman"/>
              <a:cs typeface="Times New Roman"/>
            </a:endParaRPr>
          </a:p>
          <a:p>
            <a:pPr algn="l">
              <a:lnSpc>
                <a:spcPct val="100000"/>
              </a:lnSpc>
            </a:pPr>
            <a:r>
              <a:rPr lang="en-US" u="sng">
                <a:latin typeface="Times New Roman"/>
                <a:cs typeface="Times New Roman"/>
              </a:rPr>
              <a:t>Team Members</a:t>
            </a:r>
          </a:p>
          <a:p>
            <a:pPr algn="l">
              <a:lnSpc>
                <a:spcPct val="100000"/>
              </a:lnSpc>
            </a:pPr>
            <a:r>
              <a:rPr lang="en-US">
                <a:latin typeface="Times New Roman"/>
                <a:cs typeface="Times New Roman"/>
              </a:rPr>
              <a:t>- Ritesh Kumar Parmar</a:t>
            </a:r>
            <a:endParaRPr lang="en-US" u="sng">
              <a:latin typeface="Times New Roman"/>
              <a:cs typeface="Times New Roman"/>
            </a:endParaRPr>
          </a:p>
          <a:p>
            <a:pPr algn="l">
              <a:lnSpc>
                <a:spcPct val="100000"/>
              </a:lnSpc>
            </a:pPr>
            <a:r>
              <a:rPr lang="en-US">
                <a:latin typeface="Times New Roman"/>
                <a:cs typeface="Times New Roman"/>
              </a:rPr>
              <a:t>- </a:t>
            </a:r>
            <a:r>
              <a:rPr lang="en-US" err="1">
                <a:latin typeface="Times New Roman"/>
                <a:cs typeface="Times New Roman"/>
              </a:rPr>
              <a:t>Udaypratap</a:t>
            </a:r>
            <a:r>
              <a:rPr lang="en-US">
                <a:latin typeface="Times New Roman"/>
                <a:cs typeface="Times New Roman"/>
              </a:rPr>
              <a:t> Rathore                 </a:t>
            </a:r>
          </a:p>
          <a:p>
            <a:pPr algn="l">
              <a:lnSpc>
                <a:spcPct val="100000"/>
              </a:lnSpc>
            </a:pPr>
            <a:r>
              <a:rPr lang="en-US">
                <a:latin typeface="Times New Roman"/>
                <a:cs typeface="Times New Roman"/>
              </a:rPr>
              <a:t>- Anuj Rane  </a:t>
            </a:r>
          </a:p>
          <a:p>
            <a:pPr algn="l">
              <a:lnSpc>
                <a:spcPct val="100000"/>
              </a:lnSpc>
            </a:pPr>
            <a:r>
              <a:rPr lang="en-US">
                <a:latin typeface="Times New Roman"/>
                <a:cs typeface="Times New Roman"/>
              </a:rPr>
              <a:t>- Kunal </a:t>
            </a:r>
            <a:r>
              <a:rPr lang="en-US" err="1">
                <a:latin typeface="Times New Roman"/>
                <a:cs typeface="Times New Roman"/>
              </a:rPr>
              <a:t>Dhanaitkar</a:t>
            </a:r>
            <a:r>
              <a:rPr lang="en-US">
                <a:latin typeface="Times New Roman"/>
                <a:cs typeface="Times New Roman"/>
              </a:rPr>
              <a:t> </a:t>
            </a:r>
          </a:p>
          <a:p>
            <a:pPr indent="-228600" algn="l">
              <a:lnSpc>
                <a:spcPct val="100000"/>
              </a:lnSpc>
              <a:buFont typeface="Arial" panose="020B0604020202020204" pitchFamily="34" charset="0"/>
              <a:buChar char="•"/>
            </a:pPr>
            <a:endParaRPr lang="en-US">
              <a:latin typeface="Times New Roman"/>
              <a:cs typeface="Times New Roman"/>
            </a:endParaRPr>
          </a:p>
        </p:txBody>
      </p:sp>
    </p:spTree>
    <p:extLst>
      <p:ext uri="{BB962C8B-B14F-4D97-AF65-F5344CB8AC3E}">
        <p14:creationId xmlns:p14="http://schemas.microsoft.com/office/powerpoint/2010/main" val="266935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23">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5">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27">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29">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1">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3">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52AED5-8D79-496D-9DCD-A10196EE7FBA}"/>
              </a:ext>
            </a:extLst>
          </p:cNvPr>
          <p:cNvSpPr>
            <a:spLocks noGrp="1"/>
          </p:cNvSpPr>
          <p:nvPr>
            <p:ph type="title"/>
          </p:nvPr>
        </p:nvSpPr>
        <p:spPr>
          <a:xfrm>
            <a:off x="1129553" y="584791"/>
            <a:ext cx="10064376" cy="1086847"/>
          </a:xfrm>
        </p:spPr>
        <p:txBody>
          <a:bodyPr vert="horz" lIns="91440" tIns="45720" rIns="91440" bIns="45720" rtlCol="0" anchor="ctr">
            <a:normAutofit/>
          </a:bodyPr>
          <a:lstStyle/>
          <a:p>
            <a:r>
              <a:rPr lang="en-US" i="0" dirty="0">
                <a:latin typeface="Times New Roman"/>
                <a:cs typeface="Times New Roman"/>
              </a:rPr>
              <a:t>Application Development</a:t>
            </a:r>
          </a:p>
        </p:txBody>
      </p:sp>
      <p:cxnSp>
        <p:nvCxnSpPr>
          <p:cNvPr id="36" name="Straight Connector 35">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8D453E-BDA1-428C-A52F-547A4E7FBC21}"/>
              </a:ext>
            </a:extLst>
          </p:cNvPr>
          <p:cNvSpPr>
            <a:spLocks noGrp="1"/>
          </p:cNvSpPr>
          <p:nvPr>
            <p:ph sz="half" idx="1"/>
          </p:nvPr>
        </p:nvSpPr>
        <p:spPr>
          <a:xfrm>
            <a:off x="1129554" y="2685309"/>
            <a:ext cx="5831833" cy="3639291"/>
          </a:xfrm>
        </p:spPr>
        <p:txBody>
          <a:bodyPr vert="horz" lIns="91440" tIns="45720" rIns="91440" bIns="45720" rtlCol="0" anchor="ctr">
            <a:noAutofit/>
          </a:bodyPr>
          <a:lstStyle/>
          <a:p>
            <a:pPr marL="0" indent="0">
              <a:lnSpc>
                <a:spcPct val="90000"/>
              </a:lnSpc>
              <a:buNone/>
            </a:pPr>
            <a:r>
              <a:rPr lang="en-US" b="1" dirty="0">
                <a:latin typeface="Times New Roman"/>
                <a:cs typeface="Times New Roman"/>
              </a:rPr>
              <a:t>Section 1</a:t>
            </a:r>
            <a:r>
              <a:rPr lang="en-US" dirty="0">
                <a:latin typeface="Times New Roman"/>
                <a:cs typeface="Times New Roman"/>
              </a:rPr>
              <a:t>:</a:t>
            </a:r>
            <a:r>
              <a:rPr lang="en-US" b="1" dirty="0">
                <a:latin typeface="Times New Roman"/>
                <a:cs typeface="Times New Roman"/>
              </a:rPr>
              <a:t> Creating the Graphical User Interface</a:t>
            </a:r>
            <a:endParaRPr lang="en-US"/>
          </a:p>
          <a:p>
            <a:pPr>
              <a:lnSpc>
                <a:spcPct val="90000"/>
              </a:lnSpc>
            </a:pPr>
            <a:r>
              <a:rPr lang="en-US" sz="2000" dirty="0">
                <a:latin typeface="Times New Roman"/>
                <a:cs typeface="Times New Roman"/>
              </a:rPr>
              <a:t>In order to develop the Graphical User Interface, we will be using Python and a Python library </a:t>
            </a:r>
            <a:r>
              <a:rPr lang="en-US" sz="2000" dirty="0" err="1">
                <a:latin typeface="Times New Roman"/>
                <a:cs typeface="Times New Roman"/>
              </a:rPr>
              <a:t>tkinter</a:t>
            </a:r>
            <a:r>
              <a:rPr lang="en-US" sz="2000" dirty="0">
                <a:latin typeface="Times New Roman"/>
                <a:cs typeface="Times New Roman"/>
              </a:rPr>
              <a:t>.</a:t>
            </a:r>
          </a:p>
          <a:p>
            <a:pPr>
              <a:lnSpc>
                <a:spcPct val="90000"/>
              </a:lnSpc>
            </a:pPr>
            <a:endParaRPr lang="en-US" dirty="0">
              <a:latin typeface="Times New Roman"/>
              <a:cs typeface="Times New Roman"/>
            </a:endParaRPr>
          </a:p>
          <a:p>
            <a:pPr marL="0" indent="0">
              <a:lnSpc>
                <a:spcPct val="90000"/>
              </a:lnSpc>
              <a:buNone/>
            </a:pPr>
            <a:r>
              <a:rPr lang="en-US" b="1" dirty="0">
                <a:latin typeface="Times New Roman"/>
                <a:cs typeface="Times New Roman"/>
              </a:rPr>
              <a:t>Section 2</a:t>
            </a:r>
            <a:r>
              <a:rPr lang="en-US" dirty="0">
                <a:latin typeface="Times New Roman"/>
                <a:cs typeface="Times New Roman"/>
              </a:rPr>
              <a:t>: </a:t>
            </a:r>
            <a:r>
              <a:rPr lang="en-US" b="1" dirty="0">
                <a:latin typeface="Times New Roman"/>
                <a:cs typeface="Times New Roman"/>
              </a:rPr>
              <a:t>Connecting the GUI to the Database</a:t>
            </a:r>
          </a:p>
          <a:p>
            <a:pPr>
              <a:lnSpc>
                <a:spcPct val="90000"/>
              </a:lnSpc>
            </a:pPr>
            <a:r>
              <a:rPr lang="en-US" sz="2000" dirty="0">
                <a:latin typeface="Times New Roman"/>
                <a:cs typeface="Times New Roman"/>
              </a:rPr>
              <a:t>The GUI needs to be connected to the Database in order to reflect all the changes in the records. This was acquired using Python package '</a:t>
            </a:r>
            <a:r>
              <a:rPr lang="en-US" sz="2000" dirty="0" err="1">
                <a:latin typeface="Times New Roman"/>
                <a:cs typeface="Times New Roman"/>
              </a:rPr>
              <a:t>mysql.connector</a:t>
            </a:r>
            <a:r>
              <a:rPr lang="en-US" sz="2000" dirty="0">
                <a:latin typeface="Times New Roman"/>
                <a:cs typeface="Times New Roman"/>
              </a:rPr>
              <a:t>'.</a:t>
            </a:r>
          </a:p>
          <a:p>
            <a:pPr marL="0">
              <a:lnSpc>
                <a:spcPct val="90000"/>
              </a:lnSpc>
            </a:pPr>
            <a:endParaRPr lang="en-US" sz="2000"/>
          </a:p>
        </p:txBody>
      </p:sp>
      <p:pic>
        <p:nvPicPr>
          <p:cNvPr id="5" name="Picture 7" descr="A picture containing graphical user interface&#10;&#10;Description automatically generated">
            <a:extLst>
              <a:ext uri="{FF2B5EF4-FFF2-40B4-BE49-F238E27FC236}">
                <a16:creationId xmlns:a16="http://schemas.microsoft.com/office/drawing/2014/main" id="{15529F5B-4DFB-4462-928F-F624DC29EE91}"/>
              </a:ext>
            </a:extLst>
          </p:cNvPr>
          <p:cNvPicPr>
            <a:picLocks noGrp="1" noChangeAspect="1"/>
          </p:cNvPicPr>
          <p:nvPr>
            <p:ph sz="half" idx="2"/>
          </p:nvPr>
        </p:nvPicPr>
        <p:blipFill>
          <a:blip r:embed="rId2"/>
          <a:stretch>
            <a:fillRect/>
          </a:stretch>
        </p:blipFill>
        <p:spPr>
          <a:xfrm>
            <a:off x="7062821" y="2128892"/>
            <a:ext cx="4595780" cy="4193188"/>
          </a:xfrm>
          <a:prstGeom prst="rect">
            <a:avLst/>
          </a:prstGeom>
        </p:spPr>
      </p:pic>
    </p:spTree>
    <p:extLst>
      <p:ext uri="{BB962C8B-B14F-4D97-AF65-F5344CB8AC3E}">
        <p14:creationId xmlns:p14="http://schemas.microsoft.com/office/powerpoint/2010/main" val="345997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61622E-3A00-40AA-904E-B75E5910B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093F0-B150-4425-A96E-F50CF7E7E110}"/>
              </a:ext>
            </a:extLst>
          </p:cNvPr>
          <p:cNvSpPr>
            <a:spLocks noGrp="1"/>
          </p:cNvSpPr>
          <p:nvPr>
            <p:ph type="title"/>
          </p:nvPr>
        </p:nvSpPr>
        <p:spPr>
          <a:xfrm>
            <a:off x="1138702" y="584791"/>
            <a:ext cx="9964430" cy="1138896"/>
          </a:xfrm>
        </p:spPr>
        <p:txBody>
          <a:bodyPr>
            <a:noAutofit/>
          </a:bodyPr>
          <a:lstStyle/>
          <a:p>
            <a:r>
              <a:rPr lang="en-US" i="0">
                <a:latin typeface="Times New Roman"/>
                <a:cs typeface="Times New Roman"/>
              </a:rPr>
              <a:t>Application Development</a:t>
            </a:r>
            <a:endParaRPr lang="en-US"/>
          </a:p>
        </p:txBody>
      </p:sp>
      <p:cxnSp>
        <p:nvCxnSpPr>
          <p:cNvPr id="12" name="Straight Connector 11">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12348"/>
            <a:ext cx="4875028" cy="57179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5120" y="12348"/>
            <a:ext cx="541617" cy="199655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880" y="12348"/>
            <a:ext cx="3810000" cy="199655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44560" y="-653"/>
            <a:ext cx="3647440" cy="8388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C9B2E5-D7C8-4575-9C92-245984A14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54240" y="1371600"/>
            <a:ext cx="4937760" cy="6373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5266ABB-60B9-4353-8E12-F7739762C948}"/>
              </a:ext>
            </a:extLst>
          </p:cNvPr>
          <p:cNvSpPr>
            <a:spLocks noGrp="1"/>
          </p:cNvSpPr>
          <p:nvPr>
            <p:ph idx="1"/>
          </p:nvPr>
        </p:nvSpPr>
        <p:spPr>
          <a:xfrm>
            <a:off x="1142999" y="2470148"/>
            <a:ext cx="9906001" cy="3854452"/>
          </a:xfrm>
        </p:spPr>
        <p:txBody>
          <a:bodyPr vert="horz" lIns="91440" tIns="45720" rIns="91440" bIns="45720" rtlCol="0" anchor="ctr">
            <a:normAutofit/>
          </a:bodyPr>
          <a:lstStyle/>
          <a:p>
            <a:pPr marL="0" indent="0">
              <a:lnSpc>
                <a:spcPct val="90000"/>
              </a:lnSpc>
              <a:buNone/>
            </a:pPr>
            <a:r>
              <a:rPr lang="en-US" sz="2200" b="1" dirty="0">
                <a:latin typeface="Times New Roman"/>
                <a:cs typeface="Times New Roman"/>
              </a:rPr>
              <a:t>Section 3 </a:t>
            </a:r>
            <a:r>
              <a:rPr lang="en-US" sz="2200" dirty="0">
                <a:latin typeface="Times New Roman"/>
                <a:cs typeface="Times New Roman"/>
              </a:rPr>
              <a:t>: </a:t>
            </a:r>
            <a:r>
              <a:rPr lang="en-US" sz="2200" b="1" dirty="0">
                <a:latin typeface="Times New Roman"/>
                <a:cs typeface="Times New Roman"/>
              </a:rPr>
              <a:t>Creating CRUD Operations</a:t>
            </a:r>
            <a:endParaRPr lang="en-US" sz="2200" b="1" dirty="0"/>
          </a:p>
          <a:p>
            <a:pPr marL="0" indent="0">
              <a:lnSpc>
                <a:spcPct val="90000"/>
              </a:lnSpc>
              <a:buNone/>
            </a:pPr>
            <a:r>
              <a:rPr lang="en-US" sz="2200" dirty="0">
                <a:latin typeface="Times New Roman"/>
                <a:cs typeface="Times New Roman"/>
              </a:rPr>
              <a:t>This Section of our Application Development phase consisted of creating CRUD Operations which were configured for the Buttons of our Graphical User Interface. These Operations include:</a:t>
            </a:r>
          </a:p>
          <a:p>
            <a:pPr lvl="1">
              <a:lnSpc>
                <a:spcPct val="90000"/>
              </a:lnSpc>
            </a:pPr>
            <a:r>
              <a:rPr lang="en-US" sz="2200" dirty="0">
                <a:latin typeface="Times New Roman"/>
                <a:cs typeface="Times New Roman"/>
              </a:rPr>
              <a:t>Insert</a:t>
            </a:r>
          </a:p>
          <a:p>
            <a:pPr lvl="1">
              <a:lnSpc>
                <a:spcPct val="90000"/>
              </a:lnSpc>
            </a:pPr>
            <a:r>
              <a:rPr lang="en-US" sz="2200" dirty="0">
                <a:latin typeface="Times New Roman"/>
                <a:cs typeface="Times New Roman"/>
              </a:rPr>
              <a:t>Update</a:t>
            </a:r>
          </a:p>
          <a:p>
            <a:pPr lvl="1">
              <a:lnSpc>
                <a:spcPct val="90000"/>
              </a:lnSpc>
            </a:pPr>
            <a:r>
              <a:rPr lang="en-US" sz="2200" dirty="0">
                <a:latin typeface="Times New Roman"/>
                <a:cs typeface="Times New Roman"/>
              </a:rPr>
              <a:t>Delete</a:t>
            </a:r>
          </a:p>
          <a:p>
            <a:pPr lvl="1">
              <a:lnSpc>
                <a:spcPct val="90000"/>
              </a:lnSpc>
            </a:pPr>
            <a:r>
              <a:rPr lang="en-US" sz="2200" dirty="0">
                <a:latin typeface="Times New Roman"/>
                <a:cs typeface="Times New Roman"/>
              </a:rPr>
              <a:t>Search</a:t>
            </a:r>
          </a:p>
          <a:p>
            <a:pPr lvl="1">
              <a:lnSpc>
                <a:spcPct val="90000"/>
              </a:lnSpc>
            </a:pPr>
            <a:r>
              <a:rPr lang="en-US" sz="2200" dirty="0">
                <a:latin typeface="Times New Roman"/>
                <a:cs typeface="Times New Roman"/>
              </a:rPr>
              <a:t>Show All</a:t>
            </a:r>
          </a:p>
          <a:p>
            <a:pPr lvl="1">
              <a:lnSpc>
                <a:spcPct val="90000"/>
              </a:lnSpc>
            </a:pPr>
            <a:r>
              <a:rPr lang="en-US" sz="2200" dirty="0">
                <a:latin typeface="Times New Roman"/>
                <a:cs typeface="Times New Roman"/>
              </a:rPr>
              <a:t>Clear Data </a:t>
            </a:r>
          </a:p>
        </p:txBody>
      </p:sp>
    </p:spTree>
    <p:extLst>
      <p:ext uri="{BB962C8B-B14F-4D97-AF65-F5344CB8AC3E}">
        <p14:creationId xmlns:p14="http://schemas.microsoft.com/office/powerpoint/2010/main" val="414495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430E9F-3B61-4A75-9A34-1EF839CC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A93CC3-99AA-471D-9142-5BD2235D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D5A1EFF-2E6F-4210-A283-AF9BE5B07C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4C9A7BB-4074-4704-B5B6-B526355DFE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5622E3-2C65-496F-9C3F-CBEE21924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D111D-3746-4B9C-AEE8-7AB83467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AE1D3C-1EF9-4A89-B613-EE7B78910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F01234-D3DB-4712-8C63-83D1116BF482}"/>
              </a:ext>
            </a:extLst>
          </p:cNvPr>
          <p:cNvSpPr>
            <a:spLocks noGrp="1"/>
          </p:cNvSpPr>
          <p:nvPr>
            <p:ph type="title"/>
          </p:nvPr>
        </p:nvSpPr>
        <p:spPr>
          <a:xfrm>
            <a:off x="1129553" y="497395"/>
            <a:ext cx="10064376" cy="1229756"/>
          </a:xfrm>
        </p:spPr>
        <p:txBody>
          <a:bodyPr>
            <a:normAutofit/>
          </a:bodyPr>
          <a:lstStyle/>
          <a:p>
            <a:r>
              <a:rPr lang="en-US" i="0">
                <a:latin typeface="Times New Roman"/>
                <a:cs typeface="Times New Roman"/>
              </a:rPr>
              <a:t>Conclusion</a:t>
            </a:r>
            <a:endParaRPr lang="en-US"/>
          </a:p>
        </p:txBody>
      </p:sp>
      <p:cxnSp>
        <p:nvCxnSpPr>
          <p:cNvPr id="23" name="Straight Connector 22">
            <a:extLst>
              <a:ext uri="{FF2B5EF4-FFF2-40B4-BE49-F238E27FC236}">
                <a16:creationId xmlns:a16="http://schemas.microsoft.com/office/drawing/2014/main" id="{6DE80A3F-530A-4181-887F-9AAF6DCBFC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63FDB8-658A-439D-A6AD-4D9F255D9BE2}"/>
              </a:ext>
            </a:extLst>
          </p:cNvPr>
          <p:cNvGraphicFramePr>
            <a:graphicFrameLocks noGrp="1"/>
          </p:cNvGraphicFramePr>
          <p:nvPr>
            <p:ph idx="1"/>
            <p:extLst>
              <p:ext uri="{D42A27DB-BD31-4B8C-83A1-F6EECF244321}">
                <p14:modId xmlns:p14="http://schemas.microsoft.com/office/powerpoint/2010/main" val="3559007909"/>
              </p:ext>
            </p:extLst>
          </p:nvPr>
        </p:nvGraphicFramePr>
        <p:xfrm>
          <a:off x="818708" y="2552700"/>
          <a:ext cx="10712302" cy="350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36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5B58E-BB0D-43C6-B9DA-D81BDEC22B28}"/>
              </a:ext>
            </a:extLst>
          </p:cNvPr>
          <p:cNvSpPr>
            <a:spLocks noGrp="1"/>
          </p:cNvSpPr>
          <p:nvPr>
            <p:ph type="title"/>
          </p:nvPr>
        </p:nvSpPr>
        <p:spPr>
          <a:xfrm>
            <a:off x="1129552" y="584791"/>
            <a:ext cx="9932896" cy="1148665"/>
          </a:xfrm>
        </p:spPr>
        <p:txBody>
          <a:bodyPr>
            <a:normAutofit/>
          </a:bodyPr>
          <a:lstStyle/>
          <a:p>
            <a:r>
              <a:rPr lang="en-US" i="0">
                <a:latin typeface="Times New Roman"/>
                <a:cs typeface="Times New Roman"/>
              </a:rPr>
              <a:t>Future Scope</a:t>
            </a:r>
            <a:endParaRPr lang="en-US"/>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E1EAB3-4D4E-4F01-B369-DE17B1163DE3}"/>
              </a:ext>
            </a:extLst>
          </p:cNvPr>
          <p:cNvSpPr>
            <a:spLocks noGrp="1"/>
          </p:cNvSpPr>
          <p:nvPr>
            <p:ph idx="1"/>
          </p:nvPr>
        </p:nvSpPr>
        <p:spPr>
          <a:xfrm>
            <a:off x="1129552" y="2623302"/>
            <a:ext cx="9932896" cy="3553660"/>
          </a:xfrm>
        </p:spPr>
        <p:txBody>
          <a:bodyPr vert="horz" lIns="91440" tIns="45720" rIns="91440" bIns="45720" rtlCol="0" anchor="ctr">
            <a:normAutofit/>
          </a:bodyPr>
          <a:lstStyle/>
          <a:p>
            <a:pPr marL="0" indent="0">
              <a:buNone/>
            </a:pPr>
            <a:r>
              <a:rPr lang="en-US">
                <a:latin typeface="Times New Roman"/>
                <a:cs typeface="Times New Roman"/>
              </a:rPr>
              <a:t>A Library Management System was developed and implemented in this Database Project. We plan to add the following new features in this System:</a:t>
            </a:r>
            <a:endParaRPr lang="en-US"/>
          </a:p>
          <a:p>
            <a:pPr lvl="1"/>
            <a:r>
              <a:rPr lang="en-US">
                <a:latin typeface="Times New Roman"/>
                <a:cs typeface="Times New Roman"/>
              </a:rPr>
              <a:t>Provide a Recommendation Page to the User Interface such that Students can view, and reserve books related to their curriculum.</a:t>
            </a:r>
          </a:p>
          <a:p>
            <a:pPr lvl="1"/>
            <a:r>
              <a:rPr lang="en-US">
                <a:latin typeface="Times New Roman"/>
                <a:cs typeface="Times New Roman"/>
              </a:rPr>
              <a:t>Facility to provide Students with Online Delivery for the Books.</a:t>
            </a:r>
          </a:p>
          <a:p>
            <a:pPr lvl="1"/>
            <a:r>
              <a:rPr lang="en-US">
                <a:latin typeface="Times New Roman"/>
                <a:cs typeface="Times New Roman"/>
              </a:rPr>
              <a:t>Provide methods for adjusting account settings and a mechanism to reset password in case the User forgets it.</a:t>
            </a:r>
          </a:p>
        </p:txBody>
      </p:sp>
    </p:spTree>
    <p:extLst>
      <p:ext uri="{BB962C8B-B14F-4D97-AF65-F5344CB8AC3E}">
        <p14:creationId xmlns:p14="http://schemas.microsoft.com/office/powerpoint/2010/main" val="119369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1" name="Straight Connector 10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15" name="Rectangle 114">
            <a:extLst>
              <a:ext uri="{FF2B5EF4-FFF2-40B4-BE49-F238E27FC236}">
                <a16:creationId xmlns:a16="http://schemas.microsoft.com/office/drawing/2014/main" id="{A221245A-B93D-45A8-B0FA-EC2AEE26E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indoor, room&#10;&#10;Description automatically generated">
            <a:extLst>
              <a:ext uri="{FF2B5EF4-FFF2-40B4-BE49-F238E27FC236}">
                <a16:creationId xmlns:a16="http://schemas.microsoft.com/office/drawing/2014/main" id="{7F0CF837-7945-4B9F-880F-FEC890F3EFF4}"/>
              </a:ext>
            </a:extLst>
          </p:cNvPr>
          <p:cNvPicPr>
            <a:picLocks noChangeAspect="1"/>
          </p:cNvPicPr>
          <p:nvPr/>
        </p:nvPicPr>
        <p:blipFill rotWithShape="1">
          <a:blip r:embed="rId2"/>
          <a:srcRect t="4392" b="13491"/>
          <a:stretch/>
        </p:blipFill>
        <p:spPr>
          <a:xfrm>
            <a:off x="-9160" y="-18352"/>
            <a:ext cx="12191979" cy="6857989"/>
          </a:xfrm>
          <a:prstGeom prst="rect">
            <a:avLst/>
          </a:prstGeom>
        </p:spPr>
      </p:pic>
      <p:sp>
        <p:nvSpPr>
          <p:cNvPr id="117" name="Rectangle 116">
            <a:extLst>
              <a:ext uri="{FF2B5EF4-FFF2-40B4-BE49-F238E27FC236}">
                <a16:creationId xmlns:a16="http://schemas.microsoft.com/office/drawing/2014/main" id="{A60A95D1-194E-4E4E-8C67-30F91F8E7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8521995" cy="6858000"/>
          </a:xfrm>
          <a:prstGeom prst="rect">
            <a:avLst/>
          </a:prstGeom>
          <a:gradFill>
            <a:gsLst>
              <a:gs pos="58000">
                <a:srgbClr val="000000">
                  <a:alpha val="30000"/>
                </a:srgbClr>
              </a:gs>
              <a:gs pos="33000">
                <a:srgbClr val="000000">
                  <a:alpha val="20000"/>
                </a:srgbClr>
              </a:gs>
              <a:gs pos="0">
                <a:srgbClr val="000000">
                  <a:alpha val="0"/>
                </a:srgbClr>
              </a:gs>
              <a:gs pos="100000">
                <a:srgbClr val="000000">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88830-FF18-4F2C-BDD9-B2B380C0FD3F}"/>
              </a:ext>
            </a:extLst>
          </p:cNvPr>
          <p:cNvSpPr>
            <a:spLocks noGrp="1"/>
          </p:cNvSpPr>
          <p:nvPr>
            <p:ph type="title"/>
          </p:nvPr>
        </p:nvSpPr>
        <p:spPr>
          <a:xfrm>
            <a:off x="3748948" y="807273"/>
            <a:ext cx="6515100" cy="3202921"/>
          </a:xfrm>
        </p:spPr>
        <p:txBody>
          <a:bodyPr vert="horz" lIns="91440" tIns="45720" rIns="91440" bIns="45720" rtlCol="0" anchor="b">
            <a:normAutofit/>
          </a:bodyPr>
          <a:lstStyle/>
          <a:p>
            <a:r>
              <a:rPr lang="en-US" sz="6600" b="1" kern="1200" cap="all" baseline="0">
                <a:solidFill>
                  <a:srgbClr val="FFFFFF"/>
                </a:solidFill>
                <a:latin typeface="+mj-lt"/>
                <a:ea typeface="+mj-ea"/>
                <a:cs typeface="+mj-cs"/>
              </a:rPr>
              <a:t>Thank you</a:t>
            </a:r>
            <a:endParaRPr lang="en-US" sz="6600" b="1" kern="1200" cap="all" baseline="0">
              <a:solidFill>
                <a:srgbClr val="FFFFFF"/>
              </a:solidFill>
              <a:latin typeface="+mj-lt"/>
            </a:endParaRPr>
          </a:p>
        </p:txBody>
      </p:sp>
      <p:cxnSp>
        <p:nvCxnSpPr>
          <p:cNvPr id="119" name="Straight Connector 118">
            <a:extLst>
              <a:ext uri="{FF2B5EF4-FFF2-40B4-BE49-F238E27FC236}">
                <a16:creationId xmlns:a16="http://schemas.microsoft.com/office/drawing/2014/main" id="{64C0A835-9AC9-4D0F-A529-BE4789E126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39206" y="3065930"/>
            <a:ext cx="2852793" cy="37977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CF67ECC-797A-4CA0-87E3-3604664986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172700" y="0"/>
            <a:ext cx="1358310"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9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0CAFD-1236-49B6-9406-B056DA1D27C8}"/>
              </a:ext>
            </a:extLst>
          </p:cNvPr>
          <p:cNvSpPr>
            <a:spLocks noGrp="1"/>
          </p:cNvSpPr>
          <p:nvPr>
            <p:ph type="title"/>
          </p:nvPr>
        </p:nvSpPr>
        <p:spPr>
          <a:xfrm>
            <a:off x="300776" y="831659"/>
            <a:ext cx="4479093" cy="3569822"/>
          </a:xfrm>
        </p:spPr>
        <p:txBody>
          <a:bodyPr anchor="t">
            <a:normAutofit/>
          </a:bodyPr>
          <a:lstStyle/>
          <a:p>
            <a:r>
              <a:rPr lang="en-US" i="0">
                <a:latin typeface="Times New Roman"/>
                <a:cs typeface="Times New Roman"/>
              </a:rPr>
              <a:t>Introduction</a:t>
            </a:r>
            <a:endParaRPr lang="en-US"/>
          </a:p>
        </p:txBody>
      </p:sp>
      <p:cxnSp>
        <p:nvCxnSpPr>
          <p:cNvPr id="8"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2">
            <a:extLst>
              <a:ext uri="{FF2B5EF4-FFF2-40B4-BE49-F238E27FC236}">
                <a16:creationId xmlns:a16="http://schemas.microsoft.com/office/drawing/2014/main" id="{E45928AD-AC7F-40C0-B28E-33FB65F1615A}"/>
              </a:ext>
            </a:extLst>
          </p:cNvPr>
          <p:cNvGraphicFramePr>
            <a:graphicFrameLocks noGrp="1"/>
          </p:cNvGraphicFramePr>
          <p:nvPr>
            <p:ph idx="1"/>
            <p:extLst>
              <p:ext uri="{D42A27DB-BD31-4B8C-83A1-F6EECF244321}">
                <p14:modId xmlns:p14="http://schemas.microsoft.com/office/powerpoint/2010/main" val="1734275433"/>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94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95CD9-BD2B-4260-A2D5-7956C789DCC2}"/>
              </a:ext>
            </a:extLst>
          </p:cNvPr>
          <p:cNvSpPr>
            <a:spLocks noGrp="1"/>
          </p:cNvSpPr>
          <p:nvPr>
            <p:ph type="title"/>
          </p:nvPr>
        </p:nvSpPr>
        <p:spPr>
          <a:xfrm>
            <a:off x="668005" y="657225"/>
            <a:ext cx="4102683" cy="3569822"/>
          </a:xfrm>
        </p:spPr>
        <p:txBody>
          <a:bodyPr anchor="t">
            <a:normAutofit/>
          </a:bodyPr>
          <a:lstStyle/>
          <a:p>
            <a:pPr algn="ctr"/>
            <a:r>
              <a:rPr lang="en-US" i="0">
                <a:latin typeface="Times New Roman"/>
                <a:cs typeface="Times New Roman"/>
              </a:rPr>
              <a:t>Scope </a:t>
            </a:r>
            <a:br>
              <a:rPr lang="en-US" i="0">
                <a:latin typeface="Times New Roman"/>
                <a:cs typeface="Times New Roman"/>
              </a:rPr>
            </a:br>
            <a:r>
              <a:rPr lang="en-US" i="0">
                <a:latin typeface="Times New Roman"/>
                <a:cs typeface="Times New Roman"/>
              </a:rPr>
              <a:t>of </a:t>
            </a:r>
            <a:br>
              <a:rPr lang="en-US" i="0">
                <a:latin typeface="Times New Roman"/>
                <a:cs typeface="Times New Roman"/>
              </a:rPr>
            </a:br>
            <a:r>
              <a:rPr lang="en-US" i="0">
                <a:latin typeface="Times New Roman"/>
                <a:cs typeface="Times New Roman"/>
              </a:rPr>
              <a:t>Project</a:t>
            </a:r>
            <a:endParaRPr lang="en-US"/>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27543E9-18F9-41A2-AB3E-11AB110202ED}"/>
              </a:ext>
            </a:extLst>
          </p:cNvPr>
          <p:cNvGraphicFramePr>
            <a:graphicFrameLocks noGrp="1"/>
          </p:cNvGraphicFramePr>
          <p:nvPr>
            <p:ph idx="1"/>
            <p:extLst>
              <p:ext uri="{D42A27DB-BD31-4B8C-83A1-F6EECF244321}">
                <p14:modId xmlns:p14="http://schemas.microsoft.com/office/powerpoint/2010/main" val="2988058498"/>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64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B6BBB-EEA8-49A1-8552-112EBD4C0983}"/>
              </a:ext>
            </a:extLst>
          </p:cNvPr>
          <p:cNvSpPr>
            <a:spLocks noGrp="1"/>
          </p:cNvSpPr>
          <p:nvPr>
            <p:ph type="title"/>
          </p:nvPr>
        </p:nvSpPr>
        <p:spPr>
          <a:xfrm>
            <a:off x="668005" y="657225"/>
            <a:ext cx="4387286" cy="3569822"/>
          </a:xfrm>
        </p:spPr>
        <p:txBody>
          <a:bodyPr anchor="t">
            <a:normAutofit/>
          </a:bodyPr>
          <a:lstStyle/>
          <a:p>
            <a:pPr algn="ctr"/>
            <a:r>
              <a:rPr lang="en-US" i="0">
                <a:latin typeface="Times New Roman"/>
                <a:cs typeface="Times New Roman"/>
              </a:rPr>
              <a:t>Software Development</a:t>
            </a:r>
            <a:br>
              <a:rPr lang="en-US" i="0">
                <a:latin typeface="Times New Roman"/>
                <a:cs typeface="Times New Roman"/>
              </a:rPr>
            </a:br>
            <a:r>
              <a:rPr lang="en-US" i="0">
                <a:latin typeface="Times New Roman"/>
                <a:cs typeface="Times New Roman"/>
              </a:rPr>
              <a:t>Life-Cycle</a:t>
            </a:r>
            <a:endParaRPr lang="en-US"/>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3AD7FA0-DDC1-4128-923C-A205398BDF11}"/>
              </a:ext>
            </a:extLst>
          </p:cNvPr>
          <p:cNvGraphicFramePr>
            <a:graphicFrameLocks noGrp="1"/>
          </p:cNvGraphicFramePr>
          <p:nvPr>
            <p:ph idx="1"/>
            <p:extLst>
              <p:ext uri="{D42A27DB-BD31-4B8C-83A1-F6EECF244321}">
                <p14:modId xmlns:p14="http://schemas.microsoft.com/office/powerpoint/2010/main" val="2708091311"/>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94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AEE1D-C5E1-41EA-A087-34610684A5A5}"/>
              </a:ext>
            </a:extLst>
          </p:cNvPr>
          <p:cNvSpPr>
            <a:spLocks noGrp="1"/>
          </p:cNvSpPr>
          <p:nvPr>
            <p:ph type="title"/>
          </p:nvPr>
        </p:nvSpPr>
        <p:spPr>
          <a:xfrm>
            <a:off x="668005" y="657225"/>
            <a:ext cx="4442370" cy="3569822"/>
          </a:xfrm>
        </p:spPr>
        <p:txBody>
          <a:bodyPr anchor="t">
            <a:normAutofit/>
          </a:bodyPr>
          <a:lstStyle/>
          <a:p>
            <a:pPr algn="ctr"/>
            <a:r>
              <a:rPr lang="en-US" i="0">
                <a:latin typeface="Times New Roman"/>
                <a:cs typeface="Times New Roman"/>
              </a:rPr>
              <a:t>SOFTWARE DEVELOPMENT</a:t>
            </a:r>
            <a:br>
              <a:rPr lang="en-US" i="0">
                <a:latin typeface="Times New Roman"/>
                <a:cs typeface="Times New Roman"/>
              </a:rPr>
            </a:br>
            <a:r>
              <a:rPr lang="en-US" i="0">
                <a:latin typeface="Times New Roman"/>
                <a:cs typeface="Times New Roman"/>
              </a:rPr>
              <a:t>LIFE-CYCLE</a:t>
            </a:r>
            <a:endParaRPr lang="en-US" i="0">
              <a:ea typeface="+mj-lt"/>
              <a:cs typeface="+mj-lt"/>
            </a:endParaRPr>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73563C4-D9DB-484F-817E-BFB023F3BA56}"/>
              </a:ext>
            </a:extLst>
          </p:cNvPr>
          <p:cNvGraphicFramePr>
            <a:graphicFrameLocks noGrp="1"/>
          </p:cNvGraphicFramePr>
          <p:nvPr>
            <p:ph idx="1"/>
            <p:extLst>
              <p:ext uri="{D42A27DB-BD31-4B8C-83A1-F6EECF244321}">
                <p14:modId xmlns:p14="http://schemas.microsoft.com/office/powerpoint/2010/main" val="4047037468"/>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402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821D8-41D9-45B2-B6FE-615E9D069085}"/>
              </a:ext>
            </a:extLst>
          </p:cNvPr>
          <p:cNvSpPr>
            <a:spLocks noGrp="1"/>
          </p:cNvSpPr>
          <p:nvPr>
            <p:ph type="title"/>
          </p:nvPr>
        </p:nvSpPr>
        <p:spPr>
          <a:xfrm>
            <a:off x="668005" y="657225"/>
            <a:ext cx="4240394" cy="3569822"/>
          </a:xfrm>
        </p:spPr>
        <p:txBody>
          <a:bodyPr anchor="t">
            <a:normAutofit/>
          </a:bodyPr>
          <a:lstStyle/>
          <a:p>
            <a:pPr algn="ctr"/>
            <a:r>
              <a:rPr lang="en-US" i="0">
                <a:latin typeface="Times New Roman"/>
                <a:cs typeface="Times New Roman"/>
              </a:rPr>
              <a:t>Entity-Relationship Diagram</a:t>
            </a:r>
            <a:endParaRPr lang="en-US"/>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4861337-3FA5-44D2-B7CE-174EF74C6575}"/>
              </a:ext>
            </a:extLst>
          </p:cNvPr>
          <p:cNvGraphicFramePr>
            <a:graphicFrameLocks noGrp="1"/>
          </p:cNvGraphicFramePr>
          <p:nvPr>
            <p:ph idx="1"/>
            <p:extLst>
              <p:ext uri="{D42A27DB-BD31-4B8C-83A1-F6EECF244321}">
                <p14:modId xmlns:p14="http://schemas.microsoft.com/office/powerpoint/2010/main" val="914834986"/>
              </p:ext>
            </p:extLst>
          </p:nvPr>
        </p:nvGraphicFramePr>
        <p:xfrm>
          <a:off x="5275453" y="859810"/>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4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0E384-8BDD-4991-B0EF-DADADA0CB9D3}"/>
              </a:ext>
            </a:extLst>
          </p:cNvPr>
          <p:cNvSpPr>
            <a:spLocks noGrp="1"/>
          </p:cNvSpPr>
          <p:nvPr>
            <p:ph type="title"/>
          </p:nvPr>
        </p:nvSpPr>
        <p:spPr>
          <a:xfrm>
            <a:off x="668005" y="657225"/>
            <a:ext cx="3230515" cy="3569822"/>
          </a:xfrm>
        </p:spPr>
        <p:txBody>
          <a:bodyPr anchor="t">
            <a:normAutofit/>
          </a:bodyPr>
          <a:lstStyle/>
          <a:p>
            <a:r>
              <a:rPr lang="en-US" i="0">
                <a:latin typeface="Times New Roman"/>
                <a:cs typeface="Times New Roman"/>
              </a:rPr>
              <a:t>Creation of the Database</a:t>
            </a:r>
            <a:endParaRPr lang="en-US"/>
          </a:p>
        </p:txBody>
      </p:sp>
      <p:cxnSp>
        <p:nvCxnSpPr>
          <p:cNvPr id="9" name="Straight Connector 13">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9C0D905-C3B7-424F-AEC1-812F460301A3}"/>
              </a:ext>
            </a:extLst>
          </p:cNvPr>
          <p:cNvGraphicFramePr>
            <a:graphicFrameLocks noGrp="1"/>
          </p:cNvGraphicFramePr>
          <p:nvPr>
            <p:ph idx="1"/>
            <p:extLst>
              <p:ext uri="{D42A27DB-BD31-4B8C-83A1-F6EECF244321}">
                <p14:modId xmlns:p14="http://schemas.microsoft.com/office/powerpoint/2010/main" val="1207898850"/>
              </p:ext>
            </p:extLst>
          </p:nvPr>
        </p:nvGraphicFramePr>
        <p:xfrm>
          <a:off x="5146923" y="1281652"/>
          <a:ext cx="6289466" cy="513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23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0E384-8BDD-4991-B0EF-DADADA0CB9D3}"/>
              </a:ext>
            </a:extLst>
          </p:cNvPr>
          <p:cNvSpPr>
            <a:spLocks noGrp="1"/>
          </p:cNvSpPr>
          <p:nvPr>
            <p:ph type="title"/>
          </p:nvPr>
        </p:nvSpPr>
        <p:spPr>
          <a:xfrm>
            <a:off x="668005" y="657225"/>
            <a:ext cx="3230515" cy="3569822"/>
          </a:xfrm>
        </p:spPr>
        <p:txBody>
          <a:bodyPr anchor="t">
            <a:normAutofit/>
          </a:bodyPr>
          <a:lstStyle/>
          <a:p>
            <a:r>
              <a:rPr lang="en-US" i="0">
                <a:latin typeface="Times New Roman"/>
                <a:cs typeface="Times New Roman"/>
              </a:rPr>
              <a:t>Creation of the Database</a:t>
            </a:r>
            <a:endParaRPr lang="en-US"/>
          </a:p>
        </p:txBody>
      </p:sp>
      <p:cxnSp>
        <p:nvCxnSpPr>
          <p:cNvPr id="9" name="Straight Connector 13">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9C0D905-C3B7-424F-AEC1-812F460301A3}"/>
              </a:ext>
            </a:extLst>
          </p:cNvPr>
          <p:cNvGraphicFramePr>
            <a:graphicFrameLocks noGrp="1"/>
          </p:cNvGraphicFramePr>
          <p:nvPr>
            <p:ph idx="1"/>
            <p:extLst>
              <p:ext uri="{D42A27DB-BD31-4B8C-83A1-F6EECF244321}">
                <p14:modId xmlns:p14="http://schemas.microsoft.com/office/powerpoint/2010/main" val="3117162304"/>
              </p:ext>
            </p:extLst>
          </p:nvPr>
        </p:nvGraphicFramePr>
        <p:xfrm>
          <a:off x="5146923" y="1301191"/>
          <a:ext cx="6289466" cy="5088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56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B4377-5902-42BD-936F-4C33C1797B3D}"/>
              </a:ext>
            </a:extLst>
          </p:cNvPr>
          <p:cNvSpPr>
            <a:spLocks noGrp="1"/>
          </p:cNvSpPr>
          <p:nvPr>
            <p:ph type="title"/>
          </p:nvPr>
        </p:nvSpPr>
        <p:spPr>
          <a:xfrm>
            <a:off x="668005" y="657225"/>
            <a:ext cx="3230515" cy="3569822"/>
          </a:xfrm>
        </p:spPr>
        <p:txBody>
          <a:bodyPr anchor="t">
            <a:normAutofit/>
          </a:bodyPr>
          <a:lstStyle/>
          <a:p>
            <a:r>
              <a:rPr lang="en-US" sz="3100" i="0">
                <a:latin typeface="Times New Roman"/>
                <a:cs typeface="Times New Roman"/>
              </a:rPr>
              <a:t>Application Development</a:t>
            </a:r>
            <a:endParaRPr lang="en-US" sz="3100"/>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329A78E-4771-4CDC-BCC7-0C822DBA2ABF}"/>
              </a:ext>
            </a:extLst>
          </p:cNvPr>
          <p:cNvGraphicFramePr>
            <a:graphicFrameLocks noGrp="1"/>
          </p:cNvGraphicFramePr>
          <p:nvPr>
            <p:ph idx="1"/>
            <p:extLst>
              <p:ext uri="{D42A27DB-BD31-4B8C-83A1-F6EECF244321}">
                <p14:modId xmlns:p14="http://schemas.microsoft.com/office/powerpoint/2010/main" val="2372782874"/>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695533"/>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1C2432"/>
      </a:dk2>
      <a:lt2>
        <a:srgbClr val="F1F0F3"/>
      </a:lt2>
      <a:accent1>
        <a:srgbClr val="95A91E"/>
      </a:accent1>
      <a:accent2>
        <a:srgbClr val="C39A2F"/>
      </a:accent2>
      <a:accent3>
        <a:srgbClr val="67B22B"/>
      </a:accent3>
      <a:accent4>
        <a:srgbClr val="238AC9"/>
      </a:accent4>
      <a:accent5>
        <a:srgbClr val="3557DB"/>
      </a:accent5>
      <a:accent6>
        <a:srgbClr val="5332CD"/>
      </a:accent6>
      <a:hlink>
        <a:srgbClr val="513F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790A83F61FAD42A4C43259278A19CE" ma:contentTypeVersion="2" ma:contentTypeDescription="Create a new document." ma:contentTypeScope="" ma:versionID="d65d62a6db038d9ef09cd1e6e5139b1b">
  <xsd:schema xmlns:xsd="http://www.w3.org/2001/XMLSchema" xmlns:xs="http://www.w3.org/2001/XMLSchema" xmlns:p="http://schemas.microsoft.com/office/2006/metadata/properties" xmlns:ns2="25e75479-654a-48d5-869d-7c448610e89f" targetNamespace="http://schemas.microsoft.com/office/2006/metadata/properties" ma:root="true" ma:fieldsID="06e1f22efa86d061f5aeab2bfd6afa5e" ns2:_="">
    <xsd:import namespace="25e75479-654a-48d5-869d-7c448610e8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e75479-654a-48d5-869d-7c448610e8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35086F-DEAA-49DF-9A42-0A21EF2DCA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e75479-654a-48d5-869d-7c448610e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A66DA2-7376-48D7-9423-DBEF4B199C3F}">
  <ds:schemaRefs>
    <ds:schemaRef ds:uri="http://schemas.microsoft.com/sharepoint/v3/contenttype/forms"/>
  </ds:schemaRefs>
</ds:datastoreItem>
</file>

<file path=customXml/itemProps3.xml><?xml version="1.0" encoding="utf-8"?>
<ds:datastoreItem xmlns:ds="http://schemas.openxmlformats.org/officeDocument/2006/customXml" ds:itemID="{C6E0E847-C631-4564-BF29-BDB87B24035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970</Words>
  <Application>Microsoft Macintosh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Univers Condensed Light</vt:lpstr>
      <vt:lpstr>Walbaum Display Light</vt:lpstr>
      <vt:lpstr>AngleLinesVTI</vt:lpstr>
      <vt:lpstr>Library Management System  Database Systems 6622</vt:lpstr>
      <vt:lpstr>Introduction</vt:lpstr>
      <vt:lpstr>Scope  of  Project</vt:lpstr>
      <vt:lpstr>Software Development Life-Cycle</vt:lpstr>
      <vt:lpstr>SOFTWARE DEVELOPMENT LIFE-CYCLE</vt:lpstr>
      <vt:lpstr>Entity-Relationship Diagram</vt:lpstr>
      <vt:lpstr>Creation of the Database</vt:lpstr>
      <vt:lpstr>Creation of the Database</vt:lpstr>
      <vt:lpstr>Application Development</vt:lpstr>
      <vt:lpstr>Application Development</vt:lpstr>
      <vt:lpstr>Application Development</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Parmar, Ritesh Kumar G</cp:lastModifiedBy>
  <cp:revision>27</cp:revision>
  <dcterms:created xsi:type="dcterms:W3CDTF">2013-07-15T20:26:40Z</dcterms:created>
  <dcterms:modified xsi:type="dcterms:W3CDTF">2021-05-04T21:49:51Z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0x0101006B790A83F61FAD42A4C43259278A19CE</vt:lpwstr>
  </property>
</Properties>
</file>