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77" r:id="rId2"/>
    <p:sldId id="413" r:id="rId3"/>
    <p:sldId id="386" r:id="rId4"/>
    <p:sldId id="414" r:id="rId5"/>
    <p:sldId id="419" r:id="rId6"/>
    <p:sldId id="416" r:id="rId7"/>
    <p:sldId id="417" r:id="rId8"/>
    <p:sldId id="418" r:id="rId9"/>
    <p:sldId id="415" r:id="rId10"/>
    <p:sldId id="420" r:id="rId11"/>
    <p:sldId id="421" r:id="rId12"/>
    <p:sldId id="402" r:id="rId13"/>
    <p:sldId id="422" r:id="rId14"/>
    <p:sldId id="406" r:id="rId15"/>
    <p:sldId id="423" r:id="rId16"/>
    <p:sldId id="424" r:id="rId17"/>
    <p:sldId id="425" r:id="rId18"/>
    <p:sldId id="427" r:id="rId19"/>
    <p:sldId id="428" r:id="rId20"/>
    <p:sldId id="429" r:id="rId21"/>
    <p:sldId id="430" r:id="rId22"/>
    <p:sldId id="431" r:id="rId23"/>
    <p:sldId id="432" r:id="rId24"/>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4242"/>
    <a:srgbClr val="F6F6F0"/>
    <a:srgbClr val="DBDBD6"/>
    <a:srgbClr val="3F3F3F"/>
    <a:srgbClr val="19160E"/>
    <a:srgbClr val="E5E5D3"/>
    <a:srgbClr val="EEEEEE"/>
    <a:srgbClr val="004534"/>
    <a:srgbClr val="97BF8B"/>
    <a:srgbClr val="7DAF6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16" autoAdjust="0"/>
    <p:restoredTop sz="94660"/>
  </p:normalViewPr>
  <p:slideViewPr>
    <p:cSldViewPr snapToGrid="0">
      <p:cViewPr varScale="1">
        <p:scale>
          <a:sx n="68" d="100"/>
          <a:sy n="68" d="100"/>
        </p:scale>
        <p:origin x="768" y="1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8" d="100"/>
          <a:sy n="58" d="100"/>
        </p:scale>
        <p:origin x="2172"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59230B0E-39ED-45EA-AD95-669D0616B39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4" name="바닥글 개체 틀 3">
            <a:extLst>
              <a:ext uri="{FF2B5EF4-FFF2-40B4-BE49-F238E27FC236}">
                <a16:creationId xmlns:a16="http://schemas.microsoft.com/office/drawing/2014/main" id="{AA82B798-201A-4B14-B1F0-6A660C5C72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a:extLst>
              <a:ext uri="{FF2B5EF4-FFF2-40B4-BE49-F238E27FC236}">
                <a16:creationId xmlns:a16="http://schemas.microsoft.com/office/drawing/2014/main" id="{EE2F5857-B39B-4284-A086-C6DE2719C94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7E3EF34-7656-4396-AEBE-2B554E5E9341}" type="slidenum">
              <a:rPr lang="ko-KR" altLang="en-US" smtClean="0"/>
              <a:t>‹#›</a:t>
            </a:fld>
            <a:endParaRPr lang="ko-KR" altLang="en-US"/>
          </a:p>
        </p:txBody>
      </p:sp>
    </p:spTree>
    <p:extLst>
      <p:ext uri="{BB962C8B-B14F-4D97-AF65-F5344CB8AC3E}">
        <p14:creationId xmlns:p14="http://schemas.microsoft.com/office/powerpoint/2010/main" val="16987821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A49F08-9100-4AF5-BC0A-FC6A093BE3CC}" type="datetimeFigureOut">
              <a:rPr lang="ko-KR" altLang="en-US" smtClean="0"/>
              <a:t>2023-11-25</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8FC7D2-309F-4B1D-AF63-DB3D4B544859}" type="slidenum">
              <a:rPr lang="ko-KR" altLang="en-US" smtClean="0"/>
              <a:t>‹#›</a:t>
            </a:fld>
            <a:endParaRPr lang="ko-KR" altLang="en-US"/>
          </a:p>
        </p:txBody>
      </p:sp>
    </p:spTree>
    <p:extLst>
      <p:ext uri="{BB962C8B-B14F-4D97-AF65-F5344CB8AC3E}">
        <p14:creationId xmlns:p14="http://schemas.microsoft.com/office/powerpoint/2010/main" val="371793352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PTMON title">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id="{18391A64-485F-424B-B3B2-B1CB6E26B08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647236" y="7063924"/>
            <a:ext cx="2471738" cy="190500"/>
          </a:xfrm>
          <a:prstGeom prst="rect">
            <a:avLst/>
          </a:prstGeom>
        </p:spPr>
      </p:pic>
      <p:sp>
        <p:nvSpPr>
          <p:cNvPr id="23" name="TextBox 22">
            <a:extLst>
              <a:ext uri="{FF2B5EF4-FFF2-40B4-BE49-F238E27FC236}">
                <a16:creationId xmlns:a16="http://schemas.microsoft.com/office/drawing/2014/main" id="{D0222388-ACFB-4C7D-92F6-B808C17D7B0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948787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PTMON slide">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id="{18391A64-485F-424B-B3B2-B1CB6E26B08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647236" y="7063924"/>
            <a:ext cx="2471738" cy="190500"/>
          </a:xfrm>
          <a:prstGeom prst="rect">
            <a:avLst/>
          </a:prstGeom>
        </p:spPr>
      </p:pic>
      <p:sp>
        <p:nvSpPr>
          <p:cNvPr id="23" name="TextBox 22">
            <a:extLst>
              <a:ext uri="{FF2B5EF4-FFF2-40B4-BE49-F238E27FC236}">
                <a16:creationId xmlns:a16="http://schemas.microsoft.com/office/drawing/2014/main" id="{D0222388-ACFB-4C7D-92F6-B808C17D7B0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116580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PTMON custom">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id="{18391A64-485F-424B-B3B2-B1CB6E26B08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647236" y="7063924"/>
            <a:ext cx="2471738" cy="190500"/>
          </a:xfrm>
          <a:prstGeom prst="rect">
            <a:avLst/>
          </a:prstGeom>
        </p:spPr>
      </p:pic>
      <p:sp>
        <p:nvSpPr>
          <p:cNvPr id="5" name="TextBox 4">
            <a:extLst>
              <a:ext uri="{FF2B5EF4-FFF2-40B4-BE49-F238E27FC236}">
                <a16:creationId xmlns:a16="http://schemas.microsoft.com/office/drawing/2014/main" id="{AA0AA798-D794-425E-BA64-2DD060502271}"/>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8727800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PPTMON slide">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id="{18391A64-485F-424B-B3B2-B1CB6E26B08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647236" y="7063924"/>
            <a:ext cx="2471738" cy="190500"/>
          </a:xfrm>
          <a:prstGeom prst="rect">
            <a:avLst/>
          </a:prstGeom>
        </p:spPr>
      </p:pic>
      <p:sp>
        <p:nvSpPr>
          <p:cNvPr id="23" name="TextBox 22">
            <a:extLst>
              <a:ext uri="{FF2B5EF4-FFF2-40B4-BE49-F238E27FC236}">
                <a16:creationId xmlns:a16="http://schemas.microsoft.com/office/drawing/2014/main" id="{D0222388-ACFB-4C7D-92F6-B808C17D7B0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sp>
        <p:nvSpPr>
          <p:cNvPr id="5" name="그림 개체 틀 12">
            <a:extLst>
              <a:ext uri="{FF2B5EF4-FFF2-40B4-BE49-F238E27FC236}">
                <a16:creationId xmlns:a16="http://schemas.microsoft.com/office/drawing/2014/main" id="{467D80F8-08F5-40A6-B7AB-F219F7DF3D1D}"/>
              </a:ext>
            </a:extLst>
          </p:cNvPr>
          <p:cNvSpPr>
            <a:spLocks noGrp="1"/>
          </p:cNvSpPr>
          <p:nvPr>
            <p:ph type="pic" sz="quarter" idx="14" hasCustomPrompt="1"/>
          </p:nvPr>
        </p:nvSpPr>
        <p:spPr>
          <a:xfrm>
            <a:off x="843433" y="861060"/>
            <a:ext cx="4179418" cy="5135880"/>
          </a:xfrm>
          <a:prstGeom prst="rect">
            <a:avLst/>
          </a:prstGeom>
          <a:pattFill prst="pct10">
            <a:fgClr>
              <a:schemeClr val="bg1">
                <a:lumMod val="75000"/>
              </a:schemeClr>
            </a:fgClr>
            <a:bgClr>
              <a:schemeClr val="bg1">
                <a:lumMod val="95000"/>
              </a:schemeClr>
            </a:bgClr>
          </a:pattFill>
        </p:spPr>
        <p:txBody>
          <a:bodyPr tIns="972000" anchor="ctr" anchorCtr="1"/>
          <a:lstStyle>
            <a:lvl1pPr marL="0" marR="0" indent="0" algn="l" defTabSz="914400" rtl="0" eaLnBrk="1" fontAlgn="auto" latinLnBrk="1" hangingPunct="1">
              <a:lnSpc>
                <a:spcPct val="90000"/>
              </a:lnSpc>
              <a:spcBef>
                <a:spcPts val="1000"/>
              </a:spcBef>
              <a:spcAft>
                <a:spcPts val="0"/>
              </a:spcAft>
              <a:buClrTx/>
              <a:buSzTx/>
              <a:buFont typeface="Arial" panose="020B0604020202020204" pitchFamily="34" charset="0"/>
              <a:buNone/>
              <a:tabLst/>
              <a:defRPr sz="1400"/>
            </a:lvl1pPr>
          </a:lstStyle>
          <a:p>
            <a:pPr marL="0" marR="0" lvl="0" indent="0" algn="l" defTabSz="914400" rtl="0" eaLnBrk="1" fontAlgn="auto" latinLnBrk="1" hangingPunct="1">
              <a:lnSpc>
                <a:spcPct val="90000"/>
              </a:lnSpc>
              <a:spcBef>
                <a:spcPts val="1000"/>
              </a:spcBef>
              <a:spcAft>
                <a:spcPts val="0"/>
              </a:spcAft>
              <a:buClrTx/>
              <a:buSzTx/>
              <a:buFont typeface="Arial" panose="020B0604020202020204" pitchFamily="34" charset="0"/>
              <a:buNone/>
              <a:tabLst/>
              <a:defRPr/>
            </a:pPr>
            <a:r>
              <a:rPr lang="en-US" altLang="ko-KR" dirty="0"/>
              <a:t>Click icon to add picture</a:t>
            </a:r>
            <a:endParaRPr lang="ko-KR" altLang="en-US" dirty="0"/>
          </a:p>
        </p:txBody>
      </p:sp>
    </p:spTree>
    <p:extLst>
      <p:ext uri="{BB962C8B-B14F-4D97-AF65-F5344CB8AC3E}">
        <p14:creationId xmlns:p14="http://schemas.microsoft.com/office/powerpoint/2010/main" val="340121429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PPTMON slide">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id="{18391A64-485F-424B-B3B2-B1CB6E26B08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647236" y="7063924"/>
            <a:ext cx="2471738" cy="190500"/>
          </a:xfrm>
          <a:prstGeom prst="rect">
            <a:avLst/>
          </a:prstGeom>
        </p:spPr>
      </p:pic>
      <p:sp>
        <p:nvSpPr>
          <p:cNvPr id="23" name="TextBox 22">
            <a:extLst>
              <a:ext uri="{FF2B5EF4-FFF2-40B4-BE49-F238E27FC236}">
                <a16:creationId xmlns:a16="http://schemas.microsoft.com/office/drawing/2014/main" id="{D0222388-ACFB-4C7D-92F6-B808C17D7B0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sp>
        <p:nvSpPr>
          <p:cNvPr id="6" name="그림 개체 틀 12">
            <a:extLst>
              <a:ext uri="{FF2B5EF4-FFF2-40B4-BE49-F238E27FC236}">
                <a16:creationId xmlns:a16="http://schemas.microsoft.com/office/drawing/2014/main" id="{3E6BBD74-1F3F-4A91-8904-0618375BE3FB}"/>
              </a:ext>
            </a:extLst>
          </p:cNvPr>
          <p:cNvSpPr>
            <a:spLocks noGrp="1"/>
          </p:cNvSpPr>
          <p:nvPr>
            <p:ph type="pic" sz="quarter" idx="15" hasCustomPrompt="1"/>
          </p:nvPr>
        </p:nvSpPr>
        <p:spPr>
          <a:xfrm>
            <a:off x="7169149" y="861060"/>
            <a:ext cx="4179418" cy="5135880"/>
          </a:xfrm>
          <a:prstGeom prst="rect">
            <a:avLst/>
          </a:prstGeom>
          <a:pattFill prst="pct10">
            <a:fgClr>
              <a:schemeClr val="bg1">
                <a:lumMod val="75000"/>
              </a:schemeClr>
            </a:fgClr>
            <a:bgClr>
              <a:schemeClr val="bg1">
                <a:lumMod val="95000"/>
              </a:schemeClr>
            </a:bgClr>
          </a:pattFill>
        </p:spPr>
        <p:txBody>
          <a:bodyPr tIns="972000" anchor="ctr" anchorCtr="1"/>
          <a:lstStyle>
            <a:lvl1pPr marL="0" marR="0" indent="0" algn="l" defTabSz="914400" rtl="0" eaLnBrk="1" fontAlgn="auto" latinLnBrk="1" hangingPunct="1">
              <a:lnSpc>
                <a:spcPct val="90000"/>
              </a:lnSpc>
              <a:spcBef>
                <a:spcPts val="1000"/>
              </a:spcBef>
              <a:spcAft>
                <a:spcPts val="0"/>
              </a:spcAft>
              <a:buClrTx/>
              <a:buSzTx/>
              <a:buFont typeface="Arial" panose="020B0604020202020204" pitchFamily="34" charset="0"/>
              <a:buNone/>
              <a:tabLst/>
              <a:defRPr sz="1400"/>
            </a:lvl1pPr>
          </a:lstStyle>
          <a:p>
            <a:pPr marL="0" marR="0" lvl="0" indent="0" algn="l" defTabSz="914400" rtl="0" eaLnBrk="1" fontAlgn="auto" latinLnBrk="1" hangingPunct="1">
              <a:lnSpc>
                <a:spcPct val="90000"/>
              </a:lnSpc>
              <a:spcBef>
                <a:spcPts val="1000"/>
              </a:spcBef>
              <a:spcAft>
                <a:spcPts val="0"/>
              </a:spcAft>
              <a:buClrTx/>
              <a:buSzTx/>
              <a:buFont typeface="Arial" panose="020B0604020202020204" pitchFamily="34" charset="0"/>
              <a:buNone/>
              <a:tabLst/>
              <a:defRPr/>
            </a:pPr>
            <a:r>
              <a:rPr lang="en-US" altLang="ko-KR" dirty="0"/>
              <a:t>Click icon to add picture</a:t>
            </a:r>
            <a:endParaRPr lang="ko-KR" altLang="en-US" dirty="0"/>
          </a:p>
        </p:txBody>
      </p:sp>
    </p:spTree>
    <p:extLst>
      <p:ext uri="{BB962C8B-B14F-4D97-AF65-F5344CB8AC3E}">
        <p14:creationId xmlns:p14="http://schemas.microsoft.com/office/powerpoint/2010/main" val="153561710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PPTMON slide">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id="{18391A64-485F-424B-B3B2-B1CB6E26B08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647236" y="7063924"/>
            <a:ext cx="2471738" cy="190500"/>
          </a:xfrm>
          <a:prstGeom prst="rect">
            <a:avLst/>
          </a:prstGeom>
        </p:spPr>
      </p:pic>
      <p:sp>
        <p:nvSpPr>
          <p:cNvPr id="23" name="TextBox 22">
            <a:extLst>
              <a:ext uri="{FF2B5EF4-FFF2-40B4-BE49-F238E27FC236}">
                <a16:creationId xmlns:a16="http://schemas.microsoft.com/office/drawing/2014/main" id="{D0222388-ACFB-4C7D-92F6-B808C17D7B0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sp>
        <p:nvSpPr>
          <p:cNvPr id="5" name="그림 개체 틀 17">
            <a:extLst>
              <a:ext uri="{FF2B5EF4-FFF2-40B4-BE49-F238E27FC236}">
                <a16:creationId xmlns:a16="http://schemas.microsoft.com/office/drawing/2014/main" id="{873A5534-3B06-4B4D-B5C5-9DD35F81DA2B}"/>
              </a:ext>
            </a:extLst>
          </p:cNvPr>
          <p:cNvSpPr>
            <a:spLocks noGrp="1"/>
          </p:cNvSpPr>
          <p:nvPr>
            <p:ph type="pic" sz="quarter" idx="11" hasCustomPrompt="1"/>
          </p:nvPr>
        </p:nvSpPr>
        <p:spPr>
          <a:xfrm>
            <a:off x="1358900" y="3638550"/>
            <a:ext cx="4464000" cy="2070099"/>
          </a:xfrm>
          <a:prstGeom prst="rect">
            <a:avLst/>
          </a:prstGeom>
          <a:pattFill prst="pct10">
            <a:fgClr>
              <a:schemeClr val="bg1">
                <a:lumMod val="75000"/>
              </a:schemeClr>
            </a:fgClr>
            <a:bgClr>
              <a:schemeClr val="bg1">
                <a:lumMod val="95000"/>
              </a:schemeClr>
            </a:bgClr>
          </a:pattFill>
        </p:spPr>
        <p:txBody>
          <a:bodyPr anchor="b" anchorCtr="1"/>
          <a:lstStyle>
            <a:lvl1pPr marL="228600" marR="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lang="ko-KR" altLang="en-US" sz="1100"/>
            </a:lvl1pPr>
          </a:lstStyle>
          <a:p>
            <a:pPr marL="228600" marR="0" lvl="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a:pPr>
            <a:r>
              <a:rPr lang="en-US" altLang="ko-KR" dirty="0"/>
              <a:t>Click icon to add picture</a:t>
            </a:r>
            <a:endParaRPr lang="ko-KR" altLang="en-US" dirty="0"/>
          </a:p>
        </p:txBody>
      </p:sp>
      <p:sp>
        <p:nvSpPr>
          <p:cNvPr id="6" name="그림 개체 틀 17">
            <a:extLst>
              <a:ext uri="{FF2B5EF4-FFF2-40B4-BE49-F238E27FC236}">
                <a16:creationId xmlns:a16="http://schemas.microsoft.com/office/drawing/2014/main" id="{7C623EC3-B60C-4759-A89A-12A870680583}"/>
              </a:ext>
            </a:extLst>
          </p:cNvPr>
          <p:cNvSpPr>
            <a:spLocks noGrp="1"/>
          </p:cNvSpPr>
          <p:nvPr>
            <p:ph type="pic" sz="quarter" idx="12" hasCustomPrompt="1"/>
          </p:nvPr>
        </p:nvSpPr>
        <p:spPr>
          <a:xfrm>
            <a:off x="1358900" y="1244599"/>
            <a:ext cx="4464000" cy="2070099"/>
          </a:xfrm>
          <a:prstGeom prst="rect">
            <a:avLst/>
          </a:prstGeom>
          <a:pattFill prst="pct10">
            <a:fgClr>
              <a:schemeClr val="bg1">
                <a:lumMod val="75000"/>
              </a:schemeClr>
            </a:fgClr>
            <a:bgClr>
              <a:schemeClr val="bg1">
                <a:lumMod val="95000"/>
              </a:schemeClr>
            </a:bgClr>
          </a:pattFill>
        </p:spPr>
        <p:txBody>
          <a:bodyPr anchor="b" anchorCtr="1"/>
          <a:lstStyle>
            <a:lvl1pPr marL="228600" marR="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lang="ko-KR" altLang="en-US" sz="1100"/>
            </a:lvl1pPr>
          </a:lstStyle>
          <a:p>
            <a:pPr marL="228600" marR="0" lvl="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a:pPr>
            <a:r>
              <a:rPr lang="en-US" altLang="ko-KR" dirty="0"/>
              <a:t>Click icon to add picture</a:t>
            </a:r>
            <a:endParaRPr lang="ko-KR" altLang="en-US" dirty="0"/>
          </a:p>
        </p:txBody>
      </p:sp>
    </p:spTree>
    <p:extLst>
      <p:ext uri="{BB962C8B-B14F-4D97-AF65-F5344CB8AC3E}">
        <p14:creationId xmlns:p14="http://schemas.microsoft.com/office/powerpoint/2010/main" val="177154500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PPTMON slide">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id="{18391A64-485F-424B-B3B2-B1CB6E26B08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647236" y="7063924"/>
            <a:ext cx="2471738" cy="190500"/>
          </a:xfrm>
          <a:prstGeom prst="rect">
            <a:avLst/>
          </a:prstGeom>
        </p:spPr>
      </p:pic>
      <p:sp>
        <p:nvSpPr>
          <p:cNvPr id="23" name="TextBox 22">
            <a:extLst>
              <a:ext uri="{FF2B5EF4-FFF2-40B4-BE49-F238E27FC236}">
                <a16:creationId xmlns:a16="http://schemas.microsoft.com/office/drawing/2014/main" id="{D0222388-ACFB-4C7D-92F6-B808C17D7B0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sp>
        <p:nvSpPr>
          <p:cNvPr id="5" name="그림 개체 틀 12">
            <a:extLst>
              <a:ext uri="{FF2B5EF4-FFF2-40B4-BE49-F238E27FC236}">
                <a16:creationId xmlns:a16="http://schemas.microsoft.com/office/drawing/2014/main" id="{BB94CF95-09F1-424C-B3BA-8746E45F2A8D}"/>
              </a:ext>
            </a:extLst>
          </p:cNvPr>
          <p:cNvSpPr>
            <a:spLocks noGrp="1"/>
          </p:cNvSpPr>
          <p:nvPr>
            <p:ph type="pic" sz="quarter" idx="23" hasCustomPrompt="1"/>
          </p:nvPr>
        </p:nvSpPr>
        <p:spPr>
          <a:xfrm>
            <a:off x="1523717" y="2447085"/>
            <a:ext cx="1947086" cy="1947084"/>
          </a:xfrm>
          <a:prstGeom prst="rect">
            <a:avLst/>
          </a:prstGeom>
          <a:pattFill prst="pct10">
            <a:fgClr>
              <a:schemeClr val="bg1">
                <a:lumMod val="75000"/>
              </a:schemeClr>
            </a:fgClr>
            <a:bgClr>
              <a:schemeClr val="bg1">
                <a:lumMod val="95000"/>
              </a:schemeClr>
            </a:bgClr>
          </a:pattFill>
        </p:spPr>
        <p:txBody>
          <a:bodyPr anchor="b" anchorCtr="1"/>
          <a:lstStyle>
            <a:lvl1pPr marL="0" marR="0" indent="0" algn="l" defTabSz="914400" rtl="0" eaLnBrk="1" fontAlgn="auto" latinLnBrk="1" hangingPunct="1">
              <a:lnSpc>
                <a:spcPct val="90000"/>
              </a:lnSpc>
              <a:spcBef>
                <a:spcPts val="1000"/>
              </a:spcBef>
              <a:spcAft>
                <a:spcPts val="0"/>
              </a:spcAft>
              <a:buClrTx/>
              <a:buSzTx/>
              <a:buFont typeface="Arial" panose="020B0604020202020204" pitchFamily="34" charset="0"/>
              <a:buNone/>
              <a:tabLst/>
              <a:defRPr sz="1400"/>
            </a:lvl1pPr>
          </a:lstStyle>
          <a:p>
            <a:pPr marL="0" marR="0" lvl="0" indent="0" algn="l" defTabSz="914400" rtl="0" eaLnBrk="1" fontAlgn="auto" latinLnBrk="1" hangingPunct="1">
              <a:lnSpc>
                <a:spcPct val="90000"/>
              </a:lnSpc>
              <a:spcBef>
                <a:spcPts val="1000"/>
              </a:spcBef>
              <a:spcAft>
                <a:spcPts val="0"/>
              </a:spcAft>
              <a:buClrTx/>
              <a:buSzTx/>
              <a:buFont typeface="Arial" panose="020B0604020202020204" pitchFamily="34" charset="0"/>
              <a:buNone/>
              <a:tabLst/>
              <a:defRPr/>
            </a:pPr>
            <a:r>
              <a:rPr lang="en-US" altLang="ko-KR" dirty="0"/>
              <a:t>Click icon to add picture</a:t>
            </a:r>
            <a:endParaRPr lang="ko-KR" altLang="en-US" dirty="0"/>
          </a:p>
        </p:txBody>
      </p:sp>
      <p:sp>
        <p:nvSpPr>
          <p:cNvPr id="6" name="그림 개체 틀 12">
            <a:extLst>
              <a:ext uri="{FF2B5EF4-FFF2-40B4-BE49-F238E27FC236}">
                <a16:creationId xmlns:a16="http://schemas.microsoft.com/office/drawing/2014/main" id="{7E46A853-9E6B-460A-9C48-0235FBDCF976}"/>
              </a:ext>
            </a:extLst>
          </p:cNvPr>
          <p:cNvSpPr>
            <a:spLocks noGrp="1"/>
          </p:cNvSpPr>
          <p:nvPr>
            <p:ph type="pic" sz="quarter" idx="24" hasCustomPrompt="1"/>
          </p:nvPr>
        </p:nvSpPr>
        <p:spPr>
          <a:xfrm>
            <a:off x="8720915" y="2447085"/>
            <a:ext cx="1947086" cy="1947084"/>
          </a:xfrm>
          <a:prstGeom prst="rect">
            <a:avLst/>
          </a:prstGeom>
          <a:pattFill prst="pct10">
            <a:fgClr>
              <a:schemeClr val="bg1">
                <a:lumMod val="75000"/>
              </a:schemeClr>
            </a:fgClr>
            <a:bgClr>
              <a:schemeClr val="bg1">
                <a:lumMod val="95000"/>
              </a:schemeClr>
            </a:bgClr>
          </a:pattFill>
        </p:spPr>
        <p:txBody>
          <a:bodyPr anchor="b" anchorCtr="1"/>
          <a:lstStyle>
            <a:lvl1pPr marL="0" marR="0" indent="0" algn="l" defTabSz="914400" rtl="0" eaLnBrk="1" fontAlgn="auto" latinLnBrk="1" hangingPunct="1">
              <a:lnSpc>
                <a:spcPct val="90000"/>
              </a:lnSpc>
              <a:spcBef>
                <a:spcPts val="1000"/>
              </a:spcBef>
              <a:spcAft>
                <a:spcPts val="0"/>
              </a:spcAft>
              <a:buClrTx/>
              <a:buSzTx/>
              <a:buFont typeface="Arial" panose="020B0604020202020204" pitchFamily="34" charset="0"/>
              <a:buNone/>
              <a:tabLst/>
              <a:defRPr sz="1400"/>
            </a:lvl1pPr>
          </a:lstStyle>
          <a:p>
            <a:pPr marL="0" marR="0" lvl="0" indent="0" algn="l" defTabSz="914400" rtl="0" eaLnBrk="1" fontAlgn="auto" latinLnBrk="1" hangingPunct="1">
              <a:lnSpc>
                <a:spcPct val="90000"/>
              </a:lnSpc>
              <a:spcBef>
                <a:spcPts val="1000"/>
              </a:spcBef>
              <a:spcAft>
                <a:spcPts val="0"/>
              </a:spcAft>
              <a:buClrTx/>
              <a:buSzTx/>
              <a:buFont typeface="Arial" panose="020B0604020202020204" pitchFamily="34" charset="0"/>
              <a:buNone/>
              <a:tabLst/>
              <a:defRPr/>
            </a:pPr>
            <a:r>
              <a:rPr lang="en-US" altLang="ko-KR" dirty="0"/>
              <a:t>Click icon to add picture</a:t>
            </a:r>
            <a:endParaRPr lang="ko-KR" altLang="en-US" dirty="0"/>
          </a:p>
        </p:txBody>
      </p:sp>
      <p:sp>
        <p:nvSpPr>
          <p:cNvPr id="7" name="그림 개체 틀 12">
            <a:extLst>
              <a:ext uri="{FF2B5EF4-FFF2-40B4-BE49-F238E27FC236}">
                <a16:creationId xmlns:a16="http://schemas.microsoft.com/office/drawing/2014/main" id="{1C8C9EDA-0AA5-410F-A9E2-C9EB267A6CB7}"/>
              </a:ext>
            </a:extLst>
          </p:cNvPr>
          <p:cNvSpPr>
            <a:spLocks noGrp="1"/>
          </p:cNvSpPr>
          <p:nvPr>
            <p:ph type="pic" sz="quarter" idx="25" hasCustomPrompt="1"/>
          </p:nvPr>
        </p:nvSpPr>
        <p:spPr>
          <a:xfrm>
            <a:off x="6321849" y="2447085"/>
            <a:ext cx="1947086" cy="1947084"/>
          </a:xfrm>
          <a:prstGeom prst="rect">
            <a:avLst/>
          </a:prstGeom>
          <a:pattFill prst="pct10">
            <a:fgClr>
              <a:schemeClr val="bg1">
                <a:lumMod val="75000"/>
              </a:schemeClr>
            </a:fgClr>
            <a:bgClr>
              <a:schemeClr val="bg1">
                <a:lumMod val="95000"/>
              </a:schemeClr>
            </a:bgClr>
          </a:pattFill>
        </p:spPr>
        <p:txBody>
          <a:bodyPr anchor="b" anchorCtr="1"/>
          <a:lstStyle>
            <a:lvl1pPr marL="0" marR="0" indent="0" algn="l" defTabSz="914400" rtl="0" eaLnBrk="1" fontAlgn="auto" latinLnBrk="1" hangingPunct="1">
              <a:lnSpc>
                <a:spcPct val="90000"/>
              </a:lnSpc>
              <a:spcBef>
                <a:spcPts val="1000"/>
              </a:spcBef>
              <a:spcAft>
                <a:spcPts val="0"/>
              </a:spcAft>
              <a:buClrTx/>
              <a:buSzTx/>
              <a:buFont typeface="Arial" panose="020B0604020202020204" pitchFamily="34" charset="0"/>
              <a:buNone/>
              <a:tabLst/>
              <a:defRPr sz="1400"/>
            </a:lvl1pPr>
          </a:lstStyle>
          <a:p>
            <a:pPr marL="0" marR="0" lvl="0" indent="0" algn="l" defTabSz="914400" rtl="0" eaLnBrk="1" fontAlgn="auto" latinLnBrk="1" hangingPunct="1">
              <a:lnSpc>
                <a:spcPct val="90000"/>
              </a:lnSpc>
              <a:spcBef>
                <a:spcPts val="1000"/>
              </a:spcBef>
              <a:spcAft>
                <a:spcPts val="0"/>
              </a:spcAft>
              <a:buClrTx/>
              <a:buSzTx/>
              <a:buFont typeface="Arial" panose="020B0604020202020204" pitchFamily="34" charset="0"/>
              <a:buNone/>
              <a:tabLst/>
              <a:defRPr/>
            </a:pPr>
            <a:r>
              <a:rPr lang="en-US" altLang="ko-KR" dirty="0"/>
              <a:t>Click icon to add picture</a:t>
            </a:r>
            <a:endParaRPr lang="ko-KR" altLang="en-US" dirty="0"/>
          </a:p>
        </p:txBody>
      </p:sp>
      <p:sp>
        <p:nvSpPr>
          <p:cNvPr id="8" name="그림 개체 틀 12">
            <a:extLst>
              <a:ext uri="{FF2B5EF4-FFF2-40B4-BE49-F238E27FC236}">
                <a16:creationId xmlns:a16="http://schemas.microsoft.com/office/drawing/2014/main" id="{DC80FBCD-A0CB-4CA5-98E2-95F1FC997EAC}"/>
              </a:ext>
            </a:extLst>
          </p:cNvPr>
          <p:cNvSpPr>
            <a:spLocks noGrp="1"/>
          </p:cNvSpPr>
          <p:nvPr>
            <p:ph type="pic" sz="quarter" idx="26" hasCustomPrompt="1"/>
          </p:nvPr>
        </p:nvSpPr>
        <p:spPr>
          <a:xfrm>
            <a:off x="3922783" y="2447085"/>
            <a:ext cx="1947086" cy="1947084"/>
          </a:xfrm>
          <a:prstGeom prst="rect">
            <a:avLst/>
          </a:prstGeom>
          <a:pattFill prst="pct10">
            <a:fgClr>
              <a:schemeClr val="bg1">
                <a:lumMod val="75000"/>
              </a:schemeClr>
            </a:fgClr>
            <a:bgClr>
              <a:schemeClr val="bg1">
                <a:lumMod val="95000"/>
              </a:schemeClr>
            </a:bgClr>
          </a:pattFill>
        </p:spPr>
        <p:txBody>
          <a:bodyPr anchor="b" anchorCtr="1"/>
          <a:lstStyle>
            <a:lvl1pPr marL="0" marR="0" indent="0" algn="l" defTabSz="914400" rtl="0" eaLnBrk="1" fontAlgn="auto" latinLnBrk="1" hangingPunct="1">
              <a:lnSpc>
                <a:spcPct val="90000"/>
              </a:lnSpc>
              <a:spcBef>
                <a:spcPts val="1000"/>
              </a:spcBef>
              <a:spcAft>
                <a:spcPts val="0"/>
              </a:spcAft>
              <a:buClrTx/>
              <a:buSzTx/>
              <a:buFont typeface="Arial" panose="020B0604020202020204" pitchFamily="34" charset="0"/>
              <a:buNone/>
              <a:tabLst/>
              <a:defRPr sz="1400"/>
            </a:lvl1pPr>
          </a:lstStyle>
          <a:p>
            <a:pPr marL="0" marR="0" lvl="0" indent="0" algn="l" defTabSz="914400" rtl="0" eaLnBrk="1" fontAlgn="auto" latinLnBrk="1" hangingPunct="1">
              <a:lnSpc>
                <a:spcPct val="90000"/>
              </a:lnSpc>
              <a:spcBef>
                <a:spcPts val="1000"/>
              </a:spcBef>
              <a:spcAft>
                <a:spcPts val="0"/>
              </a:spcAft>
              <a:buClrTx/>
              <a:buSzTx/>
              <a:buFont typeface="Arial" panose="020B0604020202020204" pitchFamily="34" charset="0"/>
              <a:buNone/>
              <a:tabLst/>
              <a:defRPr/>
            </a:pPr>
            <a:r>
              <a:rPr lang="en-US" altLang="ko-KR" dirty="0"/>
              <a:t>Click icon to add picture</a:t>
            </a:r>
            <a:endParaRPr lang="ko-KR" altLang="en-US" dirty="0"/>
          </a:p>
        </p:txBody>
      </p:sp>
    </p:spTree>
    <p:extLst>
      <p:ext uri="{BB962C8B-B14F-4D97-AF65-F5344CB8AC3E}">
        <p14:creationId xmlns:p14="http://schemas.microsoft.com/office/powerpoint/2010/main" val="131656133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PPTMON slide">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id="{18391A64-485F-424B-B3B2-B1CB6E26B08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647236" y="7063924"/>
            <a:ext cx="2471738" cy="190500"/>
          </a:xfrm>
          <a:prstGeom prst="rect">
            <a:avLst/>
          </a:prstGeom>
        </p:spPr>
      </p:pic>
      <p:sp>
        <p:nvSpPr>
          <p:cNvPr id="23" name="TextBox 22">
            <a:extLst>
              <a:ext uri="{FF2B5EF4-FFF2-40B4-BE49-F238E27FC236}">
                <a16:creationId xmlns:a16="http://schemas.microsoft.com/office/drawing/2014/main" id="{D0222388-ACFB-4C7D-92F6-B808C17D7B0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sp>
        <p:nvSpPr>
          <p:cNvPr id="5" name="그림 개체 틀 12">
            <a:extLst>
              <a:ext uri="{FF2B5EF4-FFF2-40B4-BE49-F238E27FC236}">
                <a16:creationId xmlns:a16="http://schemas.microsoft.com/office/drawing/2014/main" id="{2749B488-480A-4946-9BA6-AA23540EF9D0}"/>
              </a:ext>
            </a:extLst>
          </p:cNvPr>
          <p:cNvSpPr>
            <a:spLocks noGrp="1"/>
          </p:cNvSpPr>
          <p:nvPr>
            <p:ph type="pic" sz="quarter" idx="14" hasCustomPrompt="1"/>
          </p:nvPr>
        </p:nvSpPr>
        <p:spPr>
          <a:xfrm>
            <a:off x="3806360" y="1523953"/>
            <a:ext cx="2381600" cy="3810002"/>
          </a:xfrm>
          <a:prstGeom prst="rect">
            <a:avLst/>
          </a:prstGeom>
          <a:pattFill prst="pct10">
            <a:fgClr>
              <a:schemeClr val="bg1">
                <a:lumMod val="75000"/>
              </a:schemeClr>
            </a:fgClr>
            <a:bgClr>
              <a:schemeClr val="bg1">
                <a:lumMod val="95000"/>
              </a:schemeClr>
            </a:bgClr>
          </a:pattFill>
        </p:spPr>
        <p:txBody>
          <a:bodyPr anchor="b" anchorCtr="1"/>
          <a:lstStyle>
            <a:lvl1pPr marL="0" marR="0" indent="0" algn="l" defTabSz="914400" rtl="0" eaLnBrk="1" fontAlgn="auto" latinLnBrk="1" hangingPunct="1">
              <a:lnSpc>
                <a:spcPct val="90000"/>
              </a:lnSpc>
              <a:spcBef>
                <a:spcPts val="1000"/>
              </a:spcBef>
              <a:spcAft>
                <a:spcPts val="0"/>
              </a:spcAft>
              <a:buClrTx/>
              <a:buSzTx/>
              <a:buFont typeface="Arial" panose="020B0604020202020204" pitchFamily="34" charset="0"/>
              <a:buNone/>
              <a:tabLst/>
              <a:defRPr sz="1100"/>
            </a:lvl1pPr>
          </a:lstStyle>
          <a:p>
            <a:pPr marL="0" marR="0" lvl="0" indent="0" algn="l" defTabSz="914400" rtl="0" eaLnBrk="1" fontAlgn="auto" latinLnBrk="1" hangingPunct="1">
              <a:lnSpc>
                <a:spcPct val="90000"/>
              </a:lnSpc>
              <a:spcBef>
                <a:spcPts val="1000"/>
              </a:spcBef>
              <a:spcAft>
                <a:spcPts val="0"/>
              </a:spcAft>
              <a:buClrTx/>
              <a:buSzTx/>
              <a:buFont typeface="Arial" panose="020B0604020202020204" pitchFamily="34" charset="0"/>
              <a:buNone/>
              <a:tabLst/>
              <a:defRPr/>
            </a:pPr>
            <a:r>
              <a:rPr lang="en-US" altLang="ko-KR" dirty="0"/>
              <a:t>Click icon to add picture</a:t>
            </a:r>
            <a:endParaRPr lang="ko-KR" altLang="en-US" dirty="0"/>
          </a:p>
        </p:txBody>
      </p:sp>
      <p:sp>
        <p:nvSpPr>
          <p:cNvPr id="6" name="그림 개체 틀 12">
            <a:extLst>
              <a:ext uri="{FF2B5EF4-FFF2-40B4-BE49-F238E27FC236}">
                <a16:creationId xmlns:a16="http://schemas.microsoft.com/office/drawing/2014/main" id="{BDAE8063-941C-4901-B0B5-3848B1459C1A}"/>
              </a:ext>
            </a:extLst>
          </p:cNvPr>
          <p:cNvSpPr>
            <a:spLocks noGrp="1"/>
          </p:cNvSpPr>
          <p:nvPr>
            <p:ph type="pic" sz="quarter" idx="15" hasCustomPrompt="1"/>
          </p:nvPr>
        </p:nvSpPr>
        <p:spPr>
          <a:xfrm>
            <a:off x="6426991" y="1523953"/>
            <a:ext cx="2381600" cy="3810002"/>
          </a:xfrm>
          <a:prstGeom prst="rect">
            <a:avLst/>
          </a:prstGeom>
          <a:pattFill prst="pct10">
            <a:fgClr>
              <a:schemeClr val="bg1">
                <a:lumMod val="75000"/>
              </a:schemeClr>
            </a:fgClr>
            <a:bgClr>
              <a:schemeClr val="bg1">
                <a:lumMod val="95000"/>
              </a:schemeClr>
            </a:bgClr>
          </a:pattFill>
        </p:spPr>
        <p:txBody>
          <a:bodyPr anchor="b" anchorCtr="1"/>
          <a:lstStyle>
            <a:lvl1pPr marL="0" marR="0" indent="0" algn="l" defTabSz="914400" rtl="0" eaLnBrk="1" fontAlgn="auto" latinLnBrk="1" hangingPunct="1">
              <a:lnSpc>
                <a:spcPct val="90000"/>
              </a:lnSpc>
              <a:spcBef>
                <a:spcPts val="1000"/>
              </a:spcBef>
              <a:spcAft>
                <a:spcPts val="0"/>
              </a:spcAft>
              <a:buClrTx/>
              <a:buSzTx/>
              <a:buFont typeface="Arial" panose="020B0604020202020204" pitchFamily="34" charset="0"/>
              <a:buNone/>
              <a:tabLst/>
              <a:defRPr sz="1100"/>
            </a:lvl1pPr>
          </a:lstStyle>
          <a:p>
            <a:pPr marL="0" marR="0" lvl="0" indent="0" algn="l" defTabSz="914400" rtl="0" eaLnBrk="1" fontAlgn="auto" latinLnBrk="1" hangingPunct="1">
              <a:lnSpc>
                <a:spcPct val="90000"/>
              </a:lnSpc>
              <a:spcBef>
                <a:spcPts val="1000"/>
              </a:spcBef>
              <a:spcAft>
                <a:spcPts val="0"/>
              </a:spcAft>
              <a:buClrTx/>
              <a:buSzTx/>
              <a:buFont typeface="Arial" panose="020B0604020202020204" pitchFamily="34" charset="0"/>
              <a:buNone/>
              <a:tabLst/>
              <a:defRPr/>
            </a:pPr>
            <a:r>
              <a:rPr lang="en-US" altLang="ko-KR" dirty="0"/>
              <a:t>Click icon to add picture</a:t>
            </a:r>
            <a:endParaRPr lang="ko-KR" altLang="en-US" dirty="0"/>
          </a:p>
        </p:txBody>
      </p:sp>
      <p:sp>
        <p:nvSpPr>
          <p:cNvPr id="7" name="그림 개체 틀 12">
            <a:extLst>
              <a:ext uri="{FF2B5EF4-FFF2-40B4-BE49-F238E27FC236}">
                <a16:creationId xmlns:a16="http://schemas.microsoft.com/office/drawing/2014/main" id="{256889A6-E9F7-4917-9EEC-0C187AEF0714}"/>
              </a:ext>
            </a:extLst>
          </p:cNvPr>
          <p:cNvSpPr>
            <a:spLocks noGrp="1"/>
          </p:cNvSpPr>
          <p:nvPr>
            <p:ph type="pic" sz="quarter" idx="16" hasCustomPrompt="1"/>
          </p:nvPr>
        </p:nvSpPr>
        <p:spPr>
          <a:xfrm>
            <a:off x="9047622" y="1523953"/>
            <a:ext cx="2381600" cy="3810002"/>
          </a:xfrm>
          <a:prstGeom prst="rect">
            <a:avLst/>
          </a:prstGeom>
          <a:pattFill prst="pct10">
            <a:fgClr>
              <a:schemeClr val="bg1">
                <a:lumMod val="75000"/>
              </a:schemeClr>
            </a:fgClr>
            <a:bgClr>
              <a:schemeClr val="bg1">
                <a:lumMod val="95000"/>
              </a:schemeClr>
            </a:bgClr>
          </a:pattFill>
        </p:spPr>
        <p:txBody>
          <a:bodyPr anchor="b" anchorCtr="1"/>
          <a:lstStyle>
            <a:lvl1pPr marL="0" marR="0" indent="0" algn="l" defTabSz="914400" rtl="0" eaLnBrk="1" fontAlgn="auto" latinLnBrk="1" hangingPunct="1">
              <a:lnSpc>
                <a:spcPct val="90000"/>
              </a:lnSpc>
              <a:spcBef>
                <a:spcPts val="1000"/>
              </a:spcBef>
              <a:spcAft>
                <a:spcPts val="0"/>
              </a:spcAft>
              <a:buClrTx/>
              <a:buSzTx/>
              <a:buFont typeface="Arial" panose="020B0604020202020204" pitchFamily="34" charset="0"/>
              <a:buNone/>
              <a:tabLst/>
              <a:defRPr sz="1100"/>
            </a:lvl1pPr>
          </a:lstStyle>
          <a:p>
            <a:pPr marL="0" marR="0" lvl="0" indent="0" algn="l" defTabSz="914400" rtl="0" eaLnBrk="1" fontAlgn="auto" latinLnBrk="1" hangingPunct="1">
              <a:lnSpc>
                <a:spcPct val="90000"/>
              </a:lnSpc>
              <a:spcBef>
                <a:spcPts val="1000"/>
              </a:spcBef>
              <a:spcAft>
                <a:spcPts val="0"/>
              </a:spcAft>
              <a:buClrTx/>
              <a:buSzTx/>
              <a:buFont typeface="Arial" panose="020B0604020202020204" pitchFamily="34" charset="0"/>
              <a:buNone/>
              <a:tabLst/>
              <a:defRPr/>
            </a:pPr>
            <a:r>
              <a:rPr lang="en-US" altLang="ko-KR" dirty="0"/>
              <a:t>Click icon to add picture</a:t>
            </a:r>
            <a:endParaRPr lang="ko-KR" altLang="en-US" dirty="0"/>
          </a:p>
        </p:txBody>
      </p:sp>
    </p:spTree>
    <p:extLst>
      <p:ext uri="{BB962C8B-B14F-4D97-AF65-F5344CB8AC3E}">
        <p14:creationId xmlns:p14="http://schemas.microsoft.com/office/powerpoint/2010/main" val="275754742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PPTMON slide">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id="{18391A64-485F-424B-B3B2-B1CB6E26B08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647236" y="7063924"/>
            <a:ext cx="2471738" cy="190500"/>
          </a:xfrm>
          <a:prstGeom prst="rect">
            <a:avLst/>
          </a:prstGeom>
        </p:spPr>
      </p:pic>
      <p:sp>
        <p:nvSpPr>
          <p:cNvPr id="23" name="TextBox 22">
            <a:extLst>
              <a:ext uri="{FF2B5EF4-FFF2-40B4-BE49-F238E27FC236}">
                <a16:creationId xmlns:a16="http://schemas.microsoft.com/office/drawing/2014/main" id="{D0222388-ACFB-4C7D-92F6-B808C17D7B0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sp>
        <p:nvSpPr>
          <p:cNvPr id="5" name="그림 개체 틀 7">
            <a:extLst>
              <a:ext uri="{FF2B5EF4-FFF2-40B4-BE49-F238E27FC236}">
                <a16:creationId xmlns:a16="http://schemas.microsoft.com/office/drawing/2014/main" id="{9F5F6D3F-9D6D-4F61-8057-C43011BB6B1D}"/>
              </a:ext>
            </a:extLst>
          </p:cNvPr>
          <p:cNvSpPr>
            <a:spLocks noGrp="1"/>
          </p:cNvSpPr>
          <p:nvPr>
            <p:ph type="pic" sz="quarter" idx="11" hasCustomPrompt="1"/>
          </p:nvPr>
        </p:nvSpPr>
        <p:spPr>
          <a:xfrm>
            <a:off x="1175574" y="1685593"/>
            <a:ext cx="1959655" cy="3896405"/>
          </a:xfrm>
          <a:prstGeom prst="roundRect">
            <a:avLst>
              <a:gd name="adj" fmla="val 4287"/>
            </a:avLst>
          </a:prstGeom>
          <a:pattFill prst="pct10">
            <a:fgClr>
              <a:schemeClr val="bg1">
                <a:lumMod val="75000"/>
              </a:schemeClr>
            </a:fgClr>
            <a:bgClr>
              <a:schemeClr val="bg1">
                <a:lumMod val="95000"/>
              </a:schemeClr>
            </a:bgClr>
          </a:pattFill>
        </p:spPr>
        <p:txBody>
          <a:bodyPr tIns="828000" anchor="ctr" anchorCtr="1"/>
          <a:lstStyle>
            <a:lvl1pPr>
              <a:defRPr lang="ko-KR" altLang="en-US" sz="1400"/>
            </a:lvl1pPr>
          </a:lstStyle>
          <a:p>
            <a:r>
              <a:rPr lang="en-US" altLang="ko-KR" dirty="0"/>
              <a:t>Click icon to add picture</a:t>
            </a:r>
            <a:endParaRPr lang="ko-KR" altLang="en-US" dirty="0"/>
          </a:p>
        </p:txBody>
      </p:sp>
      <p:sp>
        <p:nvSpPr>
          <p:cNvPr id="6" name="그림 개체 틀 7">
            <a:extLst>
              <a:ext uri="{FF2B5EF4-FFF2-40B4-BE49-F238E27FC236}">
                <a16:creationId xmlns:a16="http://schemas.microsoft.com/office/drawing/2014/main" id="{7E6A158C-3CAE-44FA-B0B9-7A1A3A4B98D8}"/>
              </a:ext>
            </a:extLst>
          </p:cNvPr>
          <p:cNvSpPr>
            <a:spLocks noGrp="1"/>
          </p:cNvSpPr>
          <p:nvPr>
            <p:ph type="pic" sz="quarter" idx="12" hasCustomPrompt="1"/>
          </p:nvPr>
        </p:nvSpPr>
        <p:spPr>
          <a:xfrm>
            <a:off x="3969973" y="1685593"/>
            <a:ext cx="1959655" cy="3896405"/>
          </a:xfrm>
          <a:prstGeom prst="roundRect">
            <a:avLst>
              <a:gd name="adj" fmla="val 4287"/>
            </a:avLst>
          </a:prstGeom>
          <a:pattFill prst="pct10">
            <a:fgClr>
              <a:schemeClr val="bg1">
                <a:lumMod val="75000"/>
              </a:schemeClr>
            </a:fgClr>
            <a:bgClr>
              <a:schemeClr val="bg1">
                <a:lumMod val="95000"/>
              </a:schemeClr>
            </a:bgClr>
          </a:pattFill>
        </p:spPr>
        <p:txBody>
          <a:bodyPr tIns="828000" anchor="ctr" anchorCtr="1"/>
          <a:lstStyle>
            <a:lvl1pPr>
              <a:defRPr lang="ko-KR" altLang="en-US" sz="1400"/>
            </a:lvl1pPr>
          </a:lstStyle>
          <a:p>
            <a:r>
              <a:rPr lang="en-US" altLang="ko-KR" dirty="0"/>
              <a:t>Click icon to add picture</a:t>
            </a:r>
            <a:endParaRPr lang="ko-KR" altLang="en-US" dirty="0"/>
          </a:p>
        </p:txBody>
      </p:sp>
    </p:spTree>
    <p:extLst>
      <p:ext uri="{BB962C8B-B14F-4D97-AF65-F5344CB8AC3E}">
        <p14:creationId xmlns:p14="http://schemas.microsoft.com/office/powerpoint/2010/main" val="34912331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PPTMON slide">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id="{18391A64-485F-424B-B3B2-B1CB6E26B08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647236" y="7063924"/>
            <a:ext cx="2471738" cy="190500"/>
          </a:xfrm>
          <a:prstGeom prst="rect">
            <a:avLst/>
          </a:prstGeom>
        </p:spPr>
      </p:pic>
      <p:sp>
        <p:nvSpPr>
          <p:cNvPr id="23" name="TextBox 22">
            <a:extLst>
              <a:ext uri="{FF2B5EF4-FFF2-40B4-BE49-F238E27FC236}">
                <a16:creationId xmlns:a16="http://schemas.microsoft.com/office/drawing/2014/main" id="{D0222388-ACFB-4C7D-92F6-B808C17D7B0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sp>
        <p:nvSpPr>
          <p:cNvPr id="5" name="그림 개체 틀 7">
            <a:extLst>
              <a:ext uri="{FF2B5EF4-FFF2-40B4-BE49-F238E27FC236}">
                <a16:creationId xmlns:a16="http://schemas.microsoft.com/office/drawing/2014/main" id="{B9166696-77CB-40E4-AA6F-B8E5C8D454D8}"/>
              </a:ext>
            </a:extLst>
          </p:cNvPr>
          <p:cNvSpPr>
            <a:spLocks noGrp="1"/>
          </p:cNvSpPr>
          <p:nvPr>
            <p:ph type="pic" sz="quarter" idx="11" hasCustomPrompt="1"/>
          </p:nvPr>
        </p:nvSpPr>
        <p:spPr>
          <a:xfrm>
            <a:off x="1510562" y="1157315"/>
            <a:ext cx="3668682" cy="4543425"/>
          </a:xfrm>
          <a:prstGeom prst="roundRect">
            <a:avLst>
              <a:gd name="adj" fmla="val 1407"/>
            </a:avLst>
          </a:prstGeom>
          <a:pattFill prst="pct10">
            <a:fgClr>
              <a:schemeClr val="bg1">
                <a:lumMod val="75000"/>
              </a:schemeClr>
            </a:fgClr>
            <a:bgClr>
              <a:schemeClr val="bg1">
                <a:lumMod val="95000"/>
              </a:schemeClr>
            </a:bgClr>
          </a:pattFill>
        </p:spPr>
        <p:txBody>
          <a:bodyPr tIns="828000" anchor="ctr" anchorCtr="1"/>
          <a:lstStyle>
            <a:lvl1pPr>
              <a:defRPr lang="ko-KR" altLang="en-US" sz="1400"/>
            </a:lvl1pPr>
          </a:lstStyle>
          <a:p>
            <a:r>
              <a:rPr lang="en-US" altLang="ko-KR" dirty="0"/>
              <a:t>Click icon to add picture</a:t>
            </a:r>
            <a:endParaRPr lang="ko-KR" altLang="en-US" dirty="0"/>
          </a:p>
        </p:txBody>
      </p:sp>
    </p:spTree>
    <p:extLst>
      <p:ext uri="{BB962C8B-B14F-4D97-AF65-F5344CB8AC3E}">
        <p14:creationId xmlns:p14="http://schemas.microsoft.com/office/powerpoint/2010/main" val="92676061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PPTMON slide">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id="{18391A64-485F-424B-B3B2-B1CB6E26B08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647236" y="7063924"/>
            <a:ext cx="2471738" cy="190500"/>
          </a:xfrm>
          <a:prstGeom prst="rect">
            <a:avLst/>
          </a:prstGeom>
        </p:spPr>
      </p:pic>
      <p:sp>
        <p:nvSpPr>
          <p:cNvPr id="23" name="TextBox 22">
            <a:extLst>
              <a:ext uri="{FF2B5EF4-FFF2-40B4-BE49-F238E27FC236}">
                <a16:creationId xmlns:a16="http://schemas.microsoft.com/office/drawing/2014/main" id="{D0222388-ACFB-4C7D-92F6-B808C17D7B0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sp>
        <p:nvSpPr>
          <p:cNvPr id="5" name="그림 개체 틀 7">
            <a:extLst>
              <a:ext uri="{FF2B5EF4-FFF2-40B4-BE49-F238E27FC236}">
                <a16:creationId xmlns:a16="http://schemas.microsoft.com/office/drawing/2014/main" id="{877C765A-FF7D-422E-8A71-CD1B19F18E64}"/>
              </a:ext>
            </a:extLst>
          </p:cNvPr>
          <p:cNvSpPr>
            <a:spLocks noGrp="1"/>
          </p:cNvSpPr>
          <p:nvPr>
            <p:ph type="pic" sz="quarter" idx="11" hasCustomPrompt="1"/>
          </p:nvPr>
        </p:nvSpPr>
        <p:spPr>
          <a:xfrm>
            <a:off x="767611" y="1056907"/>
            <a:ext cx="6290413" cy="3657600"/>
          </a:xfrm>
          <a:prstGeom prst="rect">
            <a:avLst/>
          </a:prstGeom>
          <a:pattFill prst="pct10">
            <a:fgClr>
              <a:schemeClr val="bg1">
                <a:lumMod val="75000"/>
              </a:schemeClr>
            </a:fgClr>
            <a:bgClr>
              <a:schemeClr val="bg1">
                <a:lumMod val="95000"/>
              </a:schemeClr>
            </a:bgClr>
          </a:pattFill>
        </p:spPr>
        <p:txBody>
          <a:bodyPr tIns="828000" anchor="ctr" anchorCtr="1"/>
          <a:lstStyle>
            <a:lvl1pPr>
              <a:defRPr lang="ko-KR" altLang="en-US" sz="1400"/>
            </a:lvl1pPr>
          </a:lstStyle>
          <a:p>
            <a:r>
              <a:rPr lang="en-US" altLang="ko-KR" dirty="0"/>
              <a:t>Click icon to add picture</a:t>
            </a:r>
            <a:endParaRPr lang="ko-KR" altLang="en-US" dirty="0"/>
          </a:p>
        </p:txBody>
      </p:sp>
    </p:spTree>
    <p:extLst>
      <p:ext uri="{BB962C8B-B14F-4D97-AF65-F5344CB8AC3E}">
        <p14:creationId xmlns:p14="http://schemas.microsoft.com/office/powerpoint/2010/main" val="328890419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F6F0"/>
        </a:solidFill>
        <a:effectLst/>
      </p:bgPr>
    </p:bg>
    <p:spTree>
      <p:nvGrpSpPr>
        <p:cNvPr id="1" name=""/>
        <p:cNvGrpSpPr/>
        <p:nvPr/>
      </p:nvGrpSpPr>
      <p:grpSpPr>
        <a:xfrm>
          <a:off x="0" y="0"/>
          <a:ext cx="0" cy="0"/>
          <a:chOff x="0" y="0"/>
          <a:chExt cx="0" cy="0"/>
        </a:xfrm>
      </p:grpSpPr>
      <p:grpSp>
        <p:nvGrpSpPr>
          <p:cNvPr id="13" name="그룹 12">
            <a:extLst>
              <a:ext uri="{FF2B5EF4-FFF2-40B4-BE49-F238E27FC236}">
                <a16:creationId xmlns:a16="http://schemas.microsoft.com/office/drawing/2014/main" id="{BA750B75-E32F-4861-B152-0387A03A0666}"/>
              </a:ext>
            </a:extLst>
          </p:cNvPr>
          <p:cNvGrpSpPr/>
          <p:nvPr userDrawn="1"/>
        </p:nvGrpSpPr>
        <p:grpSpPr>
          <a:xfrm>
            <a:off x="299618" y="294208"/>
            <a:ext cx="11586820" cy="6263640"/>
            <a:chOff x="299618" y="294208"/>
            <a:chExt cx="11586820" cy="6263640"/>
          </a:xfrm>
          <a:solidFill>
            <a:srgbClr val="424242"/>
          </a:solidFill>
        </p:grpSpPr>
        <p:sp>
          <p:nvSpPr>
            <p:cNvPr id="7" name="자유형: 도형 6">
              <a:extLst>
                <a:ext uri="{FF2B5EF4-FFF2-40B4-BE49-F238E27FC236}">
                  <a16:creationId xmlns:a16="http://schemas.microsoft.com/office/drawing/2014/main" id="{0B0F7F83-7205-4B36-8BCE-288207D1EE5E}"/>
                </a:ext>
              </a:extLst>
            </p:cNvPr>
            <p:cNvSpPr/>
            <p:nvPr/>
          </p:nvSpPr>
          <p:spPr>
            <a:xfrm>
              <a:off x="395859" y="393649"/>
              <a:ext cx="11399520" cy="6065520"/>
            </a:xfrm>
            <a:custGeom>
              <a:avLst/>
              <a:gdLst>
                <a:gd name="connsiteX0" fmla="*/ 11285448 w 11399520"/>
                <a:gd name="connsiteY0" fmla="*/ 6064987 h 6065520"/>
                <a:gd name="connsiteX1" fmla="*/ 119253 w 11399520"/>
                <a:gd name="connsiteY1" fmla="*/ 6064987 h 6065520"/>
                <a:gd name="connsiteX2" fmla="*/ 119253 w 11399520"/>
                <a:gd name="connsiteY2" fmla="*/ 6057672 h 6065520"/>
                <a:gd name="connsiteX3" fmla="*/ 13030 w 11399520"/>
                <a:gd name="connsiteY3" fmla="*/ 5951449 h 6065520"/>
                <a:gd name="connsiteX4" fmla="*/ 5715 w 11399520"/>
                <a:gd name="connsiteY4" fmla="*/ 5951449 h 6065520"/>
                <a:gd name="connsiteX5" fmla="*/ 5715 w 11399520"/>
                <a:gd name="connsiteY5" fmla="*/ 119253 h 6065520"/>
                <a:gd name="connsiteX6" fmla="*/ 13030 w 11399520"/>
                <a:gd name="connsiteY6" fmla="*/ 119253 h 6065520"/>
                <a:gd name="connsiteX7" fmla="*/ 119253 w 11399520"/>
                <a:gd name="connsiteY7" fmla="*/ 13030 h 6065520"/>
                <a:gd name="connsiteX8" fmla="*/ 119253 w 11399520"/>
                <a:gd name="connsiteY8" fmla="*/ 5715 h 6065520"/>
                <a:gd name="connsiteX9" fmla="*/ 11285448 w 11399520"/>
                <a:gd name="connsiteY9" fmla="*/ 5715 h 6065520"/>
                <a:gd name="connsiteX10" fmla="*/ 11285448 w 11399520"/>
                <a:gd name="connsiteY10" fmla="*/ 13030 h 6065520"/>
                <a:gd name="connsiteX11" fmla="*/ 11391672 w 11399520"/>
                <a:gd name="connsiteY11" fmla="*/ 119253 h 6065520"/>
                <a:gd name="connsiteX12" fmla="*/ 11398987 w 11399520"/>
                <a:gd name="connsiteY12" fmla="*/ 119253 h 6065520"/>
                <a:gd name="connsiteX13" fmla="*/ 11398987 w 11399520"/>
                <a:gd name="connsiteY13" fmla="*/ 5951449 h 6065520"/>
                <a:gd name="connsiteX14" fmla="*/ 11391672 w 11399520"/>
                <a:gd name="connsiteY14" fmla="*/ 5951449 h 6065520"/>
                <a:gd name="connsiteX15" fmla="*/ 11285448 w 11399520"/>
                <a:gd name="connsiteY15" fmla="*/ 6057672 h 6065520"/>
                <a:gd name="connsiteX16" fmla="*/ 11285448 w 11399520"/>
                <a:gd name="connsiteY16" fmla="*/ 6064987 h 6065520"/>
                <a:gd name="connsiteX17" fmla="*/ 133731 w 11399520"/>
                <a:gd name="connsiteY17" fmla="*/ 6050280 h 6065520"/>
                <a:gd name="connsiteX18" fmla="*/ 11270970 w 11399520"/>
                <a:gd name="connsiteY18" fmla="*/ 6050280 h 6065520"/>
                <a:gd name="connsiteX19" fmla="*/ 11384280 w 11399520"/>
                <a:gd name="connsiteY19" fmla="*/ 5936971 h 6065520"/>
                <a:gd name="connsiteX20" fmla="*/ 11384280 w 11399520"/>
                <a:gd name="connsiteY20" fmla="*/ 133731 h 6065520"/>
                <a:gd name="connsiteX21" fmla="*/ 11270970 w 11399520"/>
                <a:gd name="connsiteY21" fmla="*/ 20422 h 6065520"/>
                <a:gd name="connsiteX22" fmla="*/ 133731 w 11399520"/>
                <a:gd name="connsiteY22" fmla="*/ 20422 h 6065520"/>
                <a:gd name="connsiteX23" fmla="*/ 20422 w 11399520"/>
                <a:gd name="connsiteY23" fmla="*/ 133731 h 6065520"/>
                <a:gd name="connsiteX24" fmla="*/ 20422 w 11399520"/>
                <a:gd name="connsiteY24" fmla="*/ 5936971 h 6065520"/>
                <a:gd name="connsiteX25" fmla="*/ 133731 w 11399520"/>
                <a:gd name="connsiteY25" fmla="*/ 6050280 h 6065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1399520" h="6065520">
                  <a:moveTo>
                    <a:pt x="11285448" y="6064987"/>
                  </a:moveTo>
                  <a:lnTo>
                    <a:pt x="119253" y="6064987"/>
                  </a:lnTo>
                  <a:lnTo>
                    <a:pt x="119253" y="6057672"/>
                  </a:lnTo>
                  <a:cubicBezTo>
                    <a:pt x="119253" y="5999150"/>
                    <a:pt x="71628" y="5951449"/>
                    <a:pt x="13030" y="5951449"/>
                  </a:cubicBezTo>
                  <a:lnTo>
                    <a:pt x="5715" y="5951449"/>
                  </a:lnTo>
                  <a:lnTo>
                    <a:pt x="5715" y="119253"/>
                  </a:lnTo>
                  <a:lnTo>
                    <a:pt x="13030" y="119253"/>
                  </a:lnTo>
                  <a:cubicBezTo>
                    <a:pt x="71552" y="119253"/>
                    <a:pt x="119253" y="71628"/>
                    <a:pt x="119253" y="13030"/>
                  </a:cubicBezTo>
                  <a:lnTo>
                    <a:pt x="119253" y="5715"/>
                  </a:lnTo>
                  <a:lnTo>
                    <a:pt x="11285448" y="5715"/>
                  </a:lnTo>
                  <a:lnTo>
                    <a:pt x="11285448" y="13030"/>
                  </a:lnTo>
                  <a:cubicBezTo>
                    <a:pt x="11285448" y="71552"/>
                    <a:pt x="11333073" y="119253"/>
                    <a:pt x="11391672" y="119253"/>
                  </a:cubicBezTo>
                  <a:lnTo>
                    <a:pt x="11398987" y="119253"/>
                  </a:lnTo>
                  <a:lnTo>
                    <a:pt x="11398987" y="5951449"/>
                  </a:lnTo>
                  <a:lnTo>
                    <a:pt x="11391672" y="5951449"/>
                  </a:lnTo>
                  <a:cubicBezTo>
                    <a:pt x="11333150" y="5951449"/>
                    <a:pt x="11285448" y="5999074"/>
                    <a:pt x="11285448" y="6057672"/>
                  </a:cubicBezTo>
                  <a:lnTo>
                    <a:pt x="11285448" y="6064987"/>
                  </a:lnTo>
                  <a:close/>
                  <a:moveTo>
                    <a:pt x="133731" y="6050280"/>
                  </a:moveTo>
                  <a:lnTo>
                    <a:pt x="11270970" y="6050280"/>
                  </a:lnTo>
                  <a:cubicBezTo>
                    <a:pt x="11274629" y="5989473"/>
                    <a:pt x="11323472" y="5940629"/>
                    <a:pt x="11384280" y="5936971"/>
                  </a:cubicBezTo>
                  <a:lnTo>
                    <a:pt x="11384280" y="133731"/>
                  </a:lnTo>
                  <a:cubicBezTo>
                    <a:pt x="11323472" y="130073"/>
                    <a:pt x="11274629" y="81229"/>
                    <a:pt x="11270970" y="20422"/>
                  </a:cubicBezTo>
                  <a:lnTo>
                    <a:pt x="133731" y="20422"/>
                  </a:lnTo>
                  <a:cubicBezTo>
                    <a:pt x="130073" y="81229"/>
                    <a:pt x="81229" y="130073"/>
                    <a:pt x="20422" y="133731"/>
                  </a:cubicBezTo>
                  <a:lnTo>
                    <a:pt x="20422" y="5936971"/>
                  </a:lnTo>
                  <a:cubicBezTo>
                    <a:pt x="81229" y="5940629"/>
                    <a:pt x="130073" y="5989473"/>
                    <a:pt x="133731" y="6050280"/>
                  </a:cubicBezTo>
                  <a:close/>
                </a:path>
              </a:pathLst>
            </a:custGeom>
            <a:grpFill/>
            <a:ln w="9525" cap="flat">
              <a:noFill/>
              <a:prstDash val="solid"/>
              <a:miter/>
            </a:ln>
          </p:spPr>
          <p:txBody>
            <a:bodyPr rtlCol="0" anchor="ctr"/>
            <a:lstStyle/>
            <a:p>
              <a:endParaRPr lang="ko-KR" altLang="en-US"/>
            </a:p>
          </p:txBody>
        </p:sp>
        <p:sp>
          <p:nvSpPr>
            <p:cNvPr id="8" name="자유형: 도형 7">
              <a:extLst>
                <a:ext uri="{FF2B5EF4-FFF2-40B4-BE49-F238E27FC236}">
                  <a16:creationId xmlns:a16="http://schemas.microsoft.com/office/drawing/2014/main" id="{E1DE77DE-CCE7-4645-987F-8309F97E72C6}"/>
                </a:ext>
              </a:extLst>
            </p:cNvPr>
            <p:cNvSpPr/>
            <p:nvPr/>
          </p:nvSpPr>
          <p:spPr>
            <a:xfrm>
              <a:off x="324764" y="322555"/>
              <a:ext cx="11544300" cy="6210300"/>
            </a:xfrm>
            <a:custGeom>
              <a:avLst/>
              <a:gdLst>
                <a:gd name="connsiteX0" fmla="*/ 11145926 w 11544300"/>
                <a:gd name="connsiteY0" fmla="*/ 6207176 h 6210300"/>
                <a:gd name="connsiteX1" fmla="*/ 401041 w 11544300"/>
                <a:gd name="connsiteY1" fmla="*/ 6207176 h 6210300"/>
                <a:gd name="connsiteX2" fmla="*/ 5715 w 11544300"/>
                <a:gd name="connsiteY2" fmla="*/ 5811850 h 6210300"/>
                <a:gd name="connsiteX3" fmla="*/ 5715 w 11544300"/>
                <a:gd name="connsiteY3" fmla="*/ 401041 h 6210300"/>
                <a:gd name="connsiteX4" fmla="*/ 401041 w 11544300"/>
                <a:gd name="connsiteY4" fmla="*/ 5715 h 6210300"/>
                <a:gd name="connsiteX5" fmla="*/ 11145850 w 11544300"/>
                <a:gd name="connsiteY5" fmla="*/ 5715 h 6210300"/>
                <a:gd name="connsiteX6" fmla="*/ 11541176 w 11544300"/>
                <a:gd name="connsiteY6" fmla="*/ 401041 h 6210300"/>
                <a:gd name="connsiteX7" fmla="*/ 11541176 w 11544300"/>
                <a:gd name="connsiteY7" fmla="*/ 5811850 h 6210300"/>
                <a:gd name="connsiteX8" fmla="*/ 11145926 w 11544300"/>
                <a:gd name="connsiteY8" fmla="*/ 6207176 h 6210300"/>
                <a:gd name="connsiteX9" fmla="*/ 407137 w 11544300"/>
                <a:gd name="connsiteY9" fmla="*/ 6192469 h 6210300"/>
                <a:gd name="connsiteX10" fmla="*/ 11139831 w 11544300"/>
                <a:gd name="connsiteY10" fmla="*/ 6192469 h 6210300"/>
                <a:gd name="connsiteX11" fmla="*/ 11526546 w 11544300"/>
                <a:gd name="connsiteY11" fmla="*/ 5805754 h 6210300"/>
                <a:gd name="connsiteX12" fmla="*/ 11526546 w 11544300"/>
                <a:gd name="connsiteY12" fmla="*/ 407137 h 6210300"/>
                <a:gd name="connsiteX13" fmla="*/ 11139831 w 11544300"/>
                <a:gd name="connsiteY13" fmla="*/ 20422 h 6210300"/>
                <a:gd name="connsiteX14" fmla="*/ 407137 w 11544300"/>
                <a:gd name="connsiteY14" fmla="*/ 20422 h 6210300"/>
                <a:gd name="connsiteX15" fmla="*/ 20422 w 11544300"/>
                <a:gd name="connsiteY15" fmla="*/ 407137 h 6210300"/>
                <a:gd name="connsiteX16" fmla="*/ 20422 w 11544300"/>
                <a:gd name="connsiteY16" fmla="*/ 5805831 h 6210300"/>
                <a:gd name="connsiteX17" fmla="*/ 407137 w 11544300"/>
                <a:gd name="connsiteY17" fmla="*/ 6192469 h 621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544300" h="6210300">
                  <a:moveTo>
                    <a:pt x="11145926" y="6207176"/>
                  </a:moveTo>
                  <a:lnTo>
                    <a:pt x="401041" y="6207176"/>
                  </a:lnTo>
                  <a:lnTo>
                    <a:pt x="5715" y="5811850"/>
                  </a:lnTo>
                  <a:lnTo>
                    <a:pt x="5715" y="401041"/>
                  </a:lnTo>
                  <a:lnTo>
                    <a:pt x="401041" y="5715"/>
                  </a:lnTo>
                  <a:lnTo>
                    <a:pt x="11145850" y="5715"/>
                  </a:lnTo>
                  <a:lnTo>
                    <a:pt x="11541176" y="401041"/>
                  </a:lnTo>
                  <a:lnTo>
                    <a:pt x="11541176" y="5811850"/>
                  </a:lnTo>
                  <a:lnTo>
                    <a:pt x="11145926" y="6207176"/>
                  </a:lnTo>
                  <a:close/>
                  <a:moveTo>
                    <a:pt x="407137" y="6192469"/>
                  </a:moveTo>
                  <a:lnTo>
                    <a:pt x="11139831" y="6192469"/>
                  </a:lnTo>
                  <a:lnTo>
                    <a:pt x="11526546" y="5805754"/>
                  </a:lnTo>
                  <a:lnTo>
                    <a:pt x="11526546" y="407137"/>
                  </a:lnTo>
                  <a:lnTo>
                    <a:pt x="11139831" y="20422"/>
                  </a:lnTo>
                  <a:lnTo>
                    <a:pt x="407137" y="20422"/>
                  </a:lnTo>
                  <a:lnTo>
                    <a:pt x="20422" y="407137"/>
                  </a:lnTo>
                  <a:lnTo>
                    <a:pt x="20422" y="5805831"/>
                  </a:lnTo>
                  <a:lnTo>
                    <a:pt x="407137" y="6192469"/>
                  </a:lnTo>
                  <a:close/>
                </a:path>
              </a:pathLst>
            </a:custGeom>
            <a:grpFill/>
            <a:ln w="9525" cap="flat">
              <a:noFill/>
              <a:prstDash val="solid"/>
              <a:miter/>
            </a:ln>
          </p:spPr>
          <p:txBody>
            <a:bodyPr rtlCol="0" anchor="ctr"/>
            <a:lstStyle/>
            <a:p>
              <a:endParaRPr lang="ko-KR" altLang="en-US"/>
            </a:p>
          </p:txBody>
        </p:sp>
        <p:sp>
          <p:nvSpPr>
            <p:cNvPr id="9" name="자유형: 도형 8">
              <a:extLst>
                <a:ext uri="{FF2B5EF4-FFF2-40B4-BE49-F238E27FC236}">
                  <a16:creationId xmlns:a16="http://schemas.microsoft.com/office/drawing/2014/main" id="{C637EA37-2A28-4647-B58B-160E524233FB}"/>
                </a:ext>
              </a:extLst>
            </p:cNvPr>
            <p:cNvSpPr/>
            <p:nvPr/>
          </p:nvSpPr>
          <p:spPr>
            <a:xfrm>
              <a:off x="299618" y="294208"/>
              <a:ext cx="99060" cy="99060"/>
            </a:xfrm>
            <a:custGeom>
              <a:avLst/>
              <a:gdLst>
                <a:gd name="connsiteX0" fmla="*/ 99289 w 99060"/>
                <a:gd name="connsiteY0" fmla="*/ 52502 h 99060"/>
                <a:gd name="connsiteX1" fmla="*/ 52502 w 99060"/>
                <a:gd name="connsiteY1" fmla="*/ 99289 h 99060"/>
                <a:gd name="connsiteX2" fmla="*/ 5715 w 99060"/>
                <a:gd name="connsiteY2" fmla="*/ 52502 h 99060"/>
                <a:gd name="connsiteX3" fmla="*/ 52502 w 99060"/>
                <a:gd name="connsiteY3" fmla="*/ 5715 h 99060"/>
                <a:gd name="connsiteX4" fmla="*/ 99289 w 99060"/>
                <a:gd name="connsiteY4" fmla="*/ 52502 h 99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 h="99060">
                  <a:moveTo>
                    <a:pt x="99289" y="52502"/>
                  </a:moveTo>
                  <a:cubicBezTo>
                    <a:pt x="99289" y="78341"/>
                    <a:pt x="78341" y="99289"/>
                    <a:pt x="52502" y="99289"/>
                  </a:cubicBezTo>
                  <a:cubicBezTo>
                    <a:pt x="26662" y="99289"/>
                    <a:pt x="5715" y="78341"/>
                    <a:pt x="5715" y="52502"/>
                  </a:cubicBezTo>
                  <a:cubicBezTo>
                    <a:pt x="5715" y="26662"/>
                    <a:pt x="26662" y="5715"/>
                    <a:pt x="52502" y="5715"/>
                  </a:cubicBezTo>
                  <a:cubicBezTo>
                    <a:pt x="78341" y="5715"/>
                    <a:pt x="99289" y="26662"/>
                    <a:pt x="99289" y="52502"/>
                  </a:cubicBezTo>
                  <a:close/>
                </a:path>
              </a:pathLst>
            </a:custGeom>
            <a:grpFill/>
            <a:ln w="9525" cap="flat">
              <a:noFill/>
              <a:prstDash val="solid"/>
              <a:miter/>
            </a:ln>
          </p:spPr>
          <p:txBody>
            <a:bodyPr rtlCol="0" anchor="ctr"/>
            <a:lstStyle/>
            <a:p>
              <a:endParaRPr lang="ko-KR" altLang="en-US"/>
            </a:p>
          </p:txBody>
        </p:sp>
        <p:sp>
          <p:nvSpPr>
            <p:cNvPr id="10" name="자유형: 도형 9">
              <a:extLst>
                <a:ext uri="{FF2B5EF4-FFF2-40B4-BE49-F238E27FC236}">
                  <a16:creationId xmlns:a16="http://schemas.microsoft.com/office/drawing/2014/main" id="{5DF7C74C-D667-4DE9-9B57-C34197C8AD41}"/>
                </a:ext>
              </a:extLst>
            </p:cNvPr>
            <p:cNvSpPr/>
            <p:nvPr/>
          </p:nvSpPr>
          <p:spPr>
            <a:xfrm>
              <a:off x="11787378" y="294208"/>
              <a:ext cx="99060" cy="99060"/>
            </a:xfrm>
            <a:custGeom>
              <a:avLst/>
              <a:gdLst>
                <a:gd name="connsiteX0" fmla="*/ 99289 w 99060"/>
                <a:gd name="connsiteY0" fmla="*/ 52502 h 99060"/>
                <a:gd name="connsiteX1" fmla="*/ 52502 w 99060"/>
                <a:gd name="connsiteY1" fmla="*/ 99289 h 99060"/>
                <a:gd name="connsiteX2" fmla="*/ 5715 w 99060"/>
                <a:gd name="connsiteY2" fmla="*/ 52502 h 99060"/>
                <a:gd name="connsiteX3" fmla="*/ 52502 w 99060"/>
                <a:gd name="connsiteY3" fmla="*/ 5715 h 99060"/>
                <a:gd name="connsiteX4" fmla="*/ 99289 w 99060"/>
                <a:gd name="connsiteY4" fmla="*/ 52502 h 99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 h="99060">
                  <a:moveTo>
                    <a:pt x="99289" y="52502"/>
                  </a:moveTo>
                  <a:cubicBezTo>
                    <a:pt x="99289" y="78341"/>
                    <a:pt x="78341" y="99289"/>
                    <a:pt x="52502" y="99289"/>
                  </a:cubicBezTo>
                  <a:cubicBezTo>
                    <a:pt x="26663" y="99289"/>
                    <a:pt x="5715" y="78341"/>
                    <a:pt x="5715" y="52502"/>
                  </a:cubicBezTo>
                  <a:cubicBezTo>
                    <a:pt x="5715" y="26662"/>
                    <a:pt x="26663" y="5715"/>
                    <a:pt x="52502" y="5715"/>
                  </a:cubicBezTo>
                  <a:cubicBezTo>
                    <a:pt x="78341" y="5715"/>
                    <a:pt x="99289" y="26662"/>
                    <a:pt x="99289" y="52502"/>
                  </a:cubicBezTo>
                  <a:close/>
                </a:path>
              </a:pathLst>
            </a:custGeom>
            <a:grpFill/>
            <a:ln w="9525" cap="flat">
              <a:noFill/>
              <a:prstDash val="solid"/>
              <a:miter/>
            </a:ln>
          </p:spPr>
          <p:txBody>
            <a:bodyPr rtlCol="0" anchor="ctr"/>
            <a:lstStyle/>
            <a:p>
              <a:endParaRPr lang="ko-KR" altLang="en-US"/>
            </a:p>
          </p:txBody>
        </p:sp>
        <p:sp>
          <p:nvSpPr>
            <p:cNvPr id="11" name="자유형: 도형 10">
              <a:extLst>
                <a:ext uri="{FF2B5EF4-FFF2-40B4-BE49-F238E27FC236}">
                  <a16:creationId xmlns:a16="http://schemas.microsoft.com/office/drawing/2014/main" id="{A2679409-3F85-4E8B-91B5-54E635D0874E}"/>
                </a:ext>
              </a:extLst>
            </p:cNvPr>
            <p:cNvSpPr/>
            <p:nvPr/>
          </p:nvSpPr>
          <p:spPr>
            <a:xfrm>
              <a:off x="299618" y="6458788"/>
              <a:ext cx="99060" cy="99060"/>
            </a:xfrm>
            <a:custGeom>
              <a:avLst/>
              <a:gdLst>
                <a:gd name="connsiteX0" fmla="*/ 99289 w 99060"/>
                <a:gd name="connsiteY0" fmla="*/ 52502 h 99060"/>
                <a:gd name="connsiteX1" fmla="*/ 52502 w 99060"/>
                <a:gd name="connsiteY1" fmla="*/ 99289 h 99060"/>
                <a:gd name="connsiteX2" fmla="*/ 5715 w 99060"/>
                <a:gd name="connsiteY2" fmla="*/ 52502 h 99060"/>
                <a:gd name="connsiteX3" fmla="*/ 52502 w 99060"/>
                <a:gd name="connsiteY3" fmla="*/ 5715 h 99060"/>
                <a:gd name="connsiteX4" fmla="*/ 99289 w 99060"/>
                <a:gd name="connsiteY4" fmla="*/ 52502 h 99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 h="99060">
                  <a:moveTo>
                    <a:pt x="99289" y="52502"/>
                  </a:moveTo>
                  <a:cubicBezTo>
                    <a:pt x="99289" y="78342"/>
                    <a:pt x="78341" y="99289"/>
                    <a:pt x="52502" y="99289"/>
                  </a:cubicBezTo>
                  <a:cubicBezTo>
                    <a:pt x="26662" y="99289"/>
                    <a:pt x="5715" y="78342"/>
                    <a:pt x="5715" y="52502"/>
                  </a:cubicBezTo>
                  <a:cubicBezTo>
                    <a:pt x="5715" y="26662"/>
                    <a:pt x="26662" y="5715"/>
                    <a:pt x="52502" y="5715"/>
                  </a:cubicBezTo>
                  <a:cubicBezTo>
                    <a:pt x="78341" y="5715"/>
                    <a:pt x="99289" y="26662"/>
                    <a:pt x="99289" y="52502"/>
                  </a:cubicBezTo>
                  <a:close/>
                </a:path>
              </a:pathLst>
            </a:custGeom>
            <a:grpFill/>
            <a:ln w="9525" cap="flat">
              <a:noFill/>
              <a:prstDash val="solid"/>
              <a:miter/>
            </a:ln>
          </p:spPr>
          <p:txBody>
            <a:bodyPr rtlCol="0" anchor="ctr"/>
            <a:lstStyle/>
            <a:p>
              <a:endParaRPr lang="ko-KR" altLang="en-US"/>
            </a:p>
          </p:txBody>
        </p:sp>
        <p:sp>
          <p:nvSpPr>
            <p:cNvPr id="12" name="자유형: 도형 11">
              <a:extLst>
                <a:ext uri="{FF2B5EF4-FFF2-40B4-BE49-F238E27FC236}">
                  <a16:creationId xmlns:a16="http://schemas.microsoft.com/office/drawing/2014/main" id="{90C9EBD9-6EC5-4C6C-AB69-B36EC743DFEF}"/>
                </a:ext>
              </a:extLst>
            </p:cNvPr>
            <p:cNvSpPr/>
            <p:nvPr/>
          </p:nvSpPr>
          <p:spPr>
            <a:xfrm>
              <a:off x="11787378" y="6458788"/>
              <a:ext cx="99060" cy="99060"/>
            </a:xfrm>
            <a:custGeom>
              <a:avLst/>
              <a:gdLst>
                <a:gd name="connsiteX0" fmla="*/ 99289 w 99060"/>
                <a:gd name="connsiteY0" fmla="*/ 52502 h 99060"/>
                <a:gd name="connsiteX1" fmla="*/ 52502 w 99060"/>
                <a:gd name="connsiteY1" fmla="*/ 99289 h 99060"/>
                <a:gd name="connsiteX2" fmla="*/ 5715 w 99060"/>
                <a:gd name="connsiteY2" fmla="*/ 52502 h 99060"/>
                <a:gd name="connsiteX3" fmla="*/ 52502 w 99060"/>
                <a:gd name="connsiteY3" fmla="*/ 5715 h 99060"/>
                <a:gd name="connsiteX4" fmla="*/ 99289 w 99060"/>
                <a:gd name="connsiteY4" fmla="*/ 52502 h 99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 h="99060">
                  <a:moveTo>
                    <a:pt x="99289" y="52502"/>
                  </a:moveTo>
                  <a:cubicBezTo>
                    <a:pt x="99289" y="78342"/>
                    <a:pt x="78341" y="99289"/>
                    <a:pt x="52502" y="99289"/>
                  </a:cubicBezTo>
                  <a:cubicBezTo>
                    <a:pt x="26663" y="99289"/>
                    <a:pt x="5715" y="78342"/>
                    <a:pt x="5715" y="52502"/>
                  </a:cubicBezTo>
                  <a:cubicBezTo>
                    <a:pt x="5715" y="26662"/>
                    <a:pt x="26663" y="5715"/>
                    <a:pt x="52502" y="5715"/>
                  </a:cubicBezTo>
                  <a:cubicBezTo>
                    <a:pt x="78341" y="5715"/>
                    <a:pt x="99289" y="26662"/>
                    <a:pt x="99289" y="52502"/>
                  </a:cubicBezTo>
                  <a:close/>
                </a:path>
              </a:pathLst>
            </a:custGeom>
            <a:grpFill/>
            <a:ln w="9525" cap="flat">
              <a:noFill/>
              <a:prstDash val="solid"/>
              <a:miter/>
            </a:ln>
          </p:spPr>
          <p:txBody>
            <a:bodyPr rtlCol="0" anchor="ctr"/>
            <a:lstStyle/>
            <a:p>
              <a:endParaRPr lang="ko-KR" altLang="en-US"/>
            </a:p>
          </p:txBody>
        </p:sp>
      </p:grpSp>
    </p:spTree>
    <p:extLst>
      <p:ext uri="{BB962C8B-B14F-4D97-AF65-F5344CB8AC3E}">
        <p14:creationId xmlns:p14="http://schemas.microsoft.com/office/powerpoint/2010/main" val="383319713"/>
      </p:ext>
    </p:extLst>
  </p:cSld>
  <p:clrMap bg1="lt1" tx1="dk1" bg2="lt2" tx2="dk2" accent1="accent1" accent2="accent2" accent3="accent3" accent4="accent4" accent5="accent5" accent6="accent6" hlink="hlink" folHlink="folHlink"/>
  <p:sldLayoutIdLst>
    <p:sldLayoutId id="2147483653"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87" r:id="rId10"/>
    <p:sldLayoutId id="2147483664"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직사각형 14">
            <a:extLst>
              <a:ext uri="{FF2B5EF4-FFF2-40B4-BE49-F238E27FC236}">
                <a16:creationId xmlns:a16="http://schemas.microsoft.com/office/drawing/2014/main" id="{5C1AC836-9EE2-444A-A1C0-9E46F09EA917}"/>
              </a:ext>
            </a:extLst>
          </p:cNvPr>
          <p:cNvSpPr/>
          <p:nvPr/>
        </p:nvSpPr>
        <p:spPr>
          <a:xfrm>
            <a:off x="3271218" y="1382400"/>
            <a:ext cx="5644800" cy="4093200"/>
          </a:xfrm>
          <a:prstGeom prst="rect">
            <a:avLst/>
          </a:prstGeom>
          <a:solidFill>
            <a:schemeClr val="bg1"/>
          </a:solidFill>
          <a:ln w="42031" cap="flat">
            <a:noFill/>
            <a:prstDash val="solid"/>
            <a:miter/>
          </a:ln>
          <a:effectLst>
            <a:outerShdw blurRad="63500" dist="63500" dir="2700000" algn="tl" rotWithShape="0">
              <a:srgbClr val="3F3F3F">
                <a:alpha val="15000"/>
              </a:srgbClr>
            </a:outerShdw>
          </a:effectLst>
        </p:spPr>
        <p:txBody>
          <a:bodyPr rtlCol="0" anchor="ctr"/>
          <a:lstStyle/>
          <a:p>
            <a:pPr algn="l"/>
            <a:endParaRPr lang="ko-KR" altLang="en-US" dirty="0"/>
          </a:p>
        </p:txBody>
      </p:sp>
      <p:sp>
        <p:nvSpPr>
          <p:cNvPr id="5" name="직사각형 4">
            <a:extLst>
              <a:ext uri="{FF2B5EF4-FFF2-40B4-BE49-F238E27FC236}">
                <a16:creationId xmlns:a16="http://schemas.microsoft.com/office/drawing/2014/main" id="{95D9C2BC-8D1D-43AF-A723-7D21A1BA02EE}"/>
              </a:ext>
            </a:extLst>
          </p:cNvPr>
          <p:cNvSpPr/>
          <p:nvPr/>
        </p:nvSpPr>
        <p:spPr>
          <a:xfrm>
            <a:off x="3454400" y="1562100"/>
            <a:ext cx="5283200" cy="3733800"/>
          </a:xfrm>
          <a:prstGeom prst="rect">
            <a:avLst/>
          </a:prstGeom>
          <a:noFill/>
          <a:ln w="15875" cap="flat">
            <a:solidFill>
              <a:srgbClr val="3F3F3F"/>
            </a:solidFill>
            <a:prstDash val="solid"/>
            <a:miter/>
          </a:ln>
        </p:spPr>
        <p:txBody>
          <a:bodyPr rtlCol="0" anchor="ctr"/>
          <a:lstStyle/>
          <a:p>
            <a:pPr algn="l"/>
            <a:endParaRPr lang="ko-KR" altLang="en-US"/>
          </a:p>
        </p:txBody>
      </p:sp>
      <p:sp>
        <p:nvSpPr>
          <p:cNvPr id="36" name="TextBox 35">
            <a:extLst>
              <a:ext uri="{FF2B5EF4-FFF2-40B4-BE49-F238E27FC236}">
                <a16:creationId xmlns:a16="http://schemas.microsoft.com/office/drawing/2014/main" id="{453F9A68-5C68-41EE-9839-DEA9DD2A90C1}"/>
              </a:ext>
            </a:extLst>
          </p:cNvPr>
          <p:cNvSpPr txBox="1"/>
          <p:nvPr/>
        </p:nvSpPr>
        <p:spPr>
          <a:xfrm>
            <a:off x="3452018" y="1564546"/>
            <a:ext cx="5283200" cy="646331"/>
          </a:xfrm>
          <a:prstGeom prst="rect">
            <a:avLst/>
          </a:prstGeom>
          <a:noFill/>
          <a:effectLst/>
        </p:spPr>
        <p:txBody>
          <a:bodyPr wrap="square" rtlCol="0">
            <a:spAutoFit/>
          </a:bodyPr>
          <a:lstStyle/>
          <a:p>
            <a:pPr algn="ctr"/>
            <a:r>
              <a:rPr lang="en-US" altLang="ko-KR" sz="3600" dirty="0">
                <a:solidFill>
                  <a:srgbClr val="424242"/>
                </a:solidFill>
                <a:latin typeface="+mj-lt"/>
                <a:cs typeface="Arial" panose="020B0604020202020204" pitchFamily="34" charset="0"/>
              </a:rPr>
              <a:t>LESSON 6</a:t>
            </a:r>
            <a:endParaRPr lang="ko-KR" altLang="en-US" sz="3600" dirty="0">
              <a:solidFill>
                <a:srgbClr val="424242"/>
              </a:solidFill>
              <a:latin typeface="+mj-lt"/>
              <a:cs typeface="Arial" panose="020B0604020202020204" pitchFamily="34" charset="0"/>
            </a:endParaRPr>
          </a:p>
        </p:txBody>
      </p:sp>
      <p:sp>
        <p:nvSpPr>
          <p:cNvPr id="9" name="TextBox 8">
            <a:extLst>
              <a:ext uri="{FF2B5EF4-FFF2-40B4-BE49-F238E27FC236}">
                <a16:creationId xmlns:a16="http://schemas.microsoft.com/office/drawing/2014/main" id="{B17F2C22-945B-4255-B424-467888D104A8}"/>
              </a:ext>
            </a:extLst>
          </p:cNvPr>
          <p:cNvSpPr txBox="1"/>
          <p:nvPr/>
        </p:nvSpPr>
        <p:spPr>
          <a:xfrm>
            <a:off x="3454400" y="4037232"/>
            <a:ext cx="5283200" cy="1077218"/>
          </a:xfrm>
          <a:prstGeom prst="rect">
            <a:avLst/>
          </a:prstGeom>
          <a:noFill/>
        </p:spPr>
        <p:txBody>
          <a:bodyPr wrap="square" rtlCol="0">
            <a:spAutoFit/>
          </a:bodyPr>
          <a:lstStyle/>
          <a:p>
            <a:pPr algn="ctr"/>
            <a:r>
              <a:rPr lang="en-US" altLang="ko-KR" sz="1600" b="1" dirty="0">
                <a:solidFill>
                  <a:srgbClr val="424242"/>
                </a:solidFill>
              </a:rPr>
              <a:t>ISAIAH EZEKIEL L. OASNON</a:t>
            </a:r>
          </a:p>
          <a:p>
            <a:pPr algn="ctr"/>
            <a:r>
              <a:rPr lang="en-US" altLang="ko-KR" sz="1600" b="1" dirty="0">
                <a:solidFill>
                  <a:srgbClr val="424242"/>
                </a:solidFill>
              </a:rPr>
              <a:t>DANIELA B. MORANO</a:t>
            </a:r>
          </a:p>
          <a:p>
            <a:pPr algn="ctr"/>
            <a:r>
              <a:rPr lang="en-US" altLang="ko-KR" sz="1600" b="1" dirty="0">
                <a:solidFill>
                  <a:srgbClr val="424242"/>
                </a:solidFill>
              </a:rPr>
              <a:t>CARL CHRISTIAN DUMAGSANG LOQUIAS</a:t>
            </a:r>
          </a:p>
          <a:p>
            <a:pPr algn="ctr"/>
            <a:endParaRPr lang="en-US" altLang="ko-KR" sz="1600" b="1" dirty="0">
              <a:solidFill>
                <a:srgbClr val="424242"/>
              </a:solidFill>
            </a:endParaRPr>
          </a:p>
        </p:txBody>
      </p:sp>
      <p:sp>
        <p:nvSpPr>
          <p:cNvPr id="12" name="그래픽 10">
            <a:extLst>
              <a:ext uri="{FF2B5EF4-FFF2-40B4-BE49-F238E27FC236}">
                <a16:creationId xmlns:a16="http://schemas.microsoft.com/office/drawing/2014/main" id="{7AE48B29-1375-4A72-A959-6DAA968C0524}"/>
              </a:ext>
            </a:extLst>
          </p:cNvPr>
          <p:cNvSpPr/>
          <p:nvPr/>
        </p:nvSpPr>
        <p:spPr>
          <a:xfrm>
            <a:off x="4807743" y="3515479"/>
            <a:ext cx="2571750" cy="352425"/>
          </a:xfrm>
          <a:custGeom>
            <a:avLst/>
            <a:gdLst>
              <a:gd name="connsiteX0" fmla="*/ 7144 w 2571750"/>
              <a:gd name="connsiteY0" fmla="*/ 350044 h 352425"/>
              <a:gd name="connsiteX1" fmla="*/ 150019 w 2571750"/>
              <a:gd name="connsiteY1" fmla="*/ 178594 h 352425"/>
              <a:gd name="connsiteX2" fmla="*/ 7144 w 2571750"/>
              <a:gd name="connsiteY2" fmla="*/ 7144 h 352425"/>
              <a:gd name="connsiteX3" fmla="*/ 2569369 w 2571750"/>
              <a:gd name="connsiteY3" fmla="*/ 7144 h 352425"/>
              <a:gd name="connsiteX4" fmla="*/ 2426494 w 2571750"/>
              <a:gd name="connsiteY4" fmla="*/ 178594 h 352425"/>
              <a:gd name="connsiteX5" fmla="*/ 2569369 w 2571750"/>
              <a:gd name="connsiteY5" fmla="*/ 350044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71750" h="352425">
                <a:moveTo>
                  <a:pt x="7144" y="350044"/>
                </a:moveTo>
                <a:lnTo>
                  <a:pt x="150019" y="178594"/>
                </a:lnTo>
                <a:lnTo>
                  <a:pt x="7144" y="7144"/>
                </a:lnTo>
                <a:lnTo>
                  <a:pt x="2569369" y="7144"/>
                </a:lnTo>
                <a:lnTo>
                  <a:pt x="2426494" y="178594"/>
                </a:lnTo>
                <a:lnTo>
                  <a:pt x="2569369" y="350044"/>
                </a:lnTo>
                <a:close/>
              </a:path>
            </a:pathLst>
          </a:custGeom>
          <a:solidFill>
            <a:srgbClr val="3F3F3F"/>
          </a:solidFill>
          <a:ln w="9525" cap="flat">
            <a:noFill/>
            <a:prstDash val="solid"/>
            <a:miter/>
          </a:ln>
        </p:spPr>
        <p:txBody>
          <a:bodyPr rtlCol="0" anchor="ctr"/>
          <a:lstStyle/>
          <a:p>
            <a:pPr algn="ctr"/>
            <a:r>
              <a:rPr lang="en-US" altLang="ko-KR" sz="1400" dirty="0">
                <a:solidFill>
                  <a:srgbClr val="F6F6F0"/>
                </a:solidFill>
              </a:rPr>
              <a:t>GE 2</a:t>
            </a:r>
            <a:endParaRPr lang="ko-KR" altLang="en-US" sz="1400" dirty="0">
              <a:solidFill>
                <a:srgbClr val="F6F6F0"/>
              </a:solidFill>
            </a:endParaRPr>
          </a:p>
        </p:txBody>
      </p:sp>
      <p:sp>
        <p:nvSpPr>
          <p:cNvPr id="13" name="직사각형 12">
            <a:extLst>
              <a:ext uri="{FF2B5EF4-FFF2-40B4-BE49-F238E27FC236}">
                <a16:creationId xmlns:a16="http://schemas.microsoft.com/office/drawing/2014/main" id="{85CE45D5-6379-4A6D-AC6A-65E2BC7EDB53}"/>
              </a:ext>
            </a:extLst>
          </p:cNvPr>
          <p:cNvSpPr/>
          <p:nvPr/>
        </p:nvSpPr>
        <p:spPr>
          <a:xfrm>
            <a:off x="3452018" y="2291835"/>
            <a:ext cx="5283200" cy="1015663"/>
          </a:xfrm>
          <a:prstGeom prst="rect">
            <a:avLst/>
          </a:prstGeom>
          <a:noFill/>
          <a:effectLst/>
        </p:spPr>
        <p:txBody>
          <a:bodyPr wrap="square" rtlCol="0">
            <a:spAutoFit/>
          </a:bodyPr>
          <a:lstStyle/>
          <a:p>
            <a:pPr algn="ctr"/>
            <a:r>
              <a:rPr lang="en-US" altLang="ko-KR" sz="2000" i="1" dirty="0">
                <a:solidFill>
                  <a:srgbClr val="424242"/>
                </a:solidFill>
                <a:latin typeface="+mj-lt"/>
                <a:cs typeface="Arial" panose="020B0604020202020204" pitchFamily="34" charset="0"/>
              </a:rPr>
              <a:t>THE ACT OF PROCLAMATION OF THE INDEPENDENCE OF THE FILIPINO PEOPLE</a:t>
            </a:r>
            <a:endParaRPr lang="ko-KR" altLang="en-US" sz="2000" i="1" dirty="0">
              <a:solidFill>
                <a:srgbClr val="424242"/>
              </a:solidFill>
              <a:latin typeface="+mj-lt"/>
              <a:cs typeface="Arial" panose="020B0604020202020204" pitchFamily="34" charset="0"/>
            </a:endParaRPr>
          </a:p>
        </p:txBody>
      </p:sp>
    </p:spTree>
    <p:extLst>
      <p:ext uri="{BB962C8B-B14F-4D97-AF65-F5344CB8AC3E}">
        <p14:creationId xmlns:p14="http://schemas.microsoft.com/office/powerpoint/2010/main" val="2765140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E30E1FB6-F78B-4BB2-9D24-2AD8E813B7D2}"/>
              </a:ext>
            </a:extLst>
          </p:cNvPr>
          <p:cNvSpPr/>
          <p:nvPr/>
        </p:nvSpPr>
        <p:spPr>
          <a:xfrm>
            <a:off x="3271218" y="1382400"/>
            <a:ext cx="5644800" cy="4093200"/>
          </a:xfrm>
          <a:prstGeom prst="rect">
            <a:avLst/>
          </a:prstGeom>
          <a:solidFill>
            <a:schemeClr val="bg1"/>
          </a:solidFill>
          <a:ln w="42031" cap="flat">
            <a:noFill/>
            <a:prstDash val="solid"/>
            <a:miter/>
          </a:ln>
          <a:effectLst>
            <a:outerShdw blurRad="63500" dist="63500" dir="2700000" algn="tl" rotWithShape="0">
              <a:srgbClr val="3F3F3F">
                <a:alpha val="15000"/>
              </a:srgbClr>
            </a:outerShdw>
          </a:effectLst>
        </p:spPr>
        <p:txBody>
          <a:bodyPr rtlCol="0" anchor="ctr"/>
          <a:lstStyle/>
          <a:p>
            <a:pPr algn="l"/>
            <a:endParaRPr lang="ko-KR" altLang="en-US"/>
          </a:p>
        </p:txBody>
      </p:sp>
      <p:sp>
        <p:nvSpPr>
          <p:cNvPr id="5" name="직사각형 4">
            <a:extLst>
              <a:ext uri="{FF2B5EF4-FFF2-40B4-BE49-F238E27FC236}">
                <a16:creationId xmlns:a16="http://schemas.microsoft.com/office/drawing/2014/main" id="{9B724C73-27CE-48F2-A6B5-60CF9294B084}"/>
              </a:ext>
            </a:extLst>
          </p:cNvPr>
          <p:cNvSpPr/>
          <p:nvPr/>
        </p:nvSpPr>
        <p:spPr>
          <a:xfrm>
            <a:off x="3454400" y="1562100"/>
            <a:ext cx="5283200" cy="3733800"/>
          </a:xfrm>
          <a:prstGeom prst="rect">
            <a:avLst/>
          </a:prstGeom>
          <a:noFill/>
          <a:ln w="15875" cap="flat">
            <a:solidFill>
              <a:srgbClr val="3F3F3F"/>
            </a:solidFill>
            <a:prstDash val="solid"/>
            <a:miter/>
          </a:ln>
        </p:spPr>
        <p:txBody>
          <a:bodyPr rtlCol="0" anchor="ctr"/>
          <a:lstStyle/>
          <a:p>
            <a:pPr algn="l"/>
            <a:endParaRPr lang="ko-KR" altLang="en-US"/>
          </a:p>
        </p:txBody>
      </p:sp>
      <p:sp>
        <p:nvSpPr>
          <p:cNvPr id="13" name="TextBox 12">
            <a:extLst>
              <a:ext uri="{FF2B5EF4-FFF2-40B4-BE49-F238E27FC236}">
                <a16:creationId xmlns:a16="http://schemas.microsoft.com/office/drawing/2014/main" id="{245CCA43-634E-4CE0-AC87-D1A209CC788B}"/>
              </a:ext>
            </a:extLst>
          </p:cNvPr>
          <p:cNvSpPr txBox="1"/>
          <p:nvPr/>
        </p:nvSpPr>
        <p:spPr>
          <a:xfrm>
            <a:off x="3798093" y="3136612"/>
            <a:ext cx="4591050" cy="584775"/>
          </a:xfrm>
          <a:prstGeom prst="rect">
            <a:avLst/>
          </a:prstGeom>
          <a:noFill/>
        </p:spPr>
        <p:txBody>
          <a:bodyPr wrap="square" rtlCol="0">
            <a:spAutoFit/>
          </a:bodyPr>
          <a:lstStyle/>
          <a:p>
            <a:pPr algn="ctr"/>
            <a:r>
              <a:rPr lang="en-US" altLang="ko-KR" sz="3200" dirty="0">
                <a:solidFill>
                  <a:srgbClr val="424242"/>
                </a:solidFill>
                <a:latin typeface="+mj-lt"/>
                <a:cs typeface="Arial" panose="020B0604020202020204" pitchFamily="34" charset="0"/>
              </a:rPr>
              <a:t>MAY 28, 1898</a:t>
            </a:r>
          </a:p>
        </p:txBody>
      </p:sp>
    </p:spTree>
    <p:extLst>
      <p:ext uri="{BB962C8B-B14F-4D97-AF65-F5344CB8AC3E}">
        <p14:creationId xmlns:p14="http://schemas.microsoft.com/office/powerpoint/2010/main" val="4142092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50D856B-93B3-C8B3-AC01-3CE4CEE8DA16}"/>
              </a:ext>
            </a:extLst>
          </p:cNvPr>
          <p:cNvSpPr txBox="1"/>
          <p:nvPr/>
        </p:nvSpPr>
        <p:spPr>
          <a:xfrm>
            <a:off x="3048000" y="2967335"/>
            <a:ext cx="6096000" cy="923330"/>
          </a:xfrm>
          <a:prstGeom prst="rect">
            <a:avLst/>
          </a:prstGeom>
          <a:noFill/>
        </p:spPr>
        <p:txBody>
          <a:bodyPr wrap="square">
            <a:spAutoFit/>
          </a:bodyPr>
          <a:lstStyle/>
          <a:p>
            <a:pPr marL="285750" indent="-285750">
              <a:buFontTx/>
              <a:buChar char="-"/>
            </a:pPr>
            <a:r>
              <a:rPr lang="en-US" altLang="ko-KR" sz="1800" i="1" dirty="0">
                <a:solidFill>
                  <a:srgbClr val="424242"/>
                </a:solidFill>
                <a:cs typeface="Arial" panose="020B0604020202020204" pitchFamily="34" charset="0"/>
              </a:rPr>
              <a:t>Filipino forces won their first victory in </a:t>
            </a:r>
            <a:r>
              <a:rPr lang="en-US" altLang="ko-KR" sz="1800" b="1" i="1" dirty="0" err="1">
                <a:solidFill>
                  <a:srgbClr val="424242"/>
                </a:solidFill>
                <a:cs typeface="Arial" panose="020B0604020202020204" pitchFamily="34" charset="0"/>
              </a:rPr>
              <a:t>Alapan</a:t>
            </a:r>
            <a:r>
              <a:rPr lang="en-US" altLang="ko-KR" sz="1800" b="1" i="1" dirty="0">
                <a:solidFill>
                  <a:srgbClr val="424242"/>
                </a:solidFill>
                <a:cs typeface="Arial" panose="020B0604020202020204" pitchFamily="34" charset="0"/>
              </a:rPr>
              <a:t>, Imus</a:t>
            </a:r>
            <a:r>
              <a:rPr lang="en-US" altLang="ko-KR" sz="1800" i="1" dirty="0">
                <a:solidFill>
                  <a:srgbClr val="424242"/>
                </a:solidFill>
                <a:cs typeface="Arial" panose="020B0604020202020204" pitchFamily="34" charset="0"/>
              </a:rPr>
              <a:t>.</a:t>
            </a:r>
          </a:p>
          <a:p>
            <a:pPr marL="285750" indent="-285750">
              <a:buFontTx/>
              <a:buChar char="-"/>
            </a:pPr>
            <a:r>
              <a:rPr lang="en-US" altLang="ko-KR" sz="1800" i="1" dirty="0">
                <a:solidFill>
                  <a:srgbClr val="424242"/>
                </a:solidFill>
                <a:cs typeface="Arial" panose="020B0604020202020204" pitchFamily="34" charset="0"/>
              </a:rPr>
              <a:t>The newly made Filipino flag was hoisted in </a:t>
            </a:r>
            <a:r>
              <a:rPr lang="en-US" altLang="ko-KR" sz="1800" i="1" dirty="0" err="1">
                <a:solidFill>
                  <a:srgbClr val="424242"/>
                </a:solidFill>
                <a:cs typeface="Arial" panose="020B0604020202020204" pitchFamily="34" charset="0"/>
              </a:rPr>
              <a:t>Alapan</a:t>
            </a:r>
            <a:r>
              <a:rPr lang="en-US" altLang="ko-KR" sz="1800" i="1" dirty="0">
                <a:solidFill>
                  <a:srgbClr val="424242"/>
                </a:solidFill>
                <a:cs typeface="Arial" panose="020B0604020202020204" pitchFamily="34" charset="0"/>
              </a:rPr>
              <a:t> then later unfurled at the Teatro </a:t>
            </a:r>
            <a:r>
              <a:rPr lang="en-US" altLang="ko-KR" sz="1800" i="1" dirty="0" err="1">
                <a:solidFill>
                  <a:srgbClr val="424242"/>
                </a:solidFill>
                <a:cs typeface="Arial" panose="020B0604020202020204" pitchFamily="34" charset="0"/>
              </a:rPr>
              <a:t>Caviteño</a:t>
            </a:r>
            <a:r>
              <a:rPr lang="en-US" altLang="ko-KR" sz="1800" i="1" dirty="0">
                <a:solidFill>
                  <a:srgbClr val="424242"/>
                </a:solidFill>
                <a:cs typeface="Arial" panose="020B0604020202020204" pitchFamily="34" charset="0"/>
              </a:rPr>
              <a:t> Nuevo (Cavite City).</a:t>
            </a:r>
            <a:endParaRPr lang="ko-KR" altLang="en-US" sz="1800" i="1" dirty="0">
              <a:solidFill>
                <a:srgbClr val="424242"/>
              </a:solidFill>
              <a:cs typeface="Arial" panose="020B0604020202020204" pitchFamily="34" charset="0"/>
            </a:endParaRPr>
          </a:p>
        </p:txBody>
      </p:sp>
    </p:spTree>
    <p:extLst>
      <p:ext uri="{BB962C8B-B14F-4D97-AF65-F5344CB8AC3E}">
        <p14:creationId xmlns:p14="http://schemas.microsoft.com/office/powerpoint/2010/main" val="4114448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a:extLst>
              <a:ext uri="{FF2B5EF4-FFF2-40B4-BE49-F238E27FC236}">
                <a16:creationId xmlns:a16="http://schemas.microsoft.com/office/drawing/2014/main" id="{2F8805CC-66D8-4EF6-A040-43E083820191}"/>
              </a:ext>
            </a:extLst>
          </p:cNvPr>
          <p:cNvSpPr txBox="1"/>
          <p:nvPr/>
        </p:nvSpPr>
        <p:spPr>
          <a:xfrm>
            <a:off x="6298067" y="2129193"/>
            <a:ext cx="4790401" cy="2308324"/>
          </a:xfrm>
          <a:prstGeom prst="rect">
            <a:avLst/>
          </a:prstGeom>
          <a:noFill/>
        </p:spPr>
        <p:txBody>
          <a:bodyPr wrap="square" rtlCol="0">
            <a:spAutoFit/>
          </a:bodyPr>
          <a:lstStyle>
            <a:defPPr>
              <a:defRPr lang="ko-KR"/>
            </a:defPPr>
            <a:lvl1pPr>
              <a:defRPr sz="1100"/>
            </a:lvl1pPr>
          </a:lstStyle>
          <a:p>
            <a:r>
              <a:rPr lang="en-US" altLang="ko-KR" sz="1800" i="1" dirty="0">
                <a:solidFill>
                  <a:srgbClr val="424242"/>
                </a:solidFill>
                <a:cs typeface="Arial" panose="020B0604020202020204" pitchFamily="34" charset="0"/>
              </a:rPr>
              <a:t>Filipino  flag was designed  by Emilio </a:t>
            </a:r>
          </a:p>
          <a:p>
            <a:r>
              <a:rPr lang="en-US" altLang="ko-KR" sz="1800" i="1" dirty="0">
                <a:solidFill>
                  <a:srgbClr val="424242"/>
                </a:solidFill>
                <a:cs typeface="Arial" panose="020B0604020202020204" pitchFamily="34" charset="0"/>
              </a:rPr>
              <a:t>- sewed by:</a:t>
            </a:r>
          </a:p>
          <a:p>
            <a:pPr marL="285750" indent="-285750">
              <a:buFont typeface="Arial" panose="020B0604020202020204" pitchFamily="34" charset="0"/>
              <a:buChar char="•"/>
            </a:pPr>
            <a:r>
              <a:rPr lang="en-US" altLang="ko-KR" sz="1800" b="1" i="1" dirty="0">
                <a:solidFill>
                  <a:srgbClr val="424242"/>
                </a:solidFill>
                <a:cs typeface="Arial" panose="020B0604020202020204" pitchFamily="34" charset="0"/>
              </a:rPr>
              <a:t>Marcela </a:t>
            </a:r>
            <a:r>
              <a:rPr lang="en-US" altLang="ko-KR" sz="1800" b="1" i="1" dirty="0" err="1">
                <a:solidFill>
                  <a:srgbClr val="424242"/>
                </a:solidFill>
                <a:cs typeface="Arial" panose="020B0604020202020204" pitchFamily="34" charset="0"/>
              </a:rPr>
              <a:t>Agoncillo</a:t>
            </a:r>
            <a:r>
              <a:rPr lang="en-US" altLang="ko-KR" sz="1800" b="1" i="1" dirty="0">
                <a:solidFill>
                  <a:srgbClr val="424242"/>
                </a:solidFill>
                <a:cs typeface="Arial" panose="020B0604020202020204" pitchFamily="34" charset="0"/>
              </a:rPr>
              <a:t>  </a:t>
            </a:r>
            <a:r>
              <a:rPr lang="en-US" altLang="ko-KR" sz="1800" i="1" dirty="0">
                <a:solidFill>
                  <a:srgbClr val="424242"/>
                </a:solidFill>
                <a:cs typeface="Arial" panose="020B0604020202020204" pitchFamily="34" charset="0"/>
              </a:rPr>
              <a:t>(wife of friend of Rizal),  </a:t>
            </a:r>
          </a:p>
          <a:p>
            <a:pPr marL="285750" indent="-285750">
              <a:buFont typeface="Arial" panose="020B0604020202020204" pitchFamily="34" charset="0"/>
              <a:buChar char="•"/>
            </a:pPr>
            <a:r>
              <a:rPr lang="en-US" altLang="ko-KR" sz="1800" b="1" i="1" dirty="0">
                <a:solidFill>
                  <a:srgbClr val="424242"/>
                </a:solidFill>
                <a:cs typeface="Arial" panose="020B0604020202020204" pitchFamily="34" charset="0"/>
              </a:rPr>
              <a:t>Lorenza </a:t>
            </a:r>
            <a:r>
              <a:rPr lang="en-US" altLang="ko-KR" sz="1800" b="1" i="1" dirty="0" err="1">
                <a:solidFill>
                  <a:srgbClr val="424242"/>
                </a:solidFill>
                <a:cs typeface="Arial" panose="020B0604020202020204" pitchFamily="34" charset="0"/>
              </a:rPr>
              <a:t>Agoncillo</a:t>
            </a:r>
            <a:r>
              <a:rPr lang="en-US" altLang="ko-KR" sz="1800" b="1" i="1" dirty="0">
                <a:solidFill>
                  <a:srgbClr val="424242"/>
                </a:solidFill>
                <a:cs typeface="Arial" panose="020B0604020202020204" pitchFamily="34" charset="0"/>
              </a:rPr>
              <a:t>  </a:t>
            </a:r>
            <a:r>
              <a:rPr lang="en-US" altLang="ko-KR" sz="1800" i="1" dirty="0">
                <a:solidFill>
                  <a:srgbClr val="424242"/>
                </a:solidFill>
                <a:cs typeface="Arial" panose="020B0604020202020204" pitchFamily="34" charset="0"/>
              </a:rPr>
              <a:t>(daughter of Marcela) and  </a:t>
            </a:r>
          </a:p>
          <a:p>
            <a:pPr marL="285750" indent="-285750">
              <a:buFont typeface="Arial" panose="020B0604020202020204" pitchFamily="34" charset="0"/>
              <a:buChar char="•"/>
            </a:pPr>
            <a:r>
              <a:rPr lang="en-US" altLang="ko-KR" sz="1800" b="1" i="1" dirty="0">
                <a:solidFill>
                  <a:srgbClr val="424242"/>
                </a:solidFill>
                <a:cs typeface="Arial" panose="020B0604020202020204" pitchFamily="34" charset="0"/>
              </a:rPr>
              <a:t>Delfina  </a:t>
            </a:r>
            <a:r>
              <a:rPr lang="en-US" altLang="ko-KR" sz="1800" b="1" i="1" dirty="0" err="1">
                <a:solidFill>
                  <a:srgbClr val="424242"/>
                </a:solidFill>
                <a:cs typeface="Arial" panose="020B0604020202020204" pitchFamily="34" charset="0"/>
              </a:rPr>
              <a:t>Herbosa</a:t>
            </a:r>
            <a:r>
              <a:rPr lang="en-US" altLang="ko-KR" sz="1800" b="1" i="1" dirty="0">
                <a:solidFill>
                  <a:srgbClr val="424242"/>
                </a:solidFill>
                <a:cs typeface="Arial" panose="020B0604020202020204" pitchFamily="34" charset="0"/>
              </a:rPr>
              <a:t> de Natividad </a:t>
            </a:r>
            <a:r>
              <a:rPr lang="en-US" altLang="ko-KR" sz="1800" i="1" dirty="0">
                <a:solidFill>
                  <a:srgbClr val="424242"/>
                </a:solidFill>
                <a:cs typeface="Arial" panose="020B0604020202020204" pitchFamily="34" charset="0"/>
              </a:rPr>
              <a:t>(niece of Rizal).</a:t>
            </a:r>
          </a:p>
          <a:p>
            <a:endParaRPr lang="en-US" altLang="ko-KR" sz="1800" i="1" dirty="0">
              <a:solidFill>
                <a:srgbClr val="424242"/>
              </a:solidFill>
              <a:cs typeface="Arial" panose="020B0604020202020204" pitchFamily="34" charset="0"/>
            </a:endParaRPr>
          </a:p>
          <a:p>
            <a:r>
              <a:rPr lang="en-US" altLang="ko-KR" sz="1800" i="1" dirty="0">
                <a:solidFill>
                  <a:srgbClr val="424242"/>
                </a:solidFill>
                <a:cs typeface="Arial" panose="020B0604020202020204" pitchFamily="34" charset="0"/>
              </a:rPr>
              <a:t> Filipino flag was approved by the government </a:t>
            </a:r>
            <a:r>
              <a:rPr lang="en-US" altLang="ko-KR" sz="1800" b="1" i="1" dirty="0">
                <a:solidFill>
                  <a:srgbClr val="424242"/>
                </a:solidFill>
                <a:cs typeface="Arial" panose="020B0604020202020204" pitchFamily="34" charset="0"/>
              </a:rPr>
              <a:t>February 12, 1998</a:t>
            </a:r>
            <a:r>
              <a:rPr lang="en-US" altLang="ko-KR" sz="1800" i="1" dirty="0">
                <a:solidFill>
                  <a:srgbClr val="424242"/>
                </a:solidFill>
                <a:cs typeface="Arial" panose="020B0604020202020204" pitchFamily="34" charset="0"/>
              </a:rPr>
              <a:t>.</a:t>
            </a:r>
            <a:endParaRPr lang="ko-KR" altLang="en-US" sz="1800" i="1" dirty="0">
              <a:solidFill>
                <a:srgbClr val="424242"/>
              </a:solidFill>
              <a:cs typeface="Arial" panose="020B0604020202020204" pitchFamily="34" charset="0"/>
            </a:endParaRPr>
          </a:p>
        </p:txBody>
      </p:sp>
      <p:pic>
        <p:nvPicPr>
          <p:cNvPr id="1026" name="Picture 2" descr="upload.wikimedia.org/wikipedia/commons/9/99/Flag_o...">
            <a:extLst>
              <a:ext uri="{FF2B5EF4-FFF2-40B4-BE49-F238E27FC236}">
                <a16:creationId xmlns:a16="http://schemas.microsoft.com/office/drawing/2014/main" id="{29209A28-CFC6-A2D6-88D8-A59D70E1293A}"/>
              </a:ext>
            </a:extLst>
          </p:cNvPr>
          <p:cNvPicPr>
            <a:picLocks noGrp="1" noChangeAspect="1" noChangeArrowheads="1"/>
          </p:cNvPicPr>
          <p:nvPr>
            <p:ph type="pic" sz="quarter" idx="12"/>
          </p:nvPr>
        </p:nvPicPr>
        <p:blipFill>
          <a:blip r:embed="rId2">
            <a:extLst>
              <a:ext uri="{28A0092B-C50C-407E-A947-70E740481C1C}">
                <a14:useLocalDpi xmlns:a14="http://schemas.microsoft.com/office/drawing/2010/main" val="0"/>
              </a:ext>
            </a:extLst>
          </a:blip>
          <a:srcRect t="3627" b="3627"/>
          <a:stretch>
            <a:fillRect/>
          </a:stretch>
        </p:blipFill>
        <p:spPr bwMode="auto">
          <a:xfrm>
            <a:off x="1000125" y="2248305"/>
            <a:ext cx="4464050" cy="207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3536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E30E1FB6-F78B-4BB2-9D24-2AD8E813B7D2}"/>
              </a:ext>
            </a:extLst>
          </p:cNvPr>
          <p:cNvSpPr/>
          <p:nvPr/>
        </p:nvSpPr>
        <p:spPr>
          <a:xfrm>
            <a:off x="3271218" y="1090012"/>
            <a:ext cx="5644800" cy="4093200"/>
          </a:xfrm>
          <a:prstGeom prst="rect">
            <a:avLst/>
          </a:prstGeom>
          <a:solidFill>
            <a:schemeClr val="bg1"/>
          </a:solidFill>
          <a:ln w="42031" cap="flat">
            <a:noFill/>
            <a:prstDash val="solid"/>
            <a:miter/>
          </a:ln>
          <a:effectLst>
            <a:outerShdw blurRad="63500" dist="63500" dir="2700000" algn="tl" rotWithShape="0">
              <a:srgbClr val="3F3F3F">
                <a:alpha val="15000"/>
              </a:srgbClr>
            </a:outerShdw>
          </a:effectLst>
        </p:spPr>
        <p:txBody>
          <a:bodyPr rtlCol="0" anchor="ctr"/>
          <a:lstStyle/>
          <a:p>
            <a:pPr algn="l"/>
            <a:endParaRPr lang="ko-KR" altLang="en-US"/>
          </a:p>
        </p:txBody>
      </p:sp>
      <p:sp>
        <p:nvSpPr>
          <p:cNvPr id="5" name="직사각형 4">
            <a:extLst>
              <a:ext uri="{FF2B5EF4-FFF2-40B4-BE49-F238E27FC236}">
                <a16:creationId xmlns:a16="http://schemas.microsoft.com/office/drawing/2014/main" id="{9B724C73-27CE-48F2-A6B5-60CF9294B084}"/>
              </a:ext>
            </a:extLst>
          </p:cNvPr>
          <p:cNvSpPr/>
          <p:nvPr/>
        </p:nvSpPr>
        <p:spPr>
          <a:xfrm>
            <a:off x="3454400" y="1562100"/>
            <a:ext cx="5283200" cy="3733800"/>
          </a:xfrm>
          <a:prstGeom prst="rect">
            <a:avLst/>
          </a:prstGeom>
          <a:noFill/>
          <a:ln w="15875" cap="flat">
            <a:solidFill>
              <a:srgbClr val="3F3F3F"/>
            </a:solidFill>
            <a:prstDash val="solid"/>
            <a:miter/>
          </a:ln>
        </p:spPr>
        <p:txBody>
          <a:bodyPr rtlCol="0" anchor="ctr"/>
          <a:lstStyle/>
          <a:p>
            <a:pPr algn="l"/>
            <a:endParaRPr lang="ko-KR" altLang="en-US"/>
          </a:p>
        </p:txBody>
      </p:sp>
      <p:sp>
        <p:nvSpPr>
          <p:cNvPr id="13" name="TextBox 12">
            <a:extLst>
              <a:ext uri="{FF2B5EF4-FFF2-40B4-BE49-F238E27FC236}">
                <a16:creationId xmlns:a16="http://schemas.microsoft.com/office/drawing/2014/main" id="{245CCA43-634E-4CE0-AC87-D1A209CC788B}"/>
              </a:ext>
            </a:extLst>
          </p:cNvPr>
          <p:cNvSpPr txBox="1"/>
          <p:nvPr/>
        </p:nvSpPr>
        <p:spPr>
          <a:xfrm>
            <a:off x="3798093" y="2644170"/>
            <a:ext cx="4591050" cy="1569660"/>
          </a:xfrm>
          <a:prstGeom prst="rect">
            <a:avLst/>
          </a:prstGeom>
          <a:noFill/>
        </p:spPr>
        <p:txBody>
          <a:bodyPr wrap="square" rtlCol="0">
            <a:spAutoFit/>
          </a:bodyPr>
          <a:lstStyle/>
          <a:p>
            <a:pPr algn="ctr"/>
            <a:r>
              <a:rPr lang="en-US" altLang="ko-KR" sz="3200" dirty="0">
                <a:solidFill>
                  <a:srgbClr val="424242"/>
                </a:solidFill>
                <a:latin typeface="+mj-lt"/>
                <a:cs typeface="Arial" panose="020B0604020202020204" pitchFamily="34" charset="0"/>
              </a:rPr>
              <a:t>SYMBOLISM OF</a:t>
            </a:r>
          </a:p>
          <a:p>
            <a:pPr algn="ctr"/>
            <a:r>
              <a:rPr lang="en-US" altLang="ko-KR" sz="3200" dirty="0">
                <a:solidFill>
                  <a:srgbClr val="424242"/>
                </a:solidFill>
                <a:latin typeface="+mj-lt"/>
                <a:cs typeface="Arial" panose="020B0604020202020204" pitchFamily="34" charset="0"/>
              </a:rPr>
              <a:t>PHILIPPINE FLAG</a:t>
            </a:r>
          </a:p>
        </p:txBody>
      </p:sp>
    </p:spTree>
    <p:extLst>
      <p:ext uri="{BB962C8B-B14F-4D97-AF65-F5344CB8AC3E}">
        <p14:creationId xmlns:p14="http://schemas.microsoft.com/office/powerpoint/2010/main" val="1245005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ymbolism of the Philippine Flag. : r/vexillology">
            <a:extLst>
              <a:ext uri="{FF2B5EF4-FFF2-40B4-BE49-F238E27FC236}">
                <a16:creationId xmlns:a16="http://schemas.microsoft.com/office/drawing/2014/main" id="{4833B3C0-DEE4-D012-3FA1-AF61EF1B41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367" y="889833"/>
            <a:ext cx="6696426" cy="3510392"/>
          </a:xfrm>
          <a:prstGeom prst="rect">
            <a:avLst/>
          </a:prstGeom>
          <a:noFill/>
          <a:extLst>
            <a:ext uri="{909E8E84-426E-40DD-AFC4-6F175D3DCCD1}">
              <a14:hiddenFill xmlns:a14="http://schemas.microsoft.com/office/drawing/2010/main">
                <a:solidFill>
                  <a:srgbClr val="FFFFFF"/>
                </a:solidFill>
              </a14:hiddenFill>
            </a:ext>
          </a:extLst>
        </p:spPr>
      </p:pic>
      <p:sp>
        <p:nvSpPr>
          <p:cNvPr id="2048" name="TextBox 2047">
            <a:extLst>
              <a:ext uri="{FF2B5EF4-FFF2-40B4-BE49-F238E27FC236}">
                <a16:creationId xmlns:a16="http://schemas.microsoft.com/office/drawing/2014/main" id="{C9FC70B2-1345-5108-D44F-0FC45638A199}"/>
              </a:ext>
            </a:extLst>
          </p:cNvPr>
          <p:cNvSpPr txBox="1"/>
          <p:nvPr/>
        </p:nvSpPr>
        <p:spPr>
          <a:xfrm>
            <a:off x="7016261" y="1008689"/>
            <a:ext cx="4561449" cy="3970318"/>
          </a:xfrm>
          <a:prstGeom prst="rect">
            <a:avLst/>
          </a:prstGeom>
          <a:noFill/>
        </p:spPr>
        <p:txBody>
          <a:bodyPr wrap="square">
            <a:spAutoFit/>
          </a:bodyPr>
          <a:lstStyle/>
          <a:p>
            <a:r>
              <a:rPr lang="en-US" altLang="ko-KR" sz="2000" b="1" i="1" dirty="0">
                <a:solidFill>
                  <a:srgbClr val="424242"/>
                </a:solidFill>
                <a:cs typeface="Arial" panose="020B0604020202020204" pitchFamily="34" charset="0"/>
              </a:rPr>
              <a:t>Symbolism of Philippine Flag:</a:t>
            </a:r>
          </a:p>
          <a:p>
            <a:pPr marL="285750" indent="-285750">
              <a:buFont typeface="Arial" panose="020B0604020202020204" pitchFamily="34" charset="0"/>
              <a:buChar char="•"/>
            </a:pPr>
            <a:r>
              <a:rPr lang="en-US" altLang="ko-KR" sz="1800" b="1" i="1" dirty="0">
                <a:solidFill>
                  <a:srgbClr val="424242"/>
                </a:solidFill>
                <a:cs typeface="Arial" panose="020B0604020202020204" pitchFamily="34" charset="0"/>
              </a:rPr>
              <a:t>White   equilateral   triangle  </a:t>
            </a:r>
            <a:r>
              <a:rPr lang="en-US" altLang="ko-KR" sz="1800" i="1" dirty="0">
                <a:solidFill>
                  <a:srgbClr val="424242"/>
                </a:solidFill>
                <a:cs typeface="Arial" panose="020B0604020202020204" pitchFamily="34" charset="0"/>
              </a:rPr>
              <a:t>=   liberty,   equality, and fraternity</a:t>
            </a:r>
          </a:p>
          <a:p>
            <a:pPr marL="285750" indent="-285750">
              <a:buFont typeface="Arial" panose="020B0604020202020204" pitchFamily="34" charset="0"/>
              <a:buChar char="•"/>
            </a:pPr>
            <a:r>
              <a:rPr lang="en-US" altLang="ko-KR" sz="1800" b="1" i="1" dirty="0">
                <a:solidFill>
                  <a:srgbClr val="424242"/>
                </a:solidFill>
                <a:cs typeface="Arial" panose="020B0604020202020204" pitchFamily="34" charset="0"/>
              </a:rPr>
              <a:t>Horizontal   blue   stripe  </a:t>
            </a:r>
            <a:r>
              <a:rPr lang="en-US" altLang="ko-KR" sz="1800" i="1" dirty="0">
                <a:solidFill>
                  <a:srgbClr val="424242"/>
                </a:solidFill>
                <a:cs typeface="Arial" panose="020B0604020202020204" pitchFamily="34" charset="0"/>
              </a:rPr>
              <a:t>=   peach,  truth,  justice, and sacrifice</a:t>
            </a:r>
          </a:p>
          <a:p>
            <a:pPr marL="285750" indent="-285750">
              <a:buFont typeface="Arial" panose="020B0604020202020204" pitchFamily="34" charset="0"/>
              <a:buChar char="•"/>
            </a:pPr>
            <a:r>
              <a:rPr lang="en-US" altLang="ko-KR" sz="1800" b="1" i="1" dirty="0">
                <a:solidFill>
                  <a:srgbClr val="424242"/>
                </a:solidFill>
                <a:cs typeface="Arial" panose="020B0604020202020204" pitchFamily="34" charset="0"/>
              </a:rPr>
              <a:t>Horizontal  red  stripe  </a:t>
            </a:r>
            <a:r>
              <a:rPr lang="en-US" altLang="ko-KR" sz="1800" i="1" dirty="0">
                <a:solidFill>
                  <a:srgbClr val="424242"/>
                </a:solidFill>
                <a:cs typeface="Arial" panose="020B0604020202020204" pitchFamily="34" charset="0"/>
              </a:rPr>
              <a:t>=  valor,  courage, and patriotism</a:t>
            </a:r>
          </a:p>
          <a:p>
            <a:pPr marL="285750" indent="-285750">
              <a:buFont typeface="Arial" panose="020B0604020202020204" pitchFamily="34" charset="0"/>
              <a:buChar char="•"/>
            </a:pPr>
            <a:r>
              <a:rPr lang="en-US" altLang="ko-KR" sz="1800" b="1" i="1" dirty="0">
                <a:solidFill>
                  <a:srgbClr val="424242"/>
                </a:solidFill>
                <a:cs typeface="Arial" panose="020B0604020202020204" pitchFamily="34" charset="0"/>
              </a:rPr>
              <a:t>Sun</a:t>
            </a:r>
            <a:r>
              <a:rPr lang="en-US" altLang="ko-KR" sz="1800" i="1" dirty="0">
                <a:solidFill>
                  <a:srgbClr val="424242"/>
                </a:solidFill>
                <a:cs typeface="Arial" panose="020B0604020202020204" pitchFamily="34" charset="0"/>
              </a:rPr>
              <a:t>  =   freedom,   unity,   democracy,   and sovereignty</a:t>
            </a:r>
          </a:p>
          <a:p>
            <a:pPr marL="285750" indent="-285750">
              <a:buFont typeface="Arial" panose="020B0604020202020204" pitchFamily="34" charset="0"/>
              <a:buChar char="•"/>
            </a:pPr>
            <a:r>
              <a:rPr lang="en-US" altLang="ko-KR" sz="1800" b="1" i="1" dirty="0">
                <a:solidFill>
                  <a:srgbClr val="424242"/>
                </a:solidFill>
                <a:cs typeface="Arial" panose="020B0604020202020204" pitchFamily="34" charset="0"/>
              </a:rPr>
              <a:t>Rays</a:t>
            </a:r>
            <a:r>
              <a:rPr lang="en-US" altLang="ko-KR" sz="1800" i="1" dirty="0">
                <a:solidFill>
                  <a:srgbClr val="424242"/>
                </a:solidFill>
                <a:cs typeface="Arial" panose="020B0604020202020204" pitchFamily="34" charset="0"/>
              </a:rPr>
              <a:t>  =   Manila,   Bulacan,   Pampanga ,Nueva Ecija, </a:t>
            </a:r>
            <a:r>
              <a:rPr lang="en-US" altLang="ko-KR" sz="1800" i="1" dirty="0" err="1">
                <a:solidFill>
                  <a:srgbClr val="424242"/>
                </a:solidFill>
                <a:cs typeface="Arial" panose="020B0604020202020204" pitchFamily="34" charset="0"/>
              </a:rPr>
              <a:t>Morong</a:t>
            </a:r>
            <a:r>
              <a:rPr lang="en-US" altLang="ko-KR" sz="1800" i="1" dirty="0">
                <a:solidFill>
                  <a:srgbClr val="424242"/>
                </a:solidFill>
                <a:cs typeface="Arial" panose="020B0604020202020204" pitchFamily="34" charset="0"/>
              </a:rPr>
              <a:t>, Laguna, Batangas, and Cavite</a:t>
            </a:r>
          </a:p>
          <a:p>
            <a:pPr marL="285750" indent="-285750">
              <a:buFont typeface="Arial" panose="020B0604020202020204" pitchFamily="34" charset="0"/>
              <a:buChar char="•"/>
            </a:pPr>
            <a:r>
              <a:rPr lang="en-US" altLang="ko-KR" sz="1800" b="1" i="1" dirty="0">
                <a:solidFill>
                  <a:srgbClr val="424242"/>
                </a:solidFill>
                <a:cs typeface="Arial" panose="020B0604020202020204" pitchFamily="34" charset="0"/>
              </a:rPr>
              <a:t>Stars</a:t>
            </a:r>
            <a:r>
              <a:rPr lang="en-US" altLang="ko-KR" sz="1800" i="1" dirty="0">
                <a:solidFill>
                  <a:srgbClr val="424242"/>
                </a:solidFill>
                <a:cs typeface="Arial" panose="020B0604020202020204" pitchFamily="34" charset="0"/>
              </a:rPr>
              <a:t>  =  Luzon,  Visayas  (Panay   Island),and Mindanao</a:t>
            </a:r>
            <a:endParaRPr lang="ko-KR" altLang="en-US" sz="1800" i="1" dirty="0">
              <a:solidFill>
                <a:srgbClr val="424242"/>
              </a:solidFill>
              <a:cs typeface="Arial" panose="020B0604020202020204" pitchFamily="34" charset="0"/>
            </a:endParaRPr>
          </a:p>
        </p:txBody>
      </p:sp>
    </p:spTree>
    <p:extLst>
      <p:ext uri="{BB962C8B-B14F-4D97-AF65-F5344CB8AC3E}">
        <p14:creationId xmlns:p14="http://schemas.microsoft.com/office/powerpoint/2010/main" val="256667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E30E1FB6-F78B-4BB2-9D24-2AD8E813B7D2}"/>
              </a:ext>
            </a:extLst>
          </p:cNvPr>
          <p:cNvSpPr/>
          <p:nvPr/>
        </p:nvSpPr>
        <p:spPr>
          <a:xfrm>
            <a:off x="3271218" y="1283852"/>
            <a:ext cx="5644800" cy="4093200"/>
          </a:xfrm>
          <a:prstGeom prst="rect">
            <a:avLst/>
          </a:prstGeom>
          <a:solidFill>
            <a:schemeClr val="bg1"/>
          </a:solidFill>
          <a:ln w="42031" cap="flat">
            <a:noFill/>
            <a:prstDash val="solid"/>
            <a:miter/>
          </a:ln>
          <a:effectLst>
            <a:outerShdw blurRad="63500" dist="63500" dir="2700000" algn="tl" rotWithShape="0">
              <a:srgbClr val="3F3F3F">
                <a:alpha val="15000"/>
              </a:srgbClr>
            </a:outerShdw>
          </a:effectLst>
        </p:spPr>
        <p:txBody>
          <a:bodyPr rtlCol="0" anchor="ctr"/>
          <a:lstStyle/>
          <a:p>
            <a:pPr algn="l"/>
            <a:endParaRPr lang="ko-KR" altLang="en-US"/>
          </a:p>
        </p:txBody>
      </p:sp>
      <p:sp>
        <p:nvSpPr>
          <p:cNvPr id="5" name="직사각형 4">
            <a:extLst>
              <a:ext uri="{FF2B5EF4-FFF2-40B4-BE49-F238E27FC236}">
                <a16:creationId xmlns:a16="http://schemas.microsoft.com/office/drawing/2014/main" id="{9B724C73-27CE-48F2-A6B5-60CF9294B084}"/>
              </a:ext>
            </a:extLst>
          </p:cNvPr>
          <p:cNvSpPr/>
          <p:nvPr/>
        </p:nvSpPr>
        <p:spPr>
          <a:xfrm>
            <a:off x="3454400" y="1562100"/>
            <a:ext cx="5283200" cy="3733800"/>
          </a:xfrm>
          <a:prstGeom prst="rect">
            <a:avLst/>
          </a:prstGeom>
          <a:noFill/>
          <a:ln w="15875" cap="flat">
            <a:solidFill>
              <a:srgbClr val="3F3F3F"/>
            </a:solidFill>
            <a:prstDash val="solid"/>
            <a:miter/>
          </a:ln>
        </p:spPr>
        <p:txBody>
          <a:bodyPr rtlCol="0" anchor="ctr"/>
          <a:lstStyle/>
          <a:p>
            <a:pPr algn="l"/>
            <a:endParaRPr lang="ko-KR" altLang="en-US"/>
          </a:p>
        </p:txBody>
      </p:sp>
      <p:sp>
        <p:nvSpPr>
          <p:cNvPr id="13" name="TextBox 12">
            <a:extLst>
              <a:ext uri="{FF2B5EF4-FFF2-40B4-BE49-F238E27FC236}">
                <a16:creationId xmlns:a16="http://schemas.microsoft.com/office/drawing/2014/main" id="{245CCA43-634E-4CE0-AC87-D1A209CC788B}"/>
              </a:ext>
            </a:extLst>
          </p:cNvPr>
          <p:cNvSpPr txBox="1"/>
          <p:nvPr/>
        </p:nvSpPr>
        <p:spPr>
          <a:xfrm>
            <a:off x="3798093" y="3038065"/>
            <a:ext cx="4591050" cy="584775"/>
          </a:xfrm>
          <a:prstGeom prst="rect">
            <a:avLst/>
          </a:prstGeom>
          <a:noFill/>
        </p:spPr>
        <p:txBody>
          <a:bodyPr wrap="square" rtlCol="0">
            <a:spAutoFit/>
          </a:bodyPr>
          <a:lstStyle/>
          <a:p>
            <a:pPr algn="ctr"/>
            <a:r>
              <a:rPr lang="en-US" altLang="ko-KR" sz="3200" dirty="0">
                <a:solidFill>
                  <a:srgbClr val="424242"/>
                </a:solidFill>
                <a:latin typeface="+mj-lt"/>
                <a:cs typeface="Arial" panose="020B0604020202020204" pitchFamily="34" charset="0"/>
              </a:rPr>
              <a:t>JUNE 12, 1898</a:t>
            </a:r>
          </a:p>
        </p:txBody>
      </p:sp>
    </p:spTree>
    <p:extLst>
      <p:ext uri="{BB962C8B-B14F-4D97-AF65-F5344CB8AC3E}">
        <p14:creationId xmlns:p14="http://schemas.microsoft.com/office/powerpoint/2010/main" val="242529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FAD033-2FD9-AACF-1EAB-6D6727FC6D6A}"/>
              </a:ext>
            </a:extLst>
          </p:cNvPr>
          <p:cNvSpPr txBox="1"/>
          <p:nvPr/>
        </p:nvSpPr>
        <p:spPr>
          <a:xfrm>
            <a:off x="3048000" y="2248211"/>
            <a:ext cx="6098344" cy="2585323"/>
          </a:xfrm>
          <a:prstGeom prst="rect">
            <a:avLst/>
          </a:prstGeom>
          <a:noFill/>
        </p:spPr>
        <p:txBody>
          <a:bodyPr wrap="square">
            <a:spAutoFit/>
          </a:bodyPr>
          <a:lstStyle/>
          <a:p>
            <a:pPr marL="285750" indent="-285750">
              <a:buFontTx/>
              <a:buChar char="-"/>
            </a:pPr>
            <a:r>
              <a:rPr lang="en-US" altLang="ko-KR" sz="1800" i="1" dirty="0">
                <a:solidFill>
                  <a:srgbClr val="424242"/>
                </a:solidFill>
                <a:cs typeface="Arial" panose="020B0604020202020204" pitchFamily="34" charset="0"/>
              </a:rPr>
              <a:t>Aguinaldo   declared   Philippine   independence   from Spanish   rule   at   a   ceremony   in   his   house   in   </a:t>
            </a:r>
            <a:r>
              <a:rPr lang="en-US" altLang="ko-KR" sz="1800" i="1" dirty="0" err="1">
                <a:solidFill>
                  <a:srgbClr val="424242"/>
                </a:solidFill>
                <a:cs typeface="Arial" panose="020B0604020202020204" pitchFamily="34" charset="0"/>
              </a:rPr>
              <a:t>Kawit</a:t>
            </a:r>
            <a:r>
              <a:rPr lang="en-US" altLang="ko-KR" sz="1800" i="1" dirty="0">
                <a:solidFill>
                  <a:srgbClr val="424242"/>
                </a:solidFill>
                <a:cs typeface="Arial" panose="020B0604020202020204" pitchFamily="34" charset="0"/>
              </a:rPr>
              <a:t>, Cavite.-Ambrosio </a:t>
            </a:r>
            <a:r>
              <a:rPr lang="en-US" altLang="ko-KR" sz="1800" i="1" dirty="0" err="1">
                <a:solidFill>
                  <a:srgbClr val="424242"/>
                </a:solidFill>
                <a:cs typeface="Arial" panose="020B0604020202020204" pitchFamily="34" charset="0"/>
              </a:rPr>
              <a:t>Rianzares</a:t>
            </a:r>
            <a:r>
              <a:rPr lang="en-US" altLang="ko-KR" sz="1800" i="1" dirty="0">
                <a:solidFill>
                  <a:srgbClr val="424242"/>
                </a:solidFill>
                <a:cs typeface="Arial" panose="020B0604020202020204" pitchFamily="34" charset="0"/>
              </a:rPr>
              <a:t> Bautista read the declaration that was signed  by 177   persons   (176   Filipinos   and   1American military officer, L.M Johnson).- Philippine   National   Anthem,   then   known   as   </a:t>
            </a:r>
            <a:r>
              <a:rPr lang="en-US" altLang="ko-KR" sz="1800" b="1" i="1" u="sng" dirty="0">
                <a:solidFill>
                  <a:srgbClr val="424242"/>
                </a:solidFill>
                <a:cs typeface="Arial" panose="020B0604020202020204" pitchFamily="34" charset="0"/>
              </a:rPr>
              <a:t>“</a:t>
            </a:r>
            <a:r>
              <a:rPr lang="en-US" altLang="ko-KR" sz="1800" b="1" i="1" u="sng" dirty="0" err="1">
                <a:solidFill>
                  <a:srgbClr val="424242"/>
                </a:solidFill>
                <a:cs typeface="Arial" panose="020B0604020202020204" pitchFamily="34" charset="0"/>
              </a:rPr>
              <a:t>Marcha</a:t>
            </a:r>
            <a:r>
              <a:rPr lang="en-US" altLang="ko-KR" sz="1800" b="1" i="1" u="sng" dirty="0">
                <a:solidFill>
                  <a:srgbClr val="424242"/>
                </a:solidFill>
                <a:cs typeface="Arial" panose="020B0604020202020204" pitchFamily="34" charset="0"/>
              </a:rPr>
              <a:t> Nacional   Filipina,”</a:t>
            </a:r>
            <a:r>
              <a:rPr lang="en-US" altLang="ko-KR" sz="1800" i="1" dirty="0">
                <a:solidFill>
                  <a:srgbClr val="424242"/>
                </a:solidFill>
                <a:cs typeface="Arial" panose="020B0604020202020204" pitchFamily="34" charset="0"/>
              </a:rPr>
              <a:t>   composed   by  Julian   Felipe,   was played by the  Banda de  San Francisco de Malabon and the Philippine flag was again unfurled</a:t>
            </a:r>
            <a:endParaRPr lang="ko-KR" altLang="en-US" sz="1800" i="1" dirty="0">
              <a:solidFill>
                <a:srgbClr val="424242"/>
              </a:solidFill>
              <a:cs typeface="Arial" panose="020B0604020202020204" pitchFamily="34" charset="0"/>
            </a:endParaRPr>
          </a:p>
        </p:txBody>
      </p:sp>
    </p:spTree>
    <p:extLst>
      <p:ext uri="{BB962C8B-B14F-4D97-AF65-F5344CB8AC3E}">
        <p14:creationId xmlns:p14="http://schemas.microsoft.com/office/powerpoint/2010/main" val="1934183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E30E1FB6-F78B-4BB2-9D24-2AD8E813B7D2}"/>
              </a:ext>
            </a:extLst>
          </p:cNvPr>
          <p:cNvSpPr/>
          <p:nvPr/>
        </p:nvSpPr>
        <p:spPr>
          <a:xfrm>
            <a:off x="3271218" y="1382400"/>
            <a:ext cx="5644800" cy="4093200"/>
          </a:xfrm>
          <a:prstGeom prst="rect">
            <a:avLst/>
          </a:prstGeom>
          <a:solidFill>
            <a:schemeClr val="bg1"/>
          </a:solidFill>
          <a:ln w="42031" cap="flat">
            <a:noFill/>
            <a:prstDash val="solid"/>
            <a:miter/>
          </a:ln>
          <a:effectLst>
            <a:outerShdw blurRad="63500" dist="63500" dir="2700000" algn="tl" rotWithShape="0">
              <a:srgbClr val="3F3F3F">
                <a:alpha val="15000"/>
              </a:srgbClr>
            </a:outerShdw>
          </a:effectLst>
        </p:spPr>
        <p:txBody>
          <a:bodyPr rtlCol="0" anchor="ctr"/>
          <a:lstStyle/>
          <a:p>
            <a:pPr algn="l"/>
            <a:endParaRPr lang="ko-KR" altLang="en-US"/>
          </a:p>
        </p:txBody>
      </p:sp>
      <p:sp>
        <p:nvSpPr>
          <p:cNvPr id="5" name="직사각형 4">
            <a:extLst>
              <a:ext uri="{FF2B5EF4-FFF2-40B4-BE49-F238E27FC236}">
                <a16:creationId xmlns:a16="http://schemas.microsoft.com/office/drawing/2014/main" id="{9B724C73-27CE-48F2-A6B5-60CF9294B084}"/>
              </a:ext>
            </a:extLst>
          </p:cNvPr>
          <p:cNvSpPr/>
          <p:nvPr/>
        </p:nvSpPr>
        <p:spPr>
          <a:xfrm>
            <a:off x="3454400" y="1562100"/>
            <a:ext cx="5283200" cy="3733800"/>
          </a:xfrm>
          <a:prstGeom prst="rect">
            <a:avLst/>
          </a:prstGeom>
          <a:noFill/>
          <a:ln w="15875" cap="flat">
            <a:solidFill>
              <a:srgbClr val="3F3F3F"/>
            </a:solidFill>
            <a:prstDash val="solid"/>
            <a:miter/>
          </a:ln>
        </p:spPr>
        <p:txBody>
          <a:bodyPr rtlCol="0" anchor="ctr"/>
          <a:lstStyle/>
          <a:p>
            <a:pPr algn="l"/>
            <a:endParaRPr lang="ko-KR" altLang="en-US"/>
          </a:p>
        </p:txBody>
      </p:sp>
      <p:sp>
        <p:nvSpPr>
          <p:cNvPr id="13" name="TextBox 12">
            <a:extLst>
              <a:ext uri="{FF2B5EF4-FFF2-40B4-BE49-F238E27FC236}">
                <a16:creationId xmlns:a16="http://schemas.microsoft.com/office/drawing/2014/main" id="{245CCA43-634E-4CE0-AC87-D1A209CC788B}"/>
              </a:ext>
            </a:extLst>
          </p:cNvPr>
          <p:cNvSpPr txBox="1"/>
          <p:nvPr/>
        </p:nvSpPr>
        <p:spPr>
          <a:xfrm>
            <a:off x="3798093" y="2890391"/>
            <a:ext cx="4591050" cy="1077218"/>
          </a:xfrm>
          <a:prstGeom prst="rect">
            <a:avLst/>
          </a:prstGeom>
          <a:noFill/>
        </p:spPr>
        <p:txBody>
          <a:bodyPr wrap="square" rtlCol="0">
            <a:spAutoFit/>
          </a:bodyPr>
          <a:lstStyle/>
          <a:p>
            <a:pPr algn="ctr"/>
            <a:r>
              <a:rPr lang="en-US" altLang="ko-KR" sz="3200" dirty="0">
                <a:solidFill>
                  <a:srgbClr val="424242"/>
                </a:solidFill>
                <a:latin typeface="+mj-lt"/>
                <a:cs typeface="Arial" panose="020B0604020202020204" pitchFamily="34" charset="0"/>
              </a:rPr>
              <a:t>WHO IS EMILIO AGUINALDO?</a:t>
            </a:r>
          </a:p>
        </p:txBody>
      </p:sp>
    </p:spTree>
    <p:extLst>
      <p:ext uri="{BB962C8B-B14F-4D97-AF65-F5344CB8AC3E}">
        <p14:creationId xmlns:p14="http://schemas.microsoft.com/office/powerpoint/2010/main" val="1064359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a:extLst>
              <a:ext uri="{FF2B5EF4-FFF2-40B4-BE49-F238E27FC236}">
                <a16:creationId xmlns:a16="http://schemas.microsoft.com/office/drawing/2014/main" id="{2F8805CC-66D8-4EF6-A040-43E083820191}"/>
              </a:ext>
            </a:extLst>
          </p:cNvPr>
          <p:cNvSpPr txBox="1"/>
          <p:nvPr/>
        </p:nvSpPr>
        <p:spPr>
          <a:xfrm>
            <a:off x="6218594" y="395929"/>
            <a:ext cx="4464050" cy="6001643"/>
          </a:xfrm>
          <a:prstGeom prst="rect">
            <a:avLst/>
          </a:prstGeom>
          <a:noFill/>
        </p:spPr>
        <p:txBody>
          <a:bodyPr wrap="square" rtlCol="0">
            <a:spAutoFit/>
          </a:bodyPr>
          <a:lstStyle>
            <a:defPPr>
              <a:defRPr lang="ko-KR"/>
            </a:defPPr>
            <a:lvl1pPr>
              <a:defRPr sz="1100"/>
            </a:lvl1pPr>
          </a:lstStyle>
          <a:p>
            <a:pPr marL="285750" indent="-285750">
              <a:buFont typeface="Arial" panose="020B0604020202020204" pitchFamily="34" charset="0"/>
              <a:buChar char="•"/>
            </a:pPr>
            <a:r>
              <a:rPr lang="en-US" altLang="ko-KR" sz="1600" i="1" dirty="0">
                <a:solidFill>
                  <a:srgbClr val="424242"/>
                </a:solidFill>
                <a:cs typeface="Arial" panose="020B0604020202020204" pitchFamily="34" charset="0"/>
              </a:rPr>
              <a:t>Born: </a:t>
            </a:r>
            <a:r>
              <a:rPr lang="en-US" altLang="ko-KR" sz="1600" b="1" i="1" dirty="0">
                <a:solidFill>
                  <a:srgbClr val="424242"/>
                </a:solidFill>
                <a:cs typeface="Arial" panose="020B0604020202020204" pitchFamily="34" charset="0"/>
              </a:rPr>
              <a:t>March 22, 1869 </a:t>
            </a:r>
            <a:r>
              <a:rPr lang="en-US" altLang="ko-KR" sz="1600" i="1" dirty="0">
                <a:solidFill>
                  <a:srgbClr val="424242"/>
                </a:solidFill>
                <a:cs typeface="Arial" panose="020B0604020202020204" pitchFamily="34" charset="0"/>
              </a:rPr>
              <a:t>in </a:t>
            </a:r>
            <a:r>
              <a:rPr lang="en-US" altLang="ko-KR" sz="1600" i="1" dirty="0" err="1">
                <a:solidFill>
                  <a:srgbClr val="424242"/>
                </a:solidFill>
                <a:cs typeface="Arial" panose="020B0604020202020204" pitchFamily="34" charset="0"/>
              </a:rPr>
              <a:t>Kawit</a:t>
            </a:r>
            <a:r>
              <a:rPr lang="en-US" altLang="ko-KR" sz="1600" i="1" dirty="0">
                <a:solidFill>
                  <a:srgbClr val="424242"/>
                </a:solidFill>
                <a:cs typeface="Arial" panose="020B0604020202020204" pitchFamily="34" charset="0"/>
              </a:rPr>
              <a:t>, Cavite (Cavite </a:t>
            </a:r>
            <a:r>
              <a:rPr lang="en-US" altLang="ko-KR" sz="1600" i="1" dirty="0" err="1">
                <a:solidFill>
                  <a:srgbClr val="424242"/>
                </a:solidFill>
                <a:cs typeface="Arial" panose="020B0604020202020204" pitchFamily="34" charset="0"/>
              </a:rPr>
              <a:t>el</a:t>
            </a:r>
            <a:r>
              <a:rPr lang="en-US" altLang="ko-KR" sz="1600" i="1" dirty="0">
                <a:solidFill>
                  <a:srgbClr val="424242"/>
                </a:solidFill>
                <a:cs typeface="Arial" panose="020B0604020202020204" pitchFamily="34" charset="0"/>
              </a:rPr>
              <a:t> Viejo)</a:t>
            </a:r>
          </a:p>
          <a:p>
            <a:pPr marL="285750" indent="-285750">
              <a:buFont typeface="Arial" panose="020B0604020202020204" pitchFamily="34" charset="0"/>
              <a:buChar char="•"/>
            </a:pPr>
            <a:r>
              <a:rPr lang="en-US" altLang="ko-KR" sz="1600" i="1" dirty="0">
                <a:solidFill>
                  <a:srgbClr val="424242"/>
                </a:solidFill>
                <a:cs typeface="Arial" panose="020B0604020202020204" pitchFamily="34" charset="0"/>
              </a:rPr>
              <a:t>Second   to   the   youngest   of   eight   children   of  </a:t>
            </a:r>
            <a:r>
              <a:rPr lang="en-US" altLang="ko-KR" sz="1600" b="1" i="1" dirty="0">
                <a:solidFill>
                  <a:srgbClr val="424242"/>
                </a:solidFill>
                <a:cs typeface="Arial" panose="020B0604020202020204" pitchFamily="34" charset="0"/>
              </a:rPr>
              <a:t>Carlos Aguinaldo </a:t>
            </a:r>
            <a:r>
              <a:rPr lang="en-US" altLang="ko-KR" sz="1600" i="1" dirty="0">
                <a:solidFill>
                  <a:srgbClr val="424242"/>
                </a:solidFill>
                <a:cs typeface="Arial" panose="020B0604020202020204" pitchFamily="34" charset="0"/>
              </a:rPr>
              <a:t>and </a:t>
            </a:r>
            <a:r>
              <a:rPr lang="en-US" altLang="ko-KR" sz="1600" b="1" i="1" dirty="0">
                <a:solidFill>
                  <a:srgbClr val="424242"/>
                </a:solidFill>
                <a:cs typeface="Arial" panose="020B0604020202020204" pitchFamily="34" charset="0"/>
              </a:rPr>
              <a:t>Trinidad </a:t>
            </a:r>
            <a:r>
              <a:rPr lang="en-US" altLang="ko-KR" sz="1600" b="1" i="1" dirty="0" err="1">
                <a:solidFill>
                  <a:srgbClr val="424242"/>
                </a:solidFill>
                <a:cs typeface="Arial" panose="020B0604020202020204" pitchFamily="34" charset="0"/>
              </a:rPr>
              <a:t>Famy</a:t>
            </a:r>
            <a:r>
              <a:rPr lang="en-US" altLang="ko-KR" sz="1600" b="1" i="1" dirty="0">
                <a:solidFill>
                  <a:srgbClr val="424242"/>
                </a:solidFill>
                <a:cs typeface="Arial" panose="020B0604020202020204" pitchFamily="34" charset="0"/>
              </a:rPr>
              <a:t>.</a:t>
            </a:r>
          </a:p>
          <a:p>
            <a:pPr marL="285750" indent="-285750">
              <a:buFont typeface="Arial" panose="020B0604020202020204" pitchFamily="34" charset="0"/>
              <a:buChar char="•"/>
            </a:pPr>
            <a:r>
              <a:rPr lang="en-US" altLang="ko-KR" sz="1600" i="1" dirty="0">
                <a:solidFill>
                  <a:srgbClr val="424242"/>
                </a:solidFill>
                <a:cs typeface="Arial" panose="020B0604020202020204" pitchFamily="34" charset="0"/>
              </a:rPr>
              <a:t>Aguinaldo Family: Wealthy and Influential Family</a:t>
            </a:r>
          </a:p>
          <a:p>
            <a:pPr marL="285750" indent="-285750">
              <a:buFont typeface="Arial" panose="020B0604020202020204" pitchFamily="34" charset="0"/>
              <a:buChar char="•"/>
            </a:pPr>
            <a:r>
              <a:rPr lang="en-US" altLang="ko-KR" sz="1600" i="1" dirty="0">
                <a:solidFill>
                  <a:srgbClr val="424242"/>
                </a:solidFill>
                <a:cs typeface="Arial" panose="020B0604020202020204" pitchFamily="34" charset="0"/>
              </a:rPr>
              <a:t>Carlos Aguinaldo  (Father) was  </a:t>
            </a:r>
            <a:r>
              <a:rPr lang="en-US" altLang="ko-KR" sz="1600" i="1" dirty="0" err="1">
                <a:solidFill>
                  <a:srgbClr val="424242"/>
                </a:solidFill>
                <a:cs typeface="Arial" panose="020B0604020202020204" pitchFamily="34" charset="0"/>
              </a:rPr>
              <a:t>gobernadorcillo</a:t>
            </a:r>
            <a:r>
              <a:rPr lang="en-US" altLang="ko-KR" sz="1600" i="1" dirty="0">
                <a:solidFill>
                  <a:srgbClr val="424242"/>
                </a:solidFill>
                <a:cs typeface="Arial" panose="020B0604020202020204" pitchFamily="34" charset="0"/>
              </a:rPr>
              <a:t>  for several times and was died on 1883.</a:t>
            </a:r>
          </a:p>
          <a:p>
            <a:pPr marL="285750" indent="-285750">
              <a:buFont typeface="Arial" panose="020B0604020202020204" pitchFamily="34" charset="0"/>
              <a:buChar char="•"/>
            </a:pPr>
            <a:r>
              <a:rPr lang="en-US" altLang="ko-KR" sz="1600" i="1" dirty="0">
                <a:solidFill>
                  <a:srgbClr val="424242"/>
                </a:solidFill>
                <a:cs typeface="Arial" panose="020B0604020202020204" pitchFamily="34" charset="0"/>
              </a:rPr>
              <a:t>Emilio Aguinaldo was a </a:t>
            </a:r>
            <a:r>
              <a:rPr lang="en-US" altLang="ko-KR" sz="1600" i="1" dirty="0" err="1">
                <a:solidFill>
                  <a:srgbClr val="424242"/>
                </a:solidFill>
                <a:cs typeface="Arial" panose="020B0604020202020204" pitchFamily="34" charset="0"/>
              </a:rPr>
              <a:t>capitan</a:t>
            </a:r>
            <a:r>
              <a:rPr lang="en-US" altLang="ko-KR" sz="1600" i="1" dirty="0">
                <a:solidFill>
                  <a:srgbClr val="424242"/>
                </a:solidFill>
                <a:cs typeface="Arial" panose="020B0604020202020204" pitchFamily="34" charset="0"/>
              </a:rPr>
              <a:t> municipal of </a:t>
            </a:r>
            <a:r>
              <a:rPr lang="en-US" altLang="ko-KR" sz="1600" i="1" dirty="0" err="1">
                <a:solidFill>
                  <a:srgbClr val="424242"/>
                </a:solidFill>
                <a:cs typeface="Arial" panose="020B0604020202020204" pitchFamily="34" charset="0"/>
              </a:rPr>
              <a:t>Kawit</a:t>
            </a:r>
            <a:r>
              <a:rPr lang="en-US" altLang="ko-KR" sz="1600" i="1" dirty="0">
                <a:solidFill>
                  <a:srgbClr val="424242"/>
                </a:solidFill>
                <a:cs typeface="Arial" panose="020B0604020202020204" pitchFamily="34" charset="0"/>
              </a:rPr>
              <a:t> in 1894.</a:t>
            </a:r>
          </a:p>
          <a:p>
            <a:pPr marL="285750" indent="-285750">
              <a:buFont typeface="Arial" panose="020B0604020202020204" pitchFamily="34" charset="0"/>
              <a:buChar char="•"/>
            </a:pPr>
            <a:r>
              <a:rPr lang="en-US" altLang="ko-KR" sz="1600" i="1" dirty="0">
                <a:solidFill>
                  <a:srgbClr val="424242"/>
                </a:solidFill>
                <a:cs typeface="Arial" panose="020B0604020202020204" pitchFamily="34" charset="0"/>
              </a:rPr>
              <a:t>He  joined   the  Katipunan  choosing   the  name  </a:t>
            </a:r>
            <a:r>
              <a:rPr lang="en-US" altLang="ko-KR" sz="1600" b="1" i="1" dirty="0" err="1">
                <a:solidFill>
                  <a:srgbClr val="424242"/>
                </a:solidFill>
                <a:cs typeface="Arial" panose="020B0604020202020204" pitchFamily="34" charset="0"/>
              </a:rPr>
              <a:t>Magdalo</a:t>
            </a:r>
            <a:r>
              <a:rPr lang="en-US" altLang="ko-KR" sz="1600" i="1" dirty="0">
                <a:solidFill>
                  <a:srgbClr val="424242"/>
                </a:solidFill>
                <a:cs typeface="Arial" panose="020B0604020202020204" pitchFamily="34" charset="0"/>
              </a:rPr>
              <a:t>,  a  name that was also given to another branch of Katipunan(the   other   was   the  </a:t>
            </a:r>
            <a:r>
              <a:rPr lang="en-US" altLang="ko-KR" sz="1600" b="1" i="1" dirty="0" err="1">
                <a:solidFill>
                  <a:srgbClr val="424242"/>
                </a:solidFill>
                <a:cs typeface="Arial" panose="020B0604020202020204" pitchFamily="34" charset="0"/>
              </a:rPr>
              <a:t>Magdiwang</a:t>
            </a:r>
            <a:r>
              <a:rPr lang="en-US" altLang="ko-KR" sz="1600" i="1" dirty="0">
                <a:solidFill>
                  <a:srgbClr val="424242"/>
                </a:solidFill>
                <a:cs typeface="Arial" panose="020B0604020202020204" pitchFamily="34" charset="0"/>
              </a:rPr>
              <a:t>)   which   he   set   up   in   his province.</a:t>
            </a:r>
          </a:p>
          <a:p>
            <a:pPr marL="285750" indent="-285750">
              <a:buFont typeface="Arial" panose="020B0604020202020204" pitchFamily="34" charset="0"/>
              <a:buChar char="•"/>
            </a:pPr>
            <a:r>
              <a:rPr lang="en-US" altLang="ko-KR" sz="1600" i="1" dirty="0">
                <a:solidFill>
                  <a:srgbClr val="424242"/>
                </a:solidFill>
                <a:cs typeface="Arial" panose="020B0604020202020204" pitchFamily="34" charset="0"/>
              </a:rPr>
              <a:t>When the revolution began in 1896, the Katipunan in Cavite succeeded in driving away the Spaniards from the province. But   territorial   and   logistical   problems   between   the   two  groups soon forced Aguinaldo to ask for help from Supremo Andres   Bonifacio   in   settling   the   conflict.   Bonifacio’s intervention, however, only worsened the situation and the only   solution   the   two   factions   saw   was   to   create  are </a:t>
            </a:r>
            <a:r>
              <a:rPr lang="en-US" altLang="ko-KR" sz="1600" i="1" dirty="0" err="1">
                <a:solidFill>
                  <a:srgbClr val="424242"/>
                </a:solidFill>
                <a:cs typeface="Arial" panose="020B0604020202020204" pitchFamily="34" charset="0"/>
              </a:rPr>
              <a:t>volutionary</a:t>
            </a:r>
            <a:r>
              <a:rPr lang="en-US" altLang="ko-KR" sz="1600" i="1" dirty="0">
                <a:solidFill>
                  <a:srgbClr val="424242"/>
                </a:solidFill>
                <a:cs typeface="Arial" panose="020B0604020202020204" pitchFamily="34" charset="0"/>
              </a:rPr>
              <a:t> government.</a:t>
            </a:r>
            <a:endParaRPr lang="ko-KR" altLang="en-US" sz="1600" i="1" dirty="0">
              <a:solidFill>
                <a:srgbClr val="424242"/>
              </a:solidFill>
              <a:cs typeface="Arial" panose="020B0604020202020204" pitchFamily="34" charset="0"/>
            </a:endParaRPr>
          </a:p>
        </p:txBody>
      </p:sp>
      <p:pic>
        <p:nvPicPr>
          <p:cNvPr id="1028" name="Picture 4" descr="Emilio Aguinaldo Wikipedia | co-mixe.com">
            <a:extLst>
              <a:ext uri="{FF2B5EF4-FFF2-40B4-BE49-F238E27FC236}">
                <a16:creationId xmlns:a16="http://schemas.microsoft.com/office/drawing/2014/main" id="{40495906-2C6E-CA53-C61A-C08F8CEC35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100" y="863101"/>
            <a:ext cx="4181475" cy="50673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Emilio Aguinaldo Wikipedia | co-mixe.com">
            <a:extLst>
              <a:ext uri="{FF2B5EF4-FFF2-40B4-BE49-F238E27FC236}">
                <a16:creationId xmlns:a16="http://schemas.microsoft.com/office/drawing/2014/main" id="{C33267B7-C2C5-A92F-D4AC-11198933C9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100" y="895350"/>
            <a:ext cx="4181475" cy="506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8377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E30E1FB6-F78B-4BB2-9D24-2AD8E813B7D2}"/>
              </a:ext>
            </a:extLst>
          </p:cNvPr>
          <p:cNvSpPr/>
          <p:nvPr/>
        </p:nvSpPr>
        <p:spPr>
          <a:xfrm>
            <a:off x="3271218" y="1382400"/>
            <a:ext cx="5644800" cy="4093200"/>
          </a:xfrm>
          <a:prstGeom prst="rect">
            <a:avLst/>
          </a:prstGeom>
          <a:solidFill>
            <a:schemeClr val="bg1"/>
          </a:solidFill>
          <a:ln w="42031" cap="flat">
            <a:noFill/>
            <a:prstDash val="solid"/>
            <a:miter/>
          </a:ln>
          <a:effectLst>
            <a:outerShdw blurRad="63500" dist="63500" dir="2700000" algn="tl" rotWithShape="0">
              <a:srgbClr val="3F3F3F">
                <a:alpha val="15000"/>
              </a:srgbClr>
            </a:outerShdw>
          </a:effectLst>
        </p:spPr>
        <p:txBody>
          <a:bodyPr rtlCol="0" anchor="ctr"/>
          <a:lstStyle/>
          <a:p>
            <a:pPr algn="l"/>
            <a:endParaRPr lang="ko-KR" altLang="en-US" dirty="0"/>
          </a:p>
        </p:txBody>
      </p:sp>
      <p:sp>
        <p:nvSpPr>
          <p:cNvPr id="5" name="직사각형 4">
            <a:extLst>
              <a:ext uri="{FF2B5EF4-FFF2-40B4-BE49-F238E27FC236}">
                <a16:creationId xmlns:a16="http://schemas.microsoft.com/office/drawing/2014/main" id="{9B724C73-27CE-48F2-A6B5-60CF9294B084}"/>
              </a:ext>
            </a:extLst>
          </p:cNvPr>
          <p:cNvSpPr/>
          <p:nvPr/>
        </p:nvSpPr>
        <p:spPr>
          <a:xfrm>
            <a:off x="3454400" y="1562100"/>
            <a:ext cx="5283200" cy="3733800"/>
          </a:xfrm>
          <a:prstGeom prst="rect">
            <a:avLst/>
          </a:prstGeom>
          <a:noFill/>
          <a:ln w="15875" cap="flat">
            <a:solidFill>
              <a:srgbClr val="3F3F3F"/>
            </a:solidFill>
            <a:prstDash val="solid"/>
            <a:miter/>
          </a:ln>
        </p:spPr>
        <p:txBody>
          <a:bodyPr rtlCol="0" anchor="ctr"/>
          <a:lstStyle/>
          <a:p>
            <a:pPr algn="l"/>
            <a:endParaRPr lang="ko-KR" altLang="en-US"/>
          </a:p>
        </p:txBody>
      </p:sp>
      <p:sp>
        <p:nvSpPr>
          <p:cNvPr id="13" name="TextBox 12">
            <a:extLst>
              <a:ext uri="{FF2B5EF4-FFF2-40B4-BE49-F238E27FC236}">
                <a16:creationId xmlns:a16="http://schemas.microsoft.com/office/drawing/2014/main" id="{245CCA43-634E-4CE0-AC87-D1A209CC788B}"/>
              </a:ext>
            </a:extLst>
          </p:cNvPr>
          <p:cNvSpPr txBox="1"/>
          <p:nvPr/>
        </p:nvSpPr>
        <p:spPr>
          <a:xfrm>
            <a:off x="3694984" y="2890391"/>
            <a:ext cx="4797267" cy="1077218"/>
          </a:xfrm>
          <a:prstGeom prst="rect">
            <a:avLst/>
          </a:prstGeom>
          <a:noFill/>
        </p:spPr>
        <p:txBody>
          <a:bodyPr wrap="square" rtlCol="0">
            <a:spAutoFit/>
          </a:bodyPr>
          <a:lstStyle/>
          <a:p>
            <a:pPr algn="ctr"/>
            <a:r>
              <a:rPr lang="en-US" altLang="ko-KR" sz="3200" dirty="0">
                <a:solidFill>
                  <a:srgbClr val="424242"/>
                </a:solidFill>
                <a:latin typeface="+mj-lt"/>
                <a:cs typeface="Arial" panose="020B0604020202020204" pitchFamily="34" charset="0"/>
              </a:rPr>
              <a:t>PAMAHALAANG PANGHIHIMAGSIK</a:t>
            </a:r>
          </a:p>
        </p:txBody>
      </p:sp>
    </p:spTree>
    <p:extLst>
      <p:ext uri="{BB962C8B-B14F-4D97-AF65-F5344CB8AC3E}">
        <p14:creationId xmlns:p14="http://schemas.microsoft.com/office/powerpoint/2010/main" val="3696150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E30E1FB6-F78B-4BB2-9D24-2AD8E813B7D2}"/>
              </a:ext>
            </a:extLst>
          </p:cNvPr>
          <p:cNvSpPr/>
          <p:nvPr/>
        </p:nvSpPr>
        <p:spPr>
          <a:xfrm>
            <a:off x="3271218" y="1382400"/>
            <a:ext cx="5644800" cy="4093200"/>
          </a:xfrm>
          <a:prstGeom prst="rect">
            <a:avLst/>
          </a:prstGeom>
          <a:solidFill>
            <a:schemeClr val="bg1"/>
          </a:solidFill>
          <a:ln w="42031" cap="flat">
            <a:noFill/>
            <a:prstDash val="solid"/>
            <a:miter/>
          </a:ln>
          <a:effectLst>
            <a:outerShdw blurRad="63500" dist="63500" dir="2700000" algn="tl" rotWithShape="0">
              <a:srgbClr val="3F3F3F">
                <a:alpha val="15000"/>
              </a:srgbClr>
            </a:outerShdw>
          </a:effectLst>
        </p:spPr>
        <p:txBody>
          <a:bodyPr rtlCol="0" anchor="ctr"/>
          <a:lstStyle/>
          <a:p>
            <a:pPr algn="l"/>
            <a:endParaRPr lang="ko-KR" altLang="en-US"/>
          </a:p>
        </p:txBody>
      </p:sp>
      <p:sp>
        <p:nvSpPr>
          <p:cNvPr id="5" name="직사각형 4">
            <a:extLst>
              <a:ext uri="{FF2B5EF4-FFF2-40B4-BE49-F238E27FC236}">
                <a16:creationId xmlns:a16="http://schemas.microsoft.com/office/drawing/2014/main" id="{9B724C73-27CE-48F2-A6B5-60CF9294B084}"/>
              </a:ext>
            </a:extLst>
          </p:cNvPr>
          <p:cNvSpPr/>
          <p:nvPr/>
        </p:nvSpPr>
        <p:spPr>
          <a:xfrm>
            <a:off x="3454400" y="1562100"/>
            <a:ext cx="5283200" cy="3733800"/>
          </a:xfrm>
          <a:prstGeom prst="rect">
            <a:avLst/>
          </a:prstGeom>
          <a:noFill/>
          <a:ln w="15875" cap="flat">
            <a:solidFill>
              <a:srgbClr val="3F3F3F"/>
            </a:solidFill>
            <a:prstDash val="solid"/>
            <a:miter/>
          </a:ln>
        </p:spPr>
        <p:txBody>
          <a:bodyPr rtlCol="0" anchor="ctr"/>
          <a:lstStyle/>
          <a:p>
            <a:pPr algn="l"/>
            <a:endParaRPr lang="ko-KR" altLang="en-US"/>
          </a:p>
        </p:txBody>
      </p:sp>
      <p:sp>
        <p:nvSpPr>
          <p:cNvPr id="13" name="TextBox 12">
            <a:extLst>
              <a:ext uri="{FF2B5EF4-FFF2-40B4-BE49-F238E27FC236}">
                <a16:creationId xmlns:a16="http://schemas.microsoft.com/office/drawing/2014/main" id="{245CCA43-634E-4CE0-AC87-D1A209CC788B}"/>
              </a:ext>
            </a:extLst>
          </p:cNvPr>
          <p:cNvSpPr txBox="1"/>
          <p:nvPr/>
        </p:nvSpPr>
        <p:spPr>
          <a:xfrm>
            <a:off x="3798093" y="2618818"/>
            <a:ext cx="4591050" cy="1077218"/>
          </a:xfrm>
          <a:prstGeom prst="rect">
            <a:avLst/>
          </a:prstGeom>
          <a:noFill/>
        </p:spPr>
        <p:txBody>
          <a:bodyPr wrap="square" rtlCol="0">
            <a:spAutoFit/>
          </a:bodyPr>
          <a:lstStyle/>
          <a:p>
            <a:pPr algn="ctr"/>
            <a:endParaRPr lang="en-US" altLang="ko-KR" sz="3200" dirty="0">
              <a:solidFill>
                <a:srgbClr val="424242"/>
              </a:solidFill>
              <a:latin typeface="+mj-lt"/>
              <a:cs typeface="Arial" panose="020B0604020202020204" pitchFamily="34" charset="0"/>
            </a:endParaRPr>
          </a:p>
          <a:p>
            <a:pPr algn="ctr"/>
            <a:r>
              <a:rPr lang="en-US" altLang="ko-KR" sz="3200" dirty="0">
                <a:solidFill>
                  <a:srgbClr val="424242"/>
                </a:solidFill>
                <a:latin typeface="+mj-lt"/>
                <a:cs typeface="Arial" panose="020B0604020202020204" pitchFamily="34" charset="0"/>
              </a:rPr>
              <a:t>DECEMBER 1897</a:t>
            </a:r>
          </a:p>
        </p:txBody>
      </p:sp>
    </p:spTree>
    <p:extLst>
      <p:ext uri="{BB962C8B-B14F-4D97-AF65-F5344CB8AC3E}">
        <p14:creationId xmlns:p14="http://schemas.microsoft.com/office/powerpoint/2010/main" val="9339352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a:extLst>
              <a:ext uri="{FF2B5EF4-FFF2-40B4-BE49-F238E27FC236}">
                <a16:creationId xmlns:a16="http://schemas.microsoft.com/office/drawing/2014/main" id="{2F8805CC-66D8-4EF6-A040-43E083820191}"/>
              </a:ext>
            </a:extLst>
          </p:cNvPr>
          <p:cNvSpPr txBox="1"/>
          <p:nvPr/>
        </p:nvSpPr>
        <p:spPr>
          <a:xfrm>
            <a:off x="1294889" y="1211855"/>
            <a:ext cx="4464050" cy="861774"/>
          </a:xfrm>
          <a:prstGeom prst="rect">
            <a:avLst/>
          </a:prstGeom>
          <a:noFill/>
        </p:spPr>
        <p:txBody>
          <a:bodyPr wrap="square" rtlCol="0">
            <a:spAutoFit/>
          </a:bodyPr>
          <a:lstStyle>
            <a:defPPr>
              <a:defRPr lang="ko-KR"/>
            </a:defPPr>
            <a:lvl1pPr>
              <a:defRPr sz="1100"/>
            </a:lvl1pPr>
          </a:lstStyle>
          <a:p>
            <a:r>
              <a:rPr lang="en-US" altLang="ko-KR" sz="1800" dirty="0">
                <a:solidFill>
                  <a:srgbClr val="424242"/>
                </a:solidFill>
                <a:latin typeface="+mj-lt"/>
                <a:cs typeface="Arial" panose="020B0604020202020204" pitchFamily="34" charset="0"/>
              </a:rPr>
              <a:t>MARCH 22, 1897:</a:t>
            </a:r>
          </a:p>
          <a:p>
            <a:r>
              <a:rPr lang="en-US" altLang="ko-KR" sz="1600" i="1" dirty="0">
                <a:solidFill>
                  <a:srgbClr val="424242"/>
                </a:solidFill>
                <a:cs typeface="Arial" panose="020B0604020202020204" pitchFamily="34" charset="0"/>
              </a:rPr>
              <a:t>Elections were held in </a:t>
            </a:r>
            <a:r>
              <a:rPr lang="en-US" altLang="ko-KR" sz="1600" b="1" i="1" dirty="0">
                <a:solidFill>
                  <a:srgbClr val="424242"/>
                </a:solidFill>
                <a:cs typeface="Arial" panose="020B0604020202020204" pitchFamily="34" charset="0"/>
              </a:rPr>
              <a:t>Barrio </a:t>
            </a:r>
            <a:r>
              <a:rPr lang="en-US" altLang="ko-KR" sz="1600" b="1" i="1" dirty="0" err="1">
                <a:solidFill>
                  <a:srgbClr val="424242"/>
                </a:solidFill>
                <a:cs typeface="Arial" panose="020B0604020202020204" pitchFamily="34" charset="0"/>
              </a:rPr>
              <a:t>Tejeros</a:t>
            </a:r>
            <a:r>
              <a:rPr lang="en-US" altLang="ko-KR" sz="1600" b="1" i="1" dirty="0">
                <a:solidFill>
                  <a:srgbClr val="424242"/>
                </a:solidFill>
                <a:cs typeface="Arial" panose="020B0604020202020204" pitchFamily="34" charset="0"/>
              </a:rPr>
              <a:t>, San Francisco de Malabon (General </a:t>
            </a:r>
            <a:r>
              <a:rPr lang="en-US" altLang="ko-KR" sz="1600" b="1" i="1" dirty="0" err="1">
                <a:solidFill>
                  <a:srgbClr val="424242"/>
                </a:solidFill>
                <a:cs typeface="Arial" panose="020B0604020202020204" pitchFamily="34" charset="0"/>
              </a:rPr>
              <a:t>Trias</a:t>
            </a:r>
            <a:r>
              <a:rPr lang="en-US" altLang="ko-KR" sz="1600" b="1" i="1" dirty="0">
                <a:solidFill>
                  <a:srgbClr val="424242"/>
                </a:solidFill>
                <a:cs typeface="Arial" panose="020B0604020202020204" pitchFamily="34" charset="0"/>
              </a:rPr>
              <a:t>).</a:t>
            </a:r>
          </a:p>
        </p:txBody>
      </p:sp>
      <p:sp>
        <p:nvSpPr>
          <p:cNvPr id="3" name="TextBox 2">
            <a:extLst>
              <a:ext uri="{FF2B5EF4-FFF2-40B4-BE49-F238E27FC236}">
                <a16:creationId xmlns:a16="http://schemas.microsoft.com/office/drawing/2014/main" id="{60D3BB61-1530-06AC-4787-6C4281D1DB2C}"/>
              </a:ext>
            </a:extLst>
          </p:cNvPr>
          <p:cNvSpPr txBox="1"/>
          <p:nvPr/>
        </p:nvSpPr>
        <p:spPr>
          <a:xfrm>
            <a:off x="1294889" y="2374017"/>
            <a:ext cx="6098344" cy="1477328"/>
          </a:xfrm>
          <a:prstGeom prst="rect">
            <a:avLst/>
          </a:prstGeom>
          <a:noFill/>
        </p:spPr>
        <p:txBody>
          <a:bodyPr wrap="square">
            <a:spAutoFit/>
          </a:bodyPr>
          <a:lstStyle/>
          <a:p>
            <a:pPr marL="285750" indent="-285750">
              <a:buFont typeface="Arial" panose="020B0604020202020204" pitchFamily="34" charset="0"/>
              <a:buChar char="•"/>
            </a:pPr>
            <a:r>
              <a:rPr lang="en-US" altLang="ko-KR" sz="1800" i="1" dirty="0">
                <a:solidFill>
                  <a:srgbClr val="424242"/>
                </a:solidFill>
                <a:cs typeface="Arial" panose="020B0604020202020204" pitchFamily="34" charset="0"/>
              </a:rPr>
              <a:t>President: Emilio Aguinaldo</a:t>
            </a:r>
          </a:p>
          <a:p>
            <a:pPr marL="285750" indent="-285750">
              <a:buFont typeface="Arial" panose="020B0604020202020204" pitchFamily="34" charset="0"/>
              <a:buChar char="•"/>
            </a:pPr>
            <a:r>
              <a:rPr lang="en-US" altLang="ko-KR" sz="1800" i="1" dirty="0">
                <a:solidFill>
                  <a:srgbClr val="424242"/>
                </a:solidFill>
                <a:cs typeface="Arial" panose="020B0604020202020204" pitchFamily="34" charset="0"/>
              </a:rPr>
              <a:t>Vice President: Mariano </a:t>
            </a:r>
            <a:r>
              <a:rPr lang="en-US" altLang="ko-KR" sz="1800" i="1" dirty="0" err="1">
                <a:solidFill>
                  <a:srgbClr val="424242"/>
                </a:solidFill>
                <a:cs typeface="Arial" panose="020B0604020202020204" pitchFamily="34" charset="0"/>
              </a:rPr>
              <a:t>Trias</a:t>
            </a:r>
            <a:endParaRPr lang="en-US" altLang="ko-KR" sz="1800" i="1" dirty="0">
              <a:solidFill>
                <a:srgbClr val="424242"/>
              </a:solidFill>
              <a:cs typeface="Arial" panose="020B0604020202020204" pitchFamily="34" charset="0"/>
            </a:endParaRPr>
          </a:p>
          <a:p>
            <a:pPr marL="285750" indent="-285750">
              <a:buFont typeface="Arial" panose="020B0604020202020204" pitchFamily="34" charset="0"/>
              <a:buChar char="•"/>
            </a:pPr>
            <a:r>
              <a:rPr lang="en-US" altLang="ko-KR" sz="1800" i="1" dirty="0">
                <a:solidFill>
                  <a:srgbClr val="424242"/>
                </a:solidFill>
                <a:cs typeface="Arial" panose="020B0604020202020204" pitchFamily="34" charset="0"/>
              </a:rPr>
              <a:t>Captain-General: Artemio Ricarte</a:t>
            </a:r>
          </a:p>
          <a:p>
            <a:pPr marL="285750" indent="-285750">
              <a:buFont typeface="Arial" panose="020B0604020202020204" pitchFamily="34" charset="0"/>
              <a:buChar char="•"/>
            </a:pPr>
            <a:r>
              <a:rPr lang="en-US" altLang="ko-KR" sz="1800" i="1" dirty="0">
                <a:solidFill>
                  <a:srgbClr val="424242"/>
                </a:solidFill>
                <a:cs typeface="Arial" panose="020B0604020202020204" pitchFamily="34" charset="0"/>
              </a:rPr>
              <a:t>Director of War: Emiliano </a:t>
            </a:r>
            <a:r>
              <a:rPr lang="en-US" altLang="ko-KR" sz="1800" i="1" dirty="0" err="1">
                <a:solidFill>
                  <a:srgbClr val="424242"/>
                </a:solidFill>
                <a:cs typeface="Arial" panose="020B0604020202020204" pitchFamily="34" charset="0"/>
              </a:rPr>
              <a:t>Riego</a:t>
            </a:r>
            <a:r>
              <a:rPr lang="en-US" altLang="ko-KR" sz="1800" i="1" dirty="0">
                <a:solidFill>
                  <a:srgbClr val="424242"/>
                </a:solidFill>
                <a:cs typeface="Arial" panose="020B0604020202020204" pitchFamily="34" charset="0"/>
              </a:rPr>
              <a:t> de Dios</a:t>
            </a:r>
          </a:p>
          <a:p>
            <a:pPr marL="285750" indent="-285750">
              <a:buFont typeface="Arial" panose="020B0604020202020204" pitchFamily="34" charset="0"/>
              <a:buChar char="•"/>
            </a:pPr>
            <a:r>
              <a:rPr lang="en-US" altLang="ko-KR" sz="1800" i="1" dirty="0">
                <a:solidFill>
                  <a:srgbClr val="424242"/>
                </a:solidFill>
                <a:cs typeface="Arial" panose="020B0604020202020204" pitchFamily="34" charset="0"/>
              </a:rPr>
              <a:t>Director of the Interior: Andres Bonifacio</a:t>
            </a:r>
            <a:endParaRPr lang="ko-KR" altLang="en-US" sz="1800" i="1" dirty="0">
              <a:solidFill>
                <a:srgbClr val="424242"/>
              </a:solidFill>
              <a:cs typeface="Arial" panose="020B0604020202020204" pitchFamily="34" charset="0"/>
            </a:endParaRPr>
          </a:p>
        </p:txBody>
      </p:sp>
      <p:sp>
        <p:nvSpPr>
          <p:cNvPr id="4" name="직사각형 4">
            <a:extLst>
              <a:ext uri="{FF2B5EF4-FFF2-40B4-BE49-F238E27FC236}">
                <a16:creationId xmlns:a16="http://schemas.microsoft.com/office/drawing/2014/main" id="{0979737D-BB04-C8CF-2EDA-AEAF04924238}"/>
              </a:ext>
            </a:extLst>
          </p:cNvPr>
          <p:cNvSpPr/>
          <p:nvPr/>
        </p:nvSpPr>
        <p:spPr>
          <a:xfrm>
            <a:off x="812800" y="774310"/>
            <a:ext cx="5283200" cy="3733800"/>
          </a:xfrm>
          <a:prstGeom prst="rect">
            <a:avLst/>
          </a:prstGeom>
          <a:noFill/>
          <a:ln w="15875" cap="flat">
            <a:solidFill>
              <a:srgbClr val="3F3F3F"/>
            </a:solidFill>
            <a:prstDash val="solid"/>
            <a:miter/>
          </a:ln>
        </p:spPr>
        <p:txBody>
          <a:bodyPr rtlCol="0" anchor="ctr"/>
          <a:lstStyle/>
          <a:p>
            <a:pPr algn="l"/>
            <a:endParaRPr lang="ko-KR" altLang="en-US"/>
          </a:p>
        </p:txBody>
      </p:sp>
      <p:sp>
        <p:nvSpPr>
          <p:cNvPr id="9" name="TextBox 8">
            <a:extLst>
              <a:ext uri="{FF2B5EF4-FFF2-40B4-BE49-F238E27FC236}">
                <a16:creationId xmlns:a16="http://schemas.microsoft.com/office/drawing/2014/main" id="{5382BB96-3585-41FF-65B1-6DCECC733169}"/>
              </a:ext>
            </a:extLst>
          </p:cNvPr>
          <p:cNvSpPr txBox="1"/>
          <p:nvPr/>
        </p:nvSpPr>
        <p:spPr>
          <a:xfrm>
            <a:off x="6059050" y="746495"/>
            <a:ext cx="5842218" cy="5078313"/>
          </a:xfrm>
          <a:prstGeom prst="rect">
            <a:avLst/>
          </a:prstGeom>
          <a:noFill/>
        </p:spPr>
        <p:txBody>
          <a:bodyPr wrap="square">
            <a:spAutoFit/>
          </a:bodyPr>
          <a:lstStyle/>
          <a:p>
            <a:pPr marL="285750" indent="-285750">
              <a:buFont typeface="Arial" panose="020B0604020202020204" pitchFamily="34" charset="0"/>
              <a:buChar char="•"/>
            </a:pPr>
            <a:r>
              <a:rPr lang="en-US" altLang="ko-KR" sz="1800" i="1" dirty="0">
                <a:solidFill>
                  <a:srgbClr val="424242"/>
                </a:solidFill>
                <a:cs typeface="Arial" panose="020B0604020202020204" pitchFamily="34" charset="0"/>
              </a:rPr>
              <a:t>Because of  the protest regarding Bonifacio’s educational  qualification for such a position,  Bonifacio angrily declared the result of the election null and Void and walked out</a:t>
            </a:r>
          </a:p>
          <a:p>
            <a:pPr marL="285750" indent="-285750">
              <a:buFont typeface="Arial" panose="020B0604020202020204" pitchFamily="34" charset="0"/>
              <a:buChar char="•"/>
            </a:pPr>
            <a:r>
              <a:rPr lang="en-US" altLang="ko-KR" sz="1800" i="1" dirty="0">
                <a:solidFill>
                  <a:srgbClr val="424242"/>
                </a:solidFill>
                <a:cs typeface="Arial" panose="020B0604020202020204" pitchFamily="34" charset="0"/>
              </a:rPr>
              <a:t>When Bonifacio tried to put up his own government with an armed group, he was arrested and tried for sedition. Found guilty, Andres Bonifacio and  </a:t>
            </a:r>
            <a:r>
              <a:rPr lang="en-US" altLang="ko-KR" sz="1800" b="1" i="1" dirty="0">
                <a:solidFill>
                  <a:srgbClr val="424242"/>
                </a:solidFill>
                <a:cs typeface="Arial" panose="020B0604020202020204" pitchFamily="34" charset="0"/>
              </a:rPr>
              <a:t>Procopio Bonifacio(his brother) </a:t>
            </a:r>
            <a:r>
              <a:rPr lang="en-US" altLang="ko-KR" sz="1800" i="1" dirty="0">
                <a:solidFill>
                  <a:srgbClr val="424242"/>
                </a:solidFill>
                <a:cs typeface="Arial" panose="020B0604020202020204" pitchFamily="34" charset="0"/>
              </a:rPr>
              <a:t>were executed on </a:t>
            </a:r>
            <a:r>
              <a:rPr lang="en-US" altLang="ko-KR" sz="1800" b="1" i="1" dirty="0">
                <a:solidFill>
                  <a:srgbClr val="424242"/>
                </a:solidFill>
                <a:cs typeface="Arial" panose="020B0604020202020204" pitchFamily="34" charset="0"/>
              </a:rPr>
              <a:t>May 10, 1897</a:t>
            </a:r>
            <a:r>
              <a:rPr lang="en-US" altLang="ko-KR" sz="1800" i="1" dirty="0">
                <a:solidFill>
                  <a:srgbClr val="424242"/>
                </a:solidFill>
                <a:cs typeface="Arial" panose="020B0604020202020204" pitchFamily="34" charset="0"/>
              </a:rPr>
              <a:t>. </a:t>
            </a:r>
          </a:p>
          <a:p>
            <a:pPr marL="285750" indent="-285750">
              <a:buFont typeface="Arial" panose="020B0604020202020204" pitchFamily="34" charset="0"/>
              <a:buChar char="•"/>
            </a:pPr>
            <a:r>
              <a:rPr lang="en-US" altLang="ko-KR" sz="1800" i="1" dirty="0">
                <a:solidFill>
                  <a:srgbClr val="424242"/>
                </a:solidFill>
                <a:cs typeface="Arial" panose="020B0604020202020204" pitchFamily="34" charset="0"/>
              </a:rPr>
              <a:t>Andres Bonifacio was arrested then charged with reason</a:t>
            </a:r>
            <a:r>
              <a:rPr lang="en-US" altLang="ko-KR" i="1" dirty="0">
                <a:solidFill>
                  <a:srgbClr val="424242"/>
                </a:solidFill>
                <a:cs typeface="Arial" panose="020B0604020202020204" pitchFamily="34" charset="0"/>
              </a:rPr>
              <a:t> (</a:t>
            </a:r>
            <a:r>
              <a:rPr lang="en-US" altLang="ko-KR" b="1" i="1" dirty="0" err="1">
                <a:solidFill>
                  <a:srgbClr val="424242"/>
                </a:solidFill>
                <a:cs typeface="Arial" panose="020B0604020202020204" pitchFamily="34" charset="0"/>
              </a:rPr>
              <a:t>pagtataksil</a:t>
            </a:r>
            <a:r>
              <a:rPr lang="en-US" altLang="ko-KR" i="1" dirty="0">
                <a:solidFill>
                  <a:srgbClr val="424242"/>
                </a:solidFill>
                <a:cs typeface="Arial" panose="020B0604020202020204" pitchFamily="34" charset="0"/>
              </a:rPr>
              <a:t>) </a:t>
            </a:r>
            <a:r>
              <a:rPr lang="en-US" altLang="ko-KR" sz="1800" i="1" dirty="0">
                <a:solidFill>
                  <a:srgbClr val="424242"/>
                </a:solidFill>
                <a:cs typeface="Arial" panose="020B0604020202020204" pitchFamily="34" charset="0"/>
              </a:rPr>
              <a:t>against the new government. </a:t>
            </a:r>
            <a:endParaRPr lang="en-US" altLang="ko-KR" i="1" dirty="0">
              <a:solidFill>
                <a:srgbClr val="424242"/>
              </a:solidFill>
              <a:cs typeface="Arial" panose="020B0604020202020204" pitchFamily="34" charset="0"/>
            </a:endParaRPr>
          </a:p>
          <a:p>
            <a:pPr marL="285750" indent="-285750">
              <a:buFont typeface="Arial" panose="020B0604020202020204" pitchFamily="34" charset="0"/>
              <a:buChar char="•"/>
            </a:pPr>
            <a:r>
              <a:rPr lang="en-US" altLang="ko-KR" sz="1800" i="1" dirty="0">
                <a:solidFill>
                  <a:srgbClr val="424242"/>
                </a:solidFill>
                <a:cs typeface="Arial" panose="020B0604020202020204" pitchFamily="34" charset="0"/>
              </a:rPr>
              <a:t>The internal dissent caused by Bonifacio’s death weakened the Katipunan further.</a:t>
            </a:r>
          </a:p>
          <a:p>
            <a:pPr marL="285750" indent="-285750">
              <a:buFont typeface="Arial" panose="020B0604020202020204" pitchFamily="34" charset="0"/>
              <a:buChar char="•"/>
            </a:pPr>
            <a:r>
              <a:rPr lang="en-US" altLang="ko-KR" sz="1800" i="1" dirty="0">
                <a:solidFill>
                  <a:srgbClr val="424242"/>
                </a:solidFill>
                <a:cs typeface="Arial" panose="020B0604020202020204" pitchFamily="34" charset="0"/>
              </a:rPr>
              <a:t>Spaniards soon realized that going after the rebels in their mountain hideout was futile. A stalemate ensued broken only by a truce proposal to which the rebels agreed. In exchange for  an indemnity,  amnesty,  and  colonial reform,  Aguinaldo and his officers went into exile in Hong Kong in December1897.</a:t>
            </a:r>
          </a:p>
        </p:txBody>
      </p:sp>
    </p:spTree>
    <p:extLst>
      <p:ext uri="{BB962C8B-B14F-4D97-AF65-F5344CB8AC3E}">
        <p14:creationId xmlns:p14="http://schemas.microsoft.com/office/powerpoint/2010/main" val="470011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FAD033-2FD9-AACF-1EAB-6D6727FC6D6A}"/>
              </a:ext>
            </a:extLst>
          </p:cNvPr>
          <p:cNvSpPr txBox="1"/>
          <p:nvPr/>
        </p:nvSpPr>
        <p:spPr>
          <a:xfrm>
            <a:off x="3044484" y="1263473"/>
            <a:ext cx="6098344" cy="2031325"/>
          </a:xfrm>
          <a:prstGeom prst="rect">
            <a:avLst/>
          </a:prstGeom>
          <a:noFill/>
        </p:spPr>
        <p:txBody>
          <a:bodyPr wrap="square">
            <a:spAutoFit/>
          </a:bodyPr>
          <a:lstStyle/>
          <a:p>
            <a:pPr marL="285750" indent="-285750">
              <a:buFontTx/>
              <a:buChar char="-"/>
            </a:pPr>
            <a:r>
              <a:rPr lang="en-US" altLang="ko-KR" sz="1800" i="1" dirty="0">
                <a:solidFill>
                  <a:srgbClr val="424242"/>
                </a:solidFill>
                <a:cs typeface="Arial" panose="020B0604020202020204" pitchFamily="34" charset="0"/>
              </a:rPr>
              <a:t>Spanish-American War in 1898 changed Philippine history. After the Americans won the Battle of Manila Bay in 1898, Aguinaldo   returned   to   the   Philippines   with   their   help   and announced the resumption of the revolution against Spain. After   winning   several   victories   against   the   Spaniards, he declared Philippine independence on </a:t>
            </a:r>
            <a:r>
              <a:rPr lang="en-US" altLang="ko-KR" sz="1800" b="1" i="1" dirty="0">
                <a:solidFill>
                  <a:srgbClr val="424242"/>
                </a:solidFill>
                <a:cs typeface="Arial" panose="020B0604020202020204" pitchFamily="34" charset="0"/>
              </a:rPr>
              <a:t>June 12, 1898</a:t>
            </a:r>
            <a:r>
              <a:rPr lang="en-US" altLang="ko-KR" sz="1800" i="1" dirty="0">
                <a:solidFill>
                  <a:srgbClr val="424242"/>
                </a:solidFill>
                <a:cs typeface="Arial" panose="020B0604020202020204" pitchFamily="34" charset="0"/>
              </a:rPr>
              <a:t>.</a:t>
            </a:r>
            <a:endParaRPr lang="ko-KR" altLang="en-US" sz="1800" i="1" dirty="0">
              <a:solidFill>
                <a:srgbClr val="424242"/>
              </a:solidFill>
              <a:cs typeface="Arial" panose="020B0604020202020204" pitchFamily="34" charset="0"/>
            </a:endParaRPr>
          </a:p>
        </p:txBody>
      </p:sp>
      <p:sp>
        <p:nvSpPr>
          <p:cNvPr id="4" name="TextBox 3">
            <a:extLst>
              <a:ext uri="{FF2B5EF4-FFF2-40B4-BE49-F238E27FC236}">
                <a16:creationId xmlns:a16="http://schemas.microsoft.com/office/drawing/2014/main" id="{21250D28-D615-2643-EF05-19972E930ACF}"/>
              </a:ext>
            </a:extLst>
          </p:cNvPr>
          <p:cNvSpPr txBox="1"/>
          <p:nvPr/>
        </p:nvSpPr>
        <p:spPr>
          <a:xfrm>
            <a:off x="3044484" y="3294798"/>
            <a:ext cx="6098344" cy="2585323"/>
          </a:xfrm>
          <a:prstGeom prst="rect">
            <a:avLst/>
          </a:prstGeom>
          <a:noFill/>
        </p:spPr>
        <p:txBody>
          <a:bodyPr wrap="square">
            <a:spAutoFit/>
          </a:bodyPr>
          <a:lstStyle/>
          <a:p>
            <a:pPr marL="285750" indent="-285750">
              <a:buFontTx/>
              <a:buChar char="-"/>
            </a:pPr>
            <a:r>
              <a:rPr lang="en-US" altLang="ko-KR" sz="1800" i="1" dirty="0">
                <a:solidFill>
                  <a:srgbClr val="424242"/>
                </a:solidFill>
                <a:cs typeface="Arial" panose="020B0604020202020204" pitchFamily="34" charset="0"/>
              </a:rPr>
              <a:t>Filipinos soon realized that the Americans were to become their new colonizers. After the Spanish defeat in 1898, the United States began to send fresh troops to the Philippines. In   1899, Aguinaldo   convened   a   Congress   in   Malolos, Bulacan  in   which  the  delegates   wrote  a  Constitution  and established   the   Philippine   Republic   with   Aguinaldo   as President in January 1899.</a:t>
            </a:r>
          </a:p>
          <a:p>
            <a:pPr marL="285750" indent="-285750">
              <a:buFontTx/>
              <a:buChar char="-"/>
            </a:pPr>
            <a:r>
              <a:rPr lang="en-US" altLang="ko-KR" i="1" dirty="0">
                <a:solidFill>
                  <a:srgbClr val="424242"/>
                </a:solidFill>
                <a:cs typeface="Arial" panose="020B0604020202020204" pitchFamily="34" charset="0"/>
              </a:rPr>
              <a:t> </a:t>
            </a:r>
            <a:r>
              <a:rPr lang="en-US" altLang="ko-KR" sz="1800" b="1" i="1" dirty="0">
                <a:solidFill>
                  <a:srgbClr val="424242"/>
                </a:solidFill>
                <a:cs typeface="Arial" panose="020B0604020202020204" pitchFamily="34" charset="0"/>
              </a:rPr>
              <a:t>Malolos Congress  </a:t>
            </a:r>
            <a:r>
              <a:rPr lang="en-US" altLang="ko-KR" sz="1800" i="1" dirty="0">
                <a:solidFill>
                  <a:srgbClr val="424242"/>
                </a:solidFill>
                <a:cs typeface="Arial" panose="020B0604020202020204" pitchFamily="34" charset="0"/>
              </a:rPr>
              <a:t>was written by  </a:t>
            </a:r>
            <a:r>
              <a:rPr lang="en-US" altLang="ko-KR" sz="1800" b="1" i="1" dirty="0">
                <a:solidFill>
                  <a:srgbClr val="424242"/>
                </a:solidFill>
                <a:cs typeface="Arial" panose="020B0604020202020204" pitchFamily="34" charset="0"/>
              </a:rPr>
              <a:t>Felipe Calderon y Roca </a:t>
            </a:r>
            <a:r>
              <a:rPr lang="en-US" altLang="ko-KR" sz="1800" i="1" dirty="0">
                <a:solidFill>
                  <a:srgbClr val="424242"/>
                </a:solidFill>
                <a:cs typeface="Arial" panose="020B0604020202020204" pitchFamily="34" charset="0"/>
              </a:rPr>
              <a:t>and </a:t>
            </a:r>
            <a:r>
              <a:rPr lang="en-US" altLang="ko-KR" sz="1800" b="1" i="1" dirty="0">
                <a:solidFill>
                  <a:srgbClr val="424242"/>
                </a:solidFill>
                <a:cs typeface="Arial" panose="020B0604020202020204" pitchFamily="34" charset="0"/>
              </a:rPr>
              <a:t>Felipe </a:t>
            </a:r>
            <a:r>
              <a:rPr lang="en-US" altLang="ko-KR" sz="1800" b="1" i="1" dirty="0" err="1">
                <a:solidFill>
                  <a:srgbClr val="424242"/>
                </a:solidFill>
                <a:cs typeface="Arial" panose="020B0604020202020204" pitchFamily="34" charset="0"/>
              </a:rPr>
              <a:t>Buencamino</a:t>
            </a:r>
            <a:r>
              <a:rPr lang="en-US" altLang="ko-KR" sz="1800" b="1" i="1" dirty="0">
                <a:solidFill>
                  <a:srgbClr val="424242"/>
                </a:solidFill>
                <a:cs typeface="Arial" panose="020B0604020202020204" pitchFamily="34" charset="0"/>
              </a:rPr>
              <a:t>.</a:t>
            </a:r>
            <a:endParaRPr lang="ko-KR" altLang="en-US" sz="1800" b="1" i="1" dirty="0">
              <a:solidFill>
                <a:srgbClr val="424242"/>
              </a:solidFill>
              <a:cs typeface="Arial" panose="020B0604020202020204" pitchFamily="34" charset="0"/>
            </a:endParaRPr>
          </a:p>
        </p:txBody>
      </p:sp>
    </p:spTree>
    <p:extLst>
      <p:ext uri="{BB962C8B-B14F-4D97-AF65-F5344CB8AC3E}">
        <p14:creationId xmlns:p14="http://schemas.microsoft.com/office/powerpoint/2010/main" val="16558061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E30E1FB6-F78B-4BB2-9D24-2AD8E813B7D2}"/>
              </a:ext>
            </a:extLst>
          </p:cNvPr>
          <p:cNvSpPr/>
          <p:nvPr/>
        </p:nvSpPr>
        <p:spPr>
          <a:xfrm>
            <a:off x="3271217" y="1382399"/>
            <a:ext cx="5644800" cy="4093200"/>
          </a:xfrm>
          <a:prstGeom prst="rect">
            <a:avLst/>
          </a:prstGeom>
          <a:solidFill>
            <a:schemeClr val="bg1"/>
          </a:solidFill>
          <a:ln w="42031" cap="flat">
            <a:noFill/>
            <a:prstDash val="solid"/>
            <a:miter/>
          </a:ln>
          <a:effectLst>
            <a:outerShdw blurRad="63500" dist="63500" dir="2700000" algn="tl" rotWithShape="0">
              <a:srgbClr val="3F3F3F">
                <a:alpha val="15000"/>
              </a:srgbClr>
            </a:outerShdw>
          </a:effectLst>
        </p:spPr>
        <p:txBody>
          <a:bodyPr rtlCol="0" anchor="ctr"/>
          <a:lstStyle/>
          <a:p>
            <a:pPr algn="l"/>
            <a:endParaRPr lang="ko-KR" altLang="en-US" dirty="0"/>
          </a:p>
        </p:txBody>
      </p:sp>
      <p:sp>
        <p:nvSpPr>
          <p:cNvPr id="5" name="직사각형 4">
            <a:extLst>
              <a:ext uri="{FF2B5EF4-FFF2-40B4-BE49-F238E27FC236}">
                <a16:creationId xmlns:a16="http://schemas.microsoft.com/office/drawing/2014/main" id="{9B724C73-27CE-48F2-A6B5-60CF9294B084}"/>
              </a:ext>
            </a:extLst>
          </p:cNvPr>
          <p:cNvSpPr/>
          <p:nvPr/>
        </p:nvSpPr>
        <p:spPr>
          <a:xfrm>
            <a:off x="3454400" y="1562100"/>
            <a:ext cx="5283200" cy="3733800"/>
          </a:xfrm>
          <a:prstGeom prst="rect">
            <a:avLst/>
          </a:prstGeom>
          <a:noFill/>
          <a:ln w="15875" cap="flat">
            <a:solidFill>
              <a:srgbClr val="3F3F3F"/>
            </a:solidFill>
            <a:prstDash val="solid"/>
            <a:miter/>
          </a:ln>
        </p:spPr>
        <p:txBody>
          <a:bodyPr rtlCol="0" anchor="ctr"/>
          <a:lstStyle/>
          <a:p>
            <a:pPr algn="l"/>
            <a:endParaRPr lang="ko-KR" altLang="en-US"/>
          </a:p>
        </p:txBody>
      </p:sp>
      <p:sp>
        <p:nvSpPr>
          <p:cNvPr id="13" name="TextBox 12">
            <a:extLst>
              <a:ext uri="{FF2B5EF4-FFF2-40B4-BE49-F238E27FC236}">
                <a16:creationId xmlns:a16="http://schemas.microsoft.com/office/drawing/2014/main" id="{245CCA43-634E-4CE0-AC87-D1A209CC788B}"/>
              </a:ext>
            </a:extLst>
          </p:cNvPr>
          <p:cNvSpPr txBox="1"/>
          <p:nvPr/>
        </p:nvSpPr>
        <p:spPr>
          <a:xfrm>
            <a:off x="3694984" y="3136612"/>
            <a:ext cx="4797267" cy="584775"/>
          </a:xfrm>
          <a:prstGeom prst="rect">
            <a:avLst/>
          </a:prstGeom>
          <a:noFill/>
        </p:spPr>
        <p:txBody>
          <a:bodyPr wrap="square" rtlCol="0">
            <a:spAutoFit/>
          </a:bodyPr>
          <a:lstStyle/>
          <a:p>
            <a:pPr algn="ctr"/>
            <a:r>
              <a:rPr lang="en-US" altLang="ko-KR" sz="3200" dirty="0">
                <a:solidFill>
                  <a:srgbClr val="424242"/>
                </a:solidFill>
                <a:latin typeface="+mj-lt"/>
                <a:cs typeface="Arial" panose="020B0604020202020204" pitchFamily="34" charset="0"/>
              </a:rPr>
              <a:t>1901</a:t>
            </a:r>
          </a:p>
        </p:txBody>
      </p:sp>
    </p:spTree>
    <p:extLst>
      <p:ext uri="{BB962C8B-B14F-4D97-AF65-F5344CB8AC3E}">
        <p14:creationId xmlns:p14="http://schemas.microsoft.com/office/powerpoint/2010/main" val="13193113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FAD033-2FD9-AACF-1EAB-6D6727FC6D6A}"/>
              </a:ext>
            </a:extLst>
          </p:cNvPr>
          <p:cNvSpPr txBox="1"/>
          <p:nvPr/>
        </p:nvSpPr>
        <p:spPr>
          <a:xfrm>
            <a:off x="3044484" y="1263473"/>
            <a:ext cx="6098344" cy="3970318"/>
          </a:xfrm>
          <a:prstGeom prst="rect">
            <a:avLst/>
          </a:prstGeom>
          <a:noFill/>
        </p:spPr>
        <p:txBody>
          <a:bodyPr wrap="square">
            <a:spAutoFit/>
          </a:bodyPr>
          <a:lstStyle/>
          <a:p>
            <a:pPr marL="285750" indent="-285750">
              <a:buFontTx/>
              <a:buChar char="-"/>
            </a:pPr>
            <a:r>
              <a:rPr lang="en-US" altLang="ko-KR" b="1" i="1" dirty="0">
                <a:solidFill>
                  <a:srgbClr val="424242"/>
                </a:solidFill>
                <a:cs typeface="Arial" panose="020B0604020202020204" pitchFamily="34" charset="0"/>
              </a:rPr>
              <a:t>19</a:t>
            </a:r>
            <a:r>
              <a:rPr lang="en-US" altLang="ko-KR" sz="1800" b="1" i="1" dirty="0">
                <a:solidFill>
                  <a:srgbClr val="424242"/>
                </a:solidFill>
                <a:cs typeface="Arial" panose="020B0604020202020204" pitchFamily="34" charset="0"/>
              </a:rPr>
              <a:t>01</a:t>
            </a:r>
            <a:r>
              <a:rPr lang="en-US" altLang="ko-KR" sz="1800" i="1" dirty="0">
                <a:solidFill>
                  <a:srgbClr val="424242"/>
                </a:solidFill>
                <a:cs typeface="Arial" panose="020B0604020202020204" pitchFamily="34" charset="0"/>
              </a:rPr>
              <a:t>:  Philippine-American  War  ended  with the  capture  of Aguinaldo.</a:t>
            </a:r>
          </a:p>
          <a:p>
            <a:pPr marL="285750" indent="-285750">
              <a:buFontTx/>
              <a:buChar char="-"/>
            </a:pPr>
            <a:r>
              <a:rPr lang="en-US" altLang="ko-KR" sz="1800" i="1" dirty="0">
                <a:solidFill>
                  <a:srgbClr val="424242"/>
                </a:solidFill>
                <a:cs typeface="Arial" panose="020B0604020202020204" pitchFamily="34" charset="0"/>
              </a:rPr>
              <a:t>Soon   after,   Aguinaldo   pledged   allegiance   to   the   United States  and returned  to  private  life on  his family  farm.  He briefly hugged the limelight when he ran for the presidency of   the   Philippine   Commonwealth   but   lost   to   </a:t>
            </a:r>
            <a:r>
              <a:rPr lang="en-US" altLang="ko-KR" sz="1800" b="1" i="1" dirty="0">
                <a:solidFill>
                  <a:srgbClr val="424242"/>
                </a:solidFill>
                <a:cs typeface="Arial" panose="020B0604020202020204" pitchFamily="34" charset="0"/>
              </a:rPr>
              <a:t>Manuel   L. Quezon.</a:t>
            </a:r>
            <a:endParaRPr lang="en-US" altLang="ko-KR" b="1" i="1" dirty="0">
              <a:solidFill>
                <a:srgbClr val="424242"/>
              </a:solidFill>
              <a:cs typeface="Arial" panose="020B0604020202020204" pitchFamily="34" charset="0"/>
            </a:endParaRPr>
          </a:p>
          <a:p>
            <a:pPr marL="285750" indent="-285750">
              <a:buFontTx/>
              <a:buChar char="-"/>
            </a:pPr>
            <a:r>
              <a:rPr lang="en-US" altLang="ko-KR" sz="1800" i="1" dirty="0">
                <a:solidFill>
                  <a:srgbClr val="424242"/>
                </a:solidFill>
                <a:cs typeface="Arial" panose="020B0604020202020204" pitchFamily="34" charset="0"/>
              </a:rPr>
              <a:t>Aguinaldo was charged with collaboration by the Americans for helping the Japanese during World War II but was later freed in a general amnesty. As a private citizen, he devoted his  time   to  the   cause  of  veteran  </a:t>
            </a:r>
            <a:r>
              <a:rPr lang="en-US" altLang="ko-KR" sz="1800" i="1" dirty="0" err="1">
                <a:solidFill>
                  <a:srgbClr val="424242"/>
                </a:solidFill>
                <a:cs typeface="Arial" panose="020B0604020202020204" pitchFamily="34" charset="0"/>
              </a:rPr>
              <a:t>revolucionarios</a:t>
            </a:r>
            <a:r>
              <a:rPr lang="en-US" altLang="ko-KR" sz="1800" i="1" dirty="0">
                <a:solidFill>
                  <a:srgbClr val="424242"/>
                </a:solidFill>
                <a:cs typeface="Arial" panose="020B0604020202020204" pitchFamily="34" charset="0"/>
              </a:rPr>
              <a:t>  until his death at the age of 94 on </a:t>
            </a:r>
            <a:r>
              <a:rPr lang="en-US" altLang="ko-KR" sz="1800" b="1" i="1" dirty="0">
                <a:solidFill>
                  <a:srgbClr val="424242"/>
                </a:solidFill>
                <a:cs typeface="Arial" panose="020B0604020202020204" pitchFamily="34" charset="0"/>
              </a:rPr>
              <a:t>February 6, 1964.</a:t>
            </a:r>
          </a:p>
          <a:p>
            <a:pPr marL="285750" indent="-285750">
              <a:buFontTx/>
              <a:buChar char="-"/>
            </a:pPr>
            <a:endParaRPr lang="en-US" altLang="ko-KR" sz="1800" i="1" dirty="0">
              <a:solidFill>
                <a:srgbClr val="424242"/>
              </a:solidFill>
              <a:cs typeface="Arial" panose="020B0604020202020204" pitchFamily="34" charset="0"/>
            </a:endParaRPr>
          </a:p>
          <a:p>
            <a:r>
              <a:rPr lang="en-US" altLang="ko-KR" sz="1800" i="1" dirty="0">
                <a:solidFill>
                  <a:srgbClr val="424242"/>
                </a:solidFill>
                <a:cs typeface="Arial" panose="020B0604020202020204" pitchFamily="34" charset="0"/>
              </a:rPr>
              <a:t>- </a:t>
            </a:r>
            <a:r>
              <a:rPr lang="en-US" altLang="ko-KR" sz="1800" b="1" i="1" dirty="0">
                <a:solidFill>
                  <a:srgbClr val="424242"/>
                </a:solidFill>
                <a:cs typeface="Arial" panose="020B0604020202020204" pitchFamily="34" charset="0"/>
              </a:rPr>
              <a:t>Cause of death: Chronic Thrombosis</a:t>
            </a:r>
            <a:endParaRPr lang="ko-KR" altLang="en-US" sz="1800" b="1" i="1" dirty="0">
              <a:solidFill>
                <a:srgbClr val="424242"/>
              </a:solidFill>
              <a:cs typeface="Arial" panose="020B0604020202020204" pitchFamily="34" charset="0"/>
            </a:endParaRPr>
          </a:p>
        </p:txBody>
      </p:sp>
    </p:spTree>
    <p:extLst>
      <p:ext uri="{BB962C8B-B14F-4D97-AF65-F5344CB8AC3E}">
        <p14:creationId xmlns:p14="http://schemas.microsoft.com/office/powerpoint/2010/main" val="1199250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1CF49C98-122E-4D25-A07F-59D9FAB1FFC9}"/>
              </a:ext>
            </a:extLst>
          </p:cNvPr>
          <p:cNvSpPr txBox="1"/>
          <p:nvPr/>
        </p:nvSpPr>
        <p:spPr>
          <a:xfrm>
            <a:off x="3003451" y="2146221"/>
            <a:ext cx="6745459" cy="2308324"/>
          </a:xfrm>
          <a:prstGeom prst="rect">
            <a:avLst/>
          </a:prstGeom>
          <a:noFill/>
        </p:spPr>
        <p:txBody>
          <a:bodyPr wrap="square" rtlCol="0">
            <a:spAutoFit/>
          </a:bodyPr>
          <a:lstStyle/>
          <a:p>
            <a:pPr marL="285750" indent="-285750">
              <a:buFontTx/>
              <a:buChar char="-"/>
            </a:pPr>
            <a:r>
              <a:rPr lang="en-US" altLang="ko-KR" sz="1600" i="1" dirty="0">
                <a:solidFill>
                  <a:srgbClr val="424242"/>
                </a:solidFill>
                <a:cs typeface="Arial" panose="020B0604020202020204" pitchFamily="34" charset="0"/>
              </a:rPr>
              <a:t>First   phase   of   the   Philippine   Revolution   ended   in stalemate between the Spaniards and the Filipino rebels</a:t>
            </a:r>
          </a:p>
          <a:p>
            <a:pPr marL="285750" indent="-285750">
              <a:buFontTx/>
              <a:buChar char="-"/>
            </a:pPr>
            <a:r>
              <a:rPr lang="en-US" altLang="ko-KR" sz="1600" i="1" dirty="0">
                <a:solidFill>
                  <a:srgbClr val="424242"/>
                </a:solidFill>
                <a:cs typeface="Arial" panose="020B0604020202020204" pitchFamily="34" charset="0"/>
              </a:rPr>
              <a:t> Truce   was   declared   between   the   two   forces   with   the Filipino leaders, led by Gen. Emilio Aguinaldo </a:t>
            </a:r>
          </a:p>
          <a:p>
            <a:pPr marL="285750" indent="-285750">
              <a:buFontTx/>
              <a:buChar char="-"/>
            </a:pPr>
            <a:endParaRPr lang="en-US" altLang="ko-KR" sz="1600" i="1" dirty="0">
              <a:solidFill>
                <a:srgbClr val="424242"/>
              </a:solidFill>
              <a:cs typeface="Arial" panose="020B0604020202020204" pitchFamily="34" charset="0"/>
            </a:endParaRPr>
          </a:p>
          <a:p>
            <a:pPr marL="285750" indent="-285750">
              <a:buFont typeface="Arial" panose="020B0604020202020204" pitchFamily="34" charset="0"/>
              <a:buChar char="•"/>
            </a:pPr>
            <a:r>
              <a:rPr lang="en-US" altLang="ko-KR" sz="1600" b="1" i="1" dirty="0">
                <a:solidFill>
                  <a:srgbClr val="424242"/>
                </a:solidFill>
                <a:cs typeface="Arial" panose="020B0604020202020204" pitchFamily="34" charset="0"/>
              </a:rPr>
              <a:t>Truce </a:t>
            </a:r>
            <a:r>
              <a:rPr lang="en-US" altLang="ko-KR" sz="1600" i="1" dirty="0">
                <a:solidFill>
                  <a:srgbClr val="424242"/>
                </a:solidFill>
                <a:cs typeface="Arial" panose="020B0604020202020204" pitchFamily="34" charset="0"/>
              </a:rPr>
              <a:t> – agreement between the Spaniards and Filipinos   (Filipinos   voluntarily   asked   the Spaniards to be exiled in Hong Kong. </a:t>
            </a:r>
          </a:p>
          <a:p>
            <a:pPr marL="285750" indent="-285750">
              <a:buFont typeface="Arial" panose="020B0604020202020204" pitchFamily="34" charset="0"/>
              <a:buChar char="•"/>
            </a:pPr>
            <a:r>
              <a:rPr lang="en-US" altLang="ko-KR" sz="1600" i="1" dirty="0">
                <a:solidFill>
                  <a:srgbClr val="424242"/>
                </a:solidFill>
                <a:cs typeface="Arial" panose="020B0604020202020204" pitchFamily="34" charset="0"/>
              </a:rPr>
              <a:t>Spaniards paid an indemnity of P400,000 for the damages caused as a result of the conflict.</a:t>
            </a:r>
            <a:endParaRPr lang="ko-KR" altLang="en-US" sz="1600" i="1" dirty="0">
              <a:solidFill>
                <a:srgbClr val="424242"/>
              </a:solidFill>
              <a:cs typeface="Arial" panose="020B0604020202020204" pitchFamily="34" charset="0"/>
            </a:endParaRPr>
          </a:p>
        </p:txBody>
      </p:sp>
    </p:spTree>
    <p:extLst>
      <p:ext uri="{BB962C8B-B14F-4D97-AF65-F5344CB8AC3E}">
        <p14:creationId xmlns:p14="http://schemas.microsoft.com/office/powerpoint/2010/main" val="2936177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E30E1FB6-F78B-4BB2-9D24-2AD8E813B7D2}"/>
              </a:ext>
            </a:extLst>
          </p:cNvPr>
          <p:cNvSpPr/>
          <p:nvPr/>
        </p:nvSpPr>
        <p:spPr>
          <a:xfrm>
            <a:off x="3271218" y="1382400"/>
            <a:ext cx="5644800" cy="4093200"/>
          </a:xfrm>
          <a:prstGeom prst="rect">
            <a:avLst/>
          </a:prstGeom>
          <a:solidFill>
            <a:schemeClr val="bg1"/>
          </a:solidFill>
          <a:ln w="42031" cap="flat">
            <a:noFill/>
            <a:prstDash val="solid"/>
            <a:miter/>
          </a:ln>
          <a:effectLst>
            <a:outerShdw blurRad="63500" dist="63500" dir="2700000" algn="tl" rotWithShape="0">
              <a:srgbClr val="3F3F3F">
                <a:alpha val="15000"/>
              </a:srgbClr>
            </a:outerShdw>
          </a:effectLst>
        </p:spPr>
        <p:txBody>
          <a:bodyPr rtlCol="0" anchor="ctr"/>
          <a:lstStyle/>
          <a:p>
            <a:pPr algn="l"/>
            <a:endParaRPr lang="ko-KR" altLang="en-US"/>
          </a:p>
        </p:txBody>
      </p:sp>
      <p:sp>
        <p:nvSpPr>
          <p:cNvPr id="5" name="직사각형 4">
            <a:extLst>
              <a:ext uri="{FF2B5EF4-FFF2-40B4-BE49-F238E27FC236}">
                <a16:creationId xmlns:a16="http://schemas.microsoft.com/office/drawing/2014/main" id="{9B724C73-27CE-48F2-A6B5-60CF9294B084}"/>
              </a:ext>
            </a:extLst>
          </p:cNvPr>
          <p:cNvSpPr/>
          <p:nvPr/>
        </p:nvSpPr>
        <p:spPr>
          <a:xfrm>
            <a:off x="3454400" y="1562100"/>
            <a:ext cx="5283200" cy="3733800"/>
          </a:xfrm>
          <a:prstGeom prst="rect">
            <a:avLst/>
          </a:prstGeom>
          <a:noFill/>
          <a:ln w="15875" cap="flat">
            <a:solidFill>
              <a:srgbClr val="3F3F3F"/>
            </a:solidFill>
            <a:prstDash val="solid"/>
            <a:miter/>
          </a:ln>
        </p:spPr>
        <p:txBody>
          <a:bodyPr rtlCol="0" anchor="ctr"/>
          <a:lstStyle/>
          <a:p>
            <a:pPr algn="l"/>
            <a:endParaRPr lang="ko-KR" altLang="en-US"/>
          </a:p>
        </p:txBody>
      </p:sp>
      <p:sp>
        <p:nvSpPr>
          <p:cNvPr id="13" name="TextBox 12">
            <a:extLst>
              <a:ext uri="{FF2B5EF4-FFF2-40B4-BE49-F238E27FC236}">
                <a16:creationId xmlns:a16="http://schemas.microsoft.com/office/drawing/2014/main" id="{245CCA43-634E-4CE0-AC87-D1A209CC788B}"/>
              </a:ext>
            </a:extLst>
          </p:cNvPr>
          <p:cNvSpPr txBox="1"/>
          <p:nvPr/>
        </p:nvSpPr>
        <p:spPr>
          <a:xfrm>
            <a:off x="3798093" y="2618818"/>
            <a:ext cx="4591050" cy="1569660"/>
          </a:xfrm>
          <a:prstGeom prst="rect">
            <a:avLst/>
          </a:prstGeom>
          <a:noFill/>
        </p:spPr>
        <p:txBody>
          <a:bodyPr wrap="square" rtlCol="0">
            <a:spAutoFit/>
          </a:bodyPr>
          <a:lstStyle/>
          <a:p>
            <a:pPr algn="ctr"/>
            <a:r>
              <a:rPr lang="en-US" altLang="ko-KR" sz="3200" dirty="0">
                <a:solidFill>
                  <a:srgbClr val="424242"/>
                </a:solidFill>
                <a:latin typeface="+mj-lt"/>
                <a:cs typeface="Arial" panose="020B0604020202020204" pitchFamily="34" charset="0"/>
              </a:rPr>
              <a:t>SPANISH-AMERICAN WAR IN 1898 </a:t>
            </a:r>
          </a:p>
        </p:txBody>
      </p:sp>
    </p:spTree>
    <p:extLst>
      <p:ext uri="{BB962C8B-B14F-4D97-AF65-F5344CB8AC3E}">
        <p14:creationId xmlns:p14="http://schemas.microsoft.com/office/powerpoint/2010/main" val="901589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1CF49C98-122E-4D25-A07F-59D9FAB1FFC9}"/>
              </a:ext>
            </a:extLst>
          </p:cNvPr>
          <p:cNvSpPr txBox="1"/>
          <p:nvPr/>
        </p:nvSpPr>
        <p:spPr>
          <a:xfrm>
            <a:off x="2999041" y="3090446"/>
            <a:ext cx="6745459" cy="338554"/>
          </a:xfrm>
          <a:prstGeom prst="rect">
            <a:avLst/>
          </a:prstGeom>
          <a:noFill/>
        </p:spPr>
        <p:txBody>
          <a:bodyPr wrap="square" rtlCol="0">
            <a:spAutoFit/>
          </a:bodyPr>
          <a:lstStyle/>
          <a:p>
            <a:pPr marL="285750" indent="-285750">
              <a:buFontTx/>
              <a:buChar char="-"/>
            </a:pPr>
            <a:r>
              <a:rPr lang="en-US" altLang="ko-KR" sz="1600" i="1" dirty="0">
                <a:solidFill>
                  <a:srgbClr val="424242"/>
                </a:solidFill>
                <a:cs typeface="Arial" panose="020B0604020202020204" pitchFamily="34" charset="0"/>
              </a:rPr>
              <a:t>Arrival of the Americans as the new colonizer of the Philippines.</a:t>
            </a:r>
            <a:endParaRPr lang="ko-KR" altLang="en-US" sz="1600" i="1" dirty="0">
              <a:solidFill>
                <a:srgbClr val="424242"/>
              </a:solidFill>
              <a:cs typeface="Arial" panose="020B0604020202020204" pitchFamily="34" charset="0"/>
            </a:endParaRPr>
          </a:p>
        </p:txBody>
      </p:sp>
    </p:spTree>
    <p:extLst>
      <p:ext uri="{BB962C8B-B14F-4D97-AF65-F5344CB8AC3E}">
        <p14:creationId xmlns:p14="http://schemas.microsoft.com/office/powerpoint/2010/main" val="2298691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E30E1FB6-F78B-4BB2-9D24-2AD8E813B7D2}"/>
              </a:ext>
            </a:extLst>
          </p:cNvPr>
          <p:cNvSpPr/>
          <p:nvPr/>
        </p:nvSpPr>
        <p:spPr>
          <a:xfrm>
            <a:off x="3271218" y="1382400"/>
            <a:ext cx="5644800" cy="4093200"/>
          </a:xfrm>
          <a:prstGeom prst="rect">
            <a:avLst/>
          </a:prstGeom>
          <a:solidFill>
            <a:schemeClr val="bg1"/>
          </a:solidFill>
          <a:ln w="42031" cap="flat">
            <a:noFill/>
            <a:prstDash val="solid"/>
            <a:miter/>
          </a:ln>
          <a:effectLst>
            <a:outerShdw blurRad="63500" dist="63500" dir="2700000" algn="tl" rotWithShape="0">
              <a:srgbClr val="3F3F3F">
                <a:alpha val="15000"/>
              </a:srgbClr>
            </a:outerShdw>
          </a:effectLst>
        </p:spPr>
        <p:txBody>
          <a:bodyPr rtlCol="0" anchor="ctr"/>
          <a:lstStyle/>
          <a:p>
            <a:pPr algn="l"/>
            <a:endParaRPr lang="ko-KR" altLang="en-US"/>
          </a:p>
        </p:txBody>
      </p:sp>
      <p:sp>
        <p:nvSpPr>
          <p:cNvPr id="5" name="직사각형 4">
            <a:extLst>
              <a:ext uri="{FF2B5EF4-FFF2-40B4-BE49-F238E27FC236}">
                <a16:creationId xmlns:a16="http://schemas.microsoft.com/office/drawing/2014/main" id="{9B724C73-27CE-48F2-A6B5-60CF9294B084}"/>
              </a:ext>
            </a:extLst>
          </p:cNvPr>
          <p:cNvSpPr/>
          <p:nvPr/>
        </p:nvSpPr>
        <p:spPr>
          <a:xfrm>
            <a:off x="3454400" y="1562100"/>
            <a:ext cx="5283200" cy="3733800"/>
          </a:xfrm>
          <a:prstGeom prst="rect">
            <a:avLst/>
          </a:prstGeom>
          <a:noFill/>
          <a:ln w="15875" cap="flat">
            <a:solidFill>
              <a:srgbClr val="3F3F3F"/>
            </a:solidFill>
            <a:prstDash val="solid"/>
            <a:miter/>
          </a:ln>
        </p:spPr>
        <p:txBody>
          <a:bodyPr rtlCol="0" anchor="ctr"/>
          <a:lstStyle/>
          <a:p>
            <a:pPr algn="l"/>
            <a:endParaRPr lang="ko-KR" altLang="en-US"/>
          </a:p>
        </p:txBody>
      </p:sp>
      <p:sp>
        <p:nvSpPr>
          <p:cNvPr id="13" name="TextBox 12">
            <a:extLst>
              <a:ext uri="{FF2B5EF4-FFF2-40B4-BE49-F238E27FC236}">
                <a16:creationId xmlns:a16="http://schemas.microsoft.com/office/drawing/2014/main" id="{245CCA43-634E-4CE0-AC87-D1A209CC788B}"/>
              </a:ext>
            </a:extLst>
          </p:cNvPr>
          <p:cNvSpPr txBox="1"/>
          <p:nvPr/>
        </p:nvSpPr>
        <p:spPr>
          <a:xfrm>
            <a:off x="3798093" y="2618818"/>
            <a:ext cx="4591050" cy="1569660"/>
          </a:xfrm>
          <a:prstGeom prst="rect">
            <a:avLst/>
          </a:prstGeom>
          <a:noFill/>
        </p:spPr>
        <p:txBody>
          <a:bodyPr wrap="square" rtlCol="0">
            <a:spAutoFit/>
          </a:bodyPr>
          <a:lstStyle/>
          <a:p>
            <a:pPr algn="ctr"/>
            <a:r>
              <a:rPr lang="en-US" altLang="ko-KR" sz="3200" dirty="0">
                <a:solidFill>
                  <a:srgbClr val="424242"/>
                </a:solidFill>
                <a:latin typeface="+mj-lt"/>
                <a:cs typeface="Arial" panose="020B0604020202020204" pitchFamily="34" charset="0"/>
              </a:rPr>
              <a:t>BEFORE THE BATTLE OF MANILA 1898</a:t>
            </a:r>
          </a:p>
        </p:txBody>
      </p:sp>
    </p:spTree>
    <p:extLst>
      <p:ext uri="{BB962C8B-B14F-4D97-AF65-F5344CB8AC3E}">
        <p14:creationId xmlns:p14="http://schemas.microsoft.com/office/powerpoint/2010/main" val="2864356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FAD033-2FD9-AACF-1EAB-6D6727FC6D6A}"/>
              </a:ext>
            </a:extLst>
          </p:cNvPr>
          <p:cNvSpPr txBox="1"/>
          <p:nvPr/>
        </p:nvSpPr>
        <p:spPr>
          <a:xfrm>
            <a:off x="3046828" y="1305341"/>
            <a:ext cx="6098344" cy="3693319"/>
          </a:xfrm>
          <a:prstGeom prst="rect">
            <a:avLst/>
          </a:prstGeom>
          <a:noFill/>
        </p:spPr>
        <p:txBody>
          <a:bodyPr wrap="square">
            <a:spAutoFit/>
          </a:bodyPr>
          <a:lstStyle/>
          <a:p>
            <a:pPr marL="285750" indent="-285750">
              <a:buFontTx/>
              <a:buChar char="-"/>
            </a:pPr>
            <a:r>
              <a:rPr lang="en-US" altLang="ko-KR" sz="1800" i="1" dirty="0">
                <a:solidFill>
                  <a:srgbClr val="424242"/>
                </a:solidFill>
                <a:cs typeface="Arial" panose="020B0604020202020204" pitchFamily="34" charset="0"/>
              </a:rPr>
              <a:t>Aguinaldo had already been meeting with the Americans in Singapore</a:t>
            </a:r>
          </a:p>
          <a:p>
            <a:pPr marL="285750" indent="-285750">
              <a:buFontTx/>
              <a:buChar char="-"/>
            </a:pPr>
            <a:r>
              <a:rPr lang="en-US" altLang="ko-KR" sz="1800" i="1" dirty="0">
                <a:solidFill>
                  <a:srgbClr val="424242"/>
                </a:solidFill>
                <a:cs typeface="Arial" panose="020B0604020202020204" pitchFamily="34" charset="0"/>
              </a:rPr>
              <a:t>Aguinaldo talked with consul </a:t>
            </a:r>
            <a:r>
              <a:rPr lang="en-US" altLang="ko-KR" sz="1800" b="1" i="1" dirty="0">
                <a:solidFill>
                  <a:srgbClr val="424242"/>
                </a:solidFill>
                <a:cs typeface="Arial" panose="020B0604020202020204" pitchFamily="34" charset="0"/>
              </a:rPr>
              <a:t>E. Spencer Pratt </a:t>
            </a:r>
            <a:r>
              <a:rPr lang="en-US" altLang="ko-KR" sz="1800" i="1" dirty="0">
                <a:solidFill>
                  <a:srgbClr val="424242"/>
                </a:solidFill>
                <a:cs typeface="Arial" panose="020B0604020202020204" pitchFamily="34" charset="0"/>
              </a:rPr>
              <a:t>regarding the   US-Filipino   collaboration   against   the   Spaniards before   he   went   back   to   Hong   Kong   to   meet   up  with </a:t>
            </a:r>
            <a:r>
              <a:rPr lang="en-US" altLang="ko-KR" sz="1800" b="1" i="1" dirty="0">
                <a:solidFill>
                  <a:srgbClr val="424242"/>
                </a:solidFill>
                <a:cs typeface="Arial" panose="020B0604020202020204" pitchFamily="34" charset="0"/>
              </a:rPr>
              <a:t>Commodore George Dewey </a:t>
            </a:r>
            <a:r>
              <a:rPr lang="en-US" altLang="ko-KR" sz="1800" i="1" dirty="0">
                <a:solidFill>
                  <a:srgbClr val="424242"/>
                </a:solidFill>
                <a:cs typeface="Arial" panose="020B0604020202020204" pitchFamily="34" charset="0"/>
              </a:rPr>
              <a:t>(commander of the Asiatic Fleet).-</a:t>
            </a:r>
          </a:p>
          <a:p>
            <a:pPr marL="285750" indent="-285750">
              <a:buFontTx/>
              <a:buChar char="-"/>
            </a:pPr>
            <a:r>
              <a:rPr lang="en-US" altLang="ko-KR" sz="1800" i="1" dirty="0">
                <a:solidFill>
                  <a:srgbClr val="424242"/>
                </a:solidFill>
                <a:cs typeface="Arial" panose="020B0604020202020204" pitchFamily="34" charset="0"/>
              </a:rPr>
              <a:t>Dewey had already left for the Philippines to attach the Spanish   fleet   following   America’s   declaration   of   war against Spain in April.</a:t>
            </a:r>
          </a:p>
          <a:p>
            <a:pPr marL="285750" indent="-285750">
              <a:buFontTx/>
              <a:buChar char="-"/>
            </a:pPr>
            <a:r>
              <a:rPr lang="en-US" altLang="ko-KR" sz="1800" i="1" dirty="0">
                <a:solidFill>
                  <a:srgbClr val="424242"/>
                </a:solidFill>
                <a:cs typeface="Arial" panose="020B0604020202020204" pitchFamily="34" charset="0"/>
              </a:rPr>
              <a:t>Aguinaldo met </a:t>
            </a:r>
            <a:r>
              <a:rPr lang="en-US" altLang="ko-KR" sz="1800" b="1" i="1" dirty="0" err="1">
                <a:solidFill>
                  <a:srgbClr val="424242"/>
                </a:solidFill>
                <a:cs typeface="Arial" panose="020B0604020202020204" pitchFamily="34" charset="0"/>
              </a:rPr>
              <a:t>Rounseville</a:t>
            </a:r>
            <a:r>
              <a:rPr lang="en-US" altLang="ko-KR" sz="1800" b="1" i="1" dirty="0">
                <a:solidFill>
                  <a:srgbClr val="424242"/>
                </a:solidFill>
                <a:cs typeface="Arial" panose="020B0604020202020204" pitchFamily="34" charset="0"/>
              </a:rPr>
              <a:t> Wildman </a:t>
            </a:r>
            <a:r>
              <a:rPr lang="en-US" altLang="ko-KR" sz="1800" i="1" dirty="0">
                <a:solidFill>
                  <a:srgbClr val="424242"/>
                </a:solidFill>
                <a:cs typeface="Arial" panose="020B0604020202020204" pitchFamily="34" charset="0"/>
              </a:rPr>
              <a:t>(American consul general)   and   paid   P117,000   to   purchase   rifles   and </a:t>
            </a:r>
            <a:r>
              <a:rPr lang="en-US" altLang="ko-KR" i="1" dirty="0">
                <a:solidFill>
                  <a:srgbClr val="424242"/>
                </a:solidFill>
                <a:cs typeface="Arial" panose="020B0604020202020204" pitchFamily="34" charset="0"/>
              </a:rPr>
              <a:t>a</a:t>
            </a:r>
            <a:r>
              <a:rPr lang="en-US" altLang="ko-KR" sz="1800" i="1" dirty="0">
                <a:solidFill>
                  <a:srgbClr val="424242"/>
                </a:solidFill>
                <a:cs typeface="Arial" panose="020B0604020202020204" pitchFamily="34" charset="0"/>
              </a:rPr>
              <a:t>mmunition. A first shipment worth P50,000 was made and the other half was never delivered.</a:t>
            </a:r>
            <a:endParaRPr lang="ko-KR" altLang="en-US" sz="1800" i="1" dirty="0">
              <a:solidFill>
                <a:srgbClr val="424242"/>
              </a:solidFill>
              <a:cs typeface="Arial" panose="020B0604020202020204" pitchFamily="34" charset="0"/>
            </a:endParaRPr>
          </a:p>
        </p:txBody>
      </p:sp>
    </p:spTree>
    <p:extLst>
      <p:ext uri="{BB962C8B-B14F-4D97-AF65-F5344CB8AC3E}">
        <p14:creationId xmlns:p14="http://schemas.microsoft.com/office/powerpoint/2010/main" val="1483390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E30E1FB6-F78B-4BB2-9D24-2AD8E813B7D2}"/>
              </a:ext>
            </a:extLst>
          </p:cNvPr>
          <p:cNvSpPr/>
          <p:nvPr/>
        </p:nvSpPr>
        <p:spPr>
          <a:xfrm>
            <a:off x="3271218" y="1382400"/>
            <a:ext cx="5644800" cy="4093200"/>
          </a:xfrm>
          <a:prstGeom prst="rect">
            <a:avLst/>
          </a:prstGeom>
          <a:solidFill>
            <a:schemeClr val="bg1"/>
          </a:solidFill>
          <a:ln w="42031" cap="flat">
            <a:noFill/>
            <a:prstDash val="solid"/>
            <a:miter/>
          </a:ln>
          <a:effectLst>
            <a:outerShdw blurRad="63500" dist="63500" dir="2700000" algn="tl" rotWithShape="0">
              <a:srgbClr val="3F3F3F">
                <a:alpha val="15000"/>
              </a:srgbClr>
            </a:outerShdw>
          </a:effectLst>
        </p:spPr>
        <p:txBody>
          <a:bodyPr rtlCol="0" anchor="ctr"/>
          <a:lstStyle/>
          <a:p>
            <a:pPr algn="l"/>
            <a:endParaRPr lang="ko-KR" altLang="en-US"/>
          </a:p>
        </p:txBody>
      </p:sp>
      <p:sp>
        <p:nvSpPr>
          <p:cNvPr id="5" name="직사각형 4">
            <a:extLst>
              <a:ext uri="{FF2B5EF4-FFF2-40B4-BE49-F238E27FC236}">
                <a16:creationId xmlns:a16="http://schemas.microsoft.com/office/drawing/2014/main" id="{9B724C73-27CE-48F2-A6B5-60CF9294B084}"/>
              </a:ext>
            </a:extLst>
          </p:cNvPr>
          <p:cNvSpPr/>
          <p:nvPr/>
        </p:nvSpPr>
        <p:spPr>
          <a:xfrm>
            <a:off x="3454400" y="1562100"/>
            <a:ext cx="5283200" cy="3733800"/>
          </a:xfrm>
          <a:prstGeom prst="rect">
            <a:avLst/>
          </a:prstGeom>
          <a:noFill/>
          <a:ln w="15875" cap="flat">
            <a:solidFill>
              <a:srgbClr val="3F3F3F"/>
            </a:solidFill>
            <a:prstDash val="solid"/>
            <a:miter/>
          </a:ln>
        </p:spPr>
        <p:txBody>
          <a:bodyPr rtlCol="0" anchor="ctr"/>
          <a:lstStyle/>
          <a:p>
            <a:pPr algn="l"/>
            <a:endParaRPr lang="ko-KR" altLang="en-US"/>
          </a:p>
        </p:txBody>
      </p:sp>
      <p:sp>
        <p:nvSpPr>
          <p:cNvPr id="13" name="TextBox 12">
            <a:extLst>
              <a:ext uri="{FF2B5EF4-FFF2-40B4-BE49-F238E27FC236}">
                <a16:creationId xmlns:a16="http://schemas.microsoft.com/office/drawing/2014/main" id="{245CCA43-634E-4CE0-AC87-D1A209CC788B}"/>
              </a:ext>
            </a:extLst>
          </p:cNvPr>
          <p:cNvSpPr txBox="1"/>
          <p:nvPr/>
        </p:nvSpPr>
        <p:spPr>
          <a:xfrm>
            <a:off x="3798093" y="3136612"/>
            <a:ext cx="4591050" cy="584775"/>
          </a:xfrm>
          <a:prstGeom prst="rect">
            <a:avLst/>
          </a:prstGeom>
          <a:noFill/>
        </p:spPr>
        <p:txBody>
          <a:bodyPr wrap="square" rtlCol="0">
            <a:spAutoFit/>
          </a:bodyPr>
          <a:lstStyle/>
          <a:p>
            <a:pPr algn="ctr"/>
            <a:r>
              <a:rPr lang="en-US" altLang="ko-KR" sz="3200" dirty="0">
                <a:solidFill>
                  <a:srgbClr val="424242"/>
                </a:solidFill>
                <a:latin typeface="+mj-lt"/>
                <a:cs typeface="Arial" panose="020B0604020202020204" pitchFamily="34" charset="0"/>
              </a:rPr>
              <a:t>MAY 19, 1898</a:t>
            </a:r>
          </a:p>
        </p:txBody>
      </p:sp>
    </p:spTree>
    <p:extLst>
      <p:ext uri="{BB962C8B-B14F-4D97-AF65-F5344CB8AC3E}">
        <p14:creationId xmlns:p14="http://schemas.microsoft.com/office/powerpoint/2010/main" val="4265161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FAD033-2FD9-AACF-1EAB-6D6727FC6D6A}"/>
              </a:ext>
            </a:extLst>
          </p:cNvPr>
          <p:cNvSpPr txBox="1"/>
          <p:nvPr/>
        </p:nvSpPr>
        <p:spPr>
          <a:xfrm>
            <a:off x="3048000" y="2248211"/>
            <a:ext cx="6098344" cy="2031325"/>
          </a:xfrm>
          <a:prstGeom prst="rect">
            <a:avLst/>
          </a:prstGeom>
          <a:noFill/>
        </p:spPr>
        <p:txBody>
          <a:bodyPr wrap="square">
            <a:spAutoFit/>
          </a:bodyPr>
          <a:lstStyle/>
          <a:p>
            <a:pPr marL="285750" indent="-285750">
              <a:buFontTx/>
              <a:buChar char="-"/>
            </a:pPr>
            <a:r>
              <a:rPr lang="en-US" altLang="ko-KR" sz="1800" i="1" dirty="0">
                <a:solidFill>
                  <a:srgbClr val="424242"/>
                </a:solidFill>
                <a:cs typeface="Arial" panose="020B0604020202020204" pitchFamily="34" charset="0"/>
              </a:rPr>
              <a:t>Aguinaldo returned to the Philippines on board the U.S. cruiser </a:t>
            </a:r>
            <a:r>
              <a:rPr lang="en-US" altLang="ko-KR" sz="1800" b="1" i="1" dirty="0">
                <a:solidFill>
                  <a:srgbClr val="424242"/>
                </a:solidFill>
                <a:cs typeface="Arial" panose="020B0604020202020204" pitchFamily="34" charset="0"/>
              </a:rPr>
              <a:t>McCulloch.  </a:t>
            </a:r>
          </a:p>
          <a:p>
            <a:pPr marL="285750" indent="-285750">
              <a:buFontTx/>
              <a:buChar char="-"/>
            </a:pPr>
            <a:r>
              <a:rPr lang="en-US" altLang="ko-KR" sz="1800" i="1" dirty="0">
                <a:solidFill>
                  <a:srgbClr val="424242"/>
                </a:solidFill>
                <a:cs typeface="Arial" panose="020B0604020202020204" pitchFamily="34" charset="0"/>
              </a:rPr>
              <a:t>Aguinaldo conferred with Dewey on Philippine conditions and   was   supplied   with   arms   captured   from   the Spaniards.</a:t>
            </a:r>
          </a:p>
          <a:p>
            <a:pPr marL="285750" indent="-285750">
              <a:buFontTx/>
              <a:buChar char="-"/>
            </a:pPr>
            <a:r>
              <a:rPr lang="en-US" altLang="ko-KR" sz="1800" i="1" dirty="0">
                <a:solidFill>
                  <a:srgbClr val="424242"/>
                </a:solidFill>
                <a:cs typeface="Arial" panose="020B0604020202020204" pitchFamily="34" charset="0"/>
              </a:rPr>
              <a:t> From Aguinaldo’s headquarters in Cavite, he announced the resumption of the revolution against the Spaniards = Beginning the second phase of the revolution.</a:t>
            </a:r>
            <a:endParaRPr lang="ko-KR" altLang="en-US" sz="1800" i="1" dirty="0">
              <a:solidFill>
                <a:srgbClr val="424242"/>
              </a:solidFill>
              <a:cs typeface="Arial" panose="020B0604020202020204" pitchFamily="34" charset="0"/>
            </a:endParaRPr>
          </a:p>
        </p:txBody>
      </p:sp>
      <p:sp>
        <p:nvSpPr>
          <p:cNvPr id="5" name="TextBox 4">
            <a:extLst>
              <a:ext uri="{FF2B5EF4-FFF2-40B4-BE49-F238E27FC236}">
                <a16:creationId xmlns:a16="http://schemas.microsoft.com/office/drawing/2014/main" id="{150D856B-93B3-C8B3-AC01-3CE4CEE8DA16}"/>
              </a:ext>
            </a:extLst>
          </p:cNvPr>
          <p:cNvSpPr txBox="1"/>
          <p:nvPr/>
        </p:nvSpPr>
        <p:spPr>
          <a:xfrm>
            <a:off x="3048000" y="3356206"/>
            <a:ext cx="6096000" cy="1200329"/>
          </a:xfrm>
          <a:prstGeom prst="rect">
            <a:avLst/>
          </a:prstGeom>
          <a:noFill/>
        </p:spPr>
        <p:txBody>
          <a:bodyPr wrap="square">
            <a:spAutoFit/>
          </a:bodyPr>
          <a:lstStyle/>
          <a:p>
            <a:endParaRPr lang="en-US" altLang="ko-KR" i="1" dirty="0">
              <a:solidFill>
                <a:srgbClr val="424242"/>
              </a:solidFill>
              <a:cs typeface="Arial" panose="020B0604020202020204" pitchFamily="34" charset="0"/>
            </a:endParaRPr>
          </a:p>
          <a:p>
            <a:endParaRPr lang="en-US" altLang="ko-KR" sz="1800" i="1" dirty="0">
              <a:solidFill>
                <a:srgbClr val="424242"/>
              </a:solidFill>
              <a:cs typeface="Arial" panose="020B0604020202020204" pitchFamily="34" charset="0"/>
            </a:endParaRPr>
          </a:p>
          <a:p>
            <a:endParaRPr lang="en-US" altLang="ko-KR" i="1" dirty="0">
              <a:solidFill>
                <a:srgbClr val="424242"/>
              </a:solidFill>
              <a:cs typeface="Arial" panose="020B0604020202020204" pitchFamily="34" charset="0"/>
            </a:endParaRPr>
          </a:p>
          <a:p>
            <a:r>
              <a:rPr lang="en-US" altLang="ko-KR" sz="1800" i="1" dirty="0">
                <a:solidFill>
                  <a:srgbClr val="424242"/>
                </a:solidFill>
                <a:cs typeface="Arial" panose="020B0604020202020204" pitchFamily="34" charset="0"/>
              </a:rPr>
              <a:t> - Aguinaldo was in command of an army of 12,000 troops.</a:t>
            </a:r>
            <a:endParaRPr lang="ko-KR" altLang="en-US" sz="1800" i="1" dirty="0">
              <a:solidFill>
                <a:srgbClr val="424242"/>
              </a:solidFill>
              <a:cs typeface="Arial" panose="020B0604020202020204" pitchFamily="34" charset="0"/>
            </a:endParaRPr>
          </a:p>
        </p:txBody>
      </p:sp>
    </p:spTree>
    <p:extLst>
      <p:ext uri="{BB962C8B-B14F-4D97-AF65-F5344CB8AC3E}">
        <p14:creationId xmlns:p14="http://schemas.microsoft.com/office/powerpoint/2010/main" val="2747227690"/>
      </p:ext>
    </p:extLst>
  </p:cSld>
  <p:clrMapOvr>
    <a:masterClrMapping/>
  </p:clrMapOvr>
</p:sld>
</file>

<file path=ppt/theme/theme1.xml><?xml version="1.0" encoding="utf-8"?>
<a:theme xmlns:a="http://schemas.openxmlformats.org/drawingml/2006/main" name="PPTMON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Elephant - Calibri Light">
      <a:majorFont>
        <a:latin typeface="Elephant"/>
        <a:ea typeface="Arial Unicode MS"/>
        <a:cs typeface=""/>
      </a:majorFont>
      <a:minorFont>
        <a:latin typeface="Calibri Light"/>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424242"/>
        </a:solidFill>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noFill/>
        <a:ln w="15875" cap="flat">
          <a:solidFill>
            <a:srgbClr val="3F3F3F"/>
          </a:solidFill>
          <a:prstDash val="solid"/>
          <a:miter/>
        </a:ln>
      </a:spPr>
      <a:body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4014</TotalTime>
  <Words>1172</Words>
  <Application>Microsoft Office PowerPoint</Application>
  <PresentationFormat>Widescreen</PresentationFormat>
  <Paragraphs>79</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맑은 고딕</vt:lpstr>
      <vt:lpstr>Arial</vt:lpstr>
      <vt:lpstr>Calibri Light</vt:lpstr>
      <vt:lpstr>Elephant</vt:lpstr>
      <vt:lpstr>PPTMON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5</dc:creator>
  <cp:lastModifiedBy>KIEL POGI</cp:lastModifiedBy>
  <cp:revision>228</cp:revision>
  <dcterms:created xsi:type="dcterms:W3CDTF">2019-04-06T05:20:47Z</dcterms:created>
  <dcterms:modified xsi:type="dcterms:W3CDTF">2023-11-25T00:03:56Z</dcterms:modified>
</cp:coreProperties>
</file>