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519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265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387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61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514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438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186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8090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15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24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7571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6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21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259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136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99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98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1FBAFF-EFE8-4A85-80CA-8FC34C06C340}" type="datetimeFigureOut">
              <a:rPr lang="ro-RO" smtClean="0"/>
              <a:t>25.01.2021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EA19E8-5D0D-4826-84CD-06C9C5AF99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502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260D3-6A53-4750-9971-B9F94E42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mining in scientific papers 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285972-6E55-4CC0-9440-7216BC9A9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Iordache Robert</a:t>
            </a:r>
          </a:p>
          <a:p>
            <a:pPr algn="l"/>
            <a:r>
              <a:rPr lang="en-US" dirty="0" err="1"/>
              <a:t>Ingineria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Internet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4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1B5D3-8C63-4922-B11C-D2F48E7C2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297"/>
            <a:ext cx="9144000" cy="328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FC7DB-E73A-437D-A21D-6EB0380C2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30" y="666510"/>
            <a:ext cx="5067739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7F22E-649B-4FD9-AA99-08A30001F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1" y="3131794"/>
            <a:ext cx="804741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2E172-EA47-4BD0-95A9-A8EA5B9A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0" y="864648"/>
            <a:ext cx="807027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06667-5F25-48E3-9769-C360C3ED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202"/>
            <a:ext cx="9144000" cy="5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F86CC-443D-4F66-89F5-1760201C3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145"/>
            <a:ext cx="9144000" cy="9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E40A-AA61-4FD4-BF3C-0622031B4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24" y="594114"/>
            <a:ext cx="7285351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B3C41-6FE3-4C79-9C0A-9E8F3EC8F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Multumesc!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EC03A1-2DDB-4356-BE29-CDFD15FF9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5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</TotalTime>
  <Words>12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Keyword mining in scientific papers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HP250G5</dc:creator>
  <cp:lastModifiedBy>Robert Iordache</cp:lastModifiedBy>
  <cp:revision>3</cp:revision>
  <dcterms:created xsi:type="dcterms:W3CDTF">2020-12-14T12:12:39Z</dcterms:created>
  <dcterms:modified xsi:type="dcterms:W3CDTF">2021-01-25T11:47:52Z</dcterms:modified>
</cp:coreProperties>
</file>