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6881-B348-149F-E7B1-C2564653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F8C2C-CD84-9EA9-3F65-E6258553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188A-D5C6-113A-F680-2C204845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6AF4-5897-796C-3969-2A2F4449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76BD-74FE-33F0-D9C6-49878F1D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2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06-0056-47DA-97DA-3D36175D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13E1-59D8-C110-EC14-C3930B32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17C6-4687-79FB-16BE-8FB796A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DF7E-5BF6-4E59-C64A-7C3FCDAA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B8A3-7787-860C-6980-25C54B6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88093-C914-4257-1DE5-2F9F4C50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AC443-534F-FB2C-9CFA-767A3E83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4FFA-5E1B-AD1F-B10D-6934583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2A87-7FC3-AAA6-0D19-A6B562F3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D622-7F52-F70B-C229-E5A20B06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15A-887E-710E-22C3-DF70FDC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992-5448-CE83-B68F-54024D9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F025-27A0-6AF4-9E49-D168680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4BBF-34CD-1243-1CDC-922FC93E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F717-47CE-72B1-276F-E12BD0F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ABCF-A1DE-B725-BA5A-23DDFE76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8A2D-0149-C9DD-0AE3-CEE7E598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F7F0-EB59-8098-4951-4B97F6D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82B8-8B60-C47B-1195-3B91CB56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4A3F-3511-EFCE-755B-3505DED7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9F3C-C210-7A5F-F718-F19E9E93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9BB8-FD4B-6D56-C03C-C9970AD16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9960-2CA9-38FC-E5E2-7D13D264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DF1E-D280-EF10-3BD3-B4064E0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9E0FE-2B25-B67E-8A60-3E191C84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73AC-6A34-A412-CF0A-BF19D58A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D2B-19F4-65B4-5FB8-6A9AE198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ABE1-6750-096A-6A8D-E0E1F891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58826-D7BE-330C-98C3-E48F45B6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8ADD8-2BEF-730D-09C0-BCBD2ECE0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4783-6206-AB65-8373-63870EB4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45E37-D7D9-B3AA-5CCA-D7D59755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C8AE-7AA7-87B4-0276-592BAF4A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76E5F-FF79-1128-43AC-B33622A9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99EE-601E-DE12-4D1D-611836C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5269-5F61-810C-A25B-18248B04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BDAD6-5ACE-66F4-AD28-4D90563A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A9CB-40D9-AE82-2AF1-CDE0B4B5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A6EF9-AC80-457A-7283-FDDC8DD9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7D907-4E06-01D1-AAF3-7B89E58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0858-75ED-86DF-2506-04ABA279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60D0-5754-878D-B174-971F4B5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D00D-C34C-A0BB-4118-596C5AF5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D746-E9E4-1246-4B0C-B0280D2F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ABD8-F649-CA5E-62D7-2F5E8009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CD640-ADF0-3EC4-FD5F-58FE434D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0401E-9301-EF15-1C62-98E90BF2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E153-C433-C2B5-E529-B7D08B7E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B2691-36F9-20ED-C84F-D8DC5952B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C5CC-DD64-4413-07AC-12F8340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9F4D-3EAF-5A98-2F32-5088BD66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1A99-3D05-3089-D994-6156880F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5845-A792-37A7-19E2-E18EAEA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6CEBD-FDFD-E0E4-9782-1F64059C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C43E-9C76-C0C7-6914-0A1625BD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1BE4-9D88-6A84-701A-382D3CE54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17F68-A316-2C4C-AB2A-4D9348C372F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5CF8-7CEF-8411-A11C-19212A4B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4CB4-64FC-0967-906F-5AFCFB728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1667-3CBD-1C40-9772-9EB4306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526D182-2FAE-8D28-B32D-40F043769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t="2163" r="2510" b="29188"/>
          <a:stretch/>
        </p:blipFill>
        <p:spPr>
          <a:xfrm>
            <a:off x="2531075" y="99989"/>
            <a:ext cx="7129849" cy="6658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52260-D5D4-32F5-2196-FD0479355E52}"/>
              </a:ext>
            </a:extLst>
          </p:cNvPr>
          <p:cNvSpPr txBox="1"/>
          <p:nvPr/>
        </p:nvSpPr>
        <p:spPr>
          <a:xfrm>
            <a:off x="724645" y="1933479"/>
            <a:ext cx="299960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Yaw, Roll and Pitch Unstable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30883-B84B-8DCD-75FB-AD5E0C09F35F}"/>
              </a:ext>
            </a:extLst>
          </p:cNvPr>
          <p:cNvSpPr txBox="1"/>
          <p:nvPr/>
        </p:nvSpPr>
        <p:spPr>
          <a:xfrm>
            <a:off x="6625132" y="2281790"/>
            <a:ext cx="164480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Pitch Unstable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2F06-57AA-54A0-BB20-B4AE1B467F0B}"/>
              </a:ext>
            </a:extLst>
          </p:cNvPr>
          <p:cNvSpPr txBox="1"/>
          <p:nvPr/>
        </p:nvSpPr>
        <p:spPr>
          <a:xfrm>
            <a:off x="7074709" y="5950495"/>
            <a:ext cx="239046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Yaw and Roll Unstable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4E796-BB7F-8753-85AB-2BBB991F2429}"/>
              </a:ext>
            </a:extLst>
          </p:cNvPr>
          <p:cNvCxnSpPr>
            <a:cxnSpLocks/>
          </p:cNvCxnSpPr>
          <p:nvPr/>
        </p:nvCxnSpPr>
        <p:spPr>
          <a:xfrm>
            <a:off x="3724249" y="2115827"/>
            <a:ext cx="584992" cy="32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E751C-B081-EF08-3428-EF59C0F80F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24249" y="2118145"/>
            <a:ext cx="122537" cy="260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B286FA-7326-1BE6-18B4-7A92C768CD95}"/>
              </a:ext>
            </a:extLst>
          </p:cNvPr>
          <p:cNvCxnSpPr>
            <a:cxnSpLocks/>
          </p:cNvCxnSpPr>
          <p:nvPr/>
        </p:nvCxnSpPr>
        <p:spPr>
          <a:xfrm>
            <a:off x="2148592" y="3534145"/>
            <a:ext cx="686574" cy="161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4013AE-652A-9317-4B78-153A385E50AF}"/>
              </a:ext>
            </a:extLst>
          </p:cNvPr>
          <p:cNvCxnSpPr>
            <a:cxnSpLocks/>
          </p:cNvCxnSpPr>
          <p:nvPr/>
        </p:nvCxnSpPr>
        <p:spPr>
          <a:xfrm flipH="1" flipV="1">
            <a:off x="6379779" y="2115827"/>
            <a:ext cx="245353" cy="350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9DBA0-FEC1-C198-570C-FF56D12E526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53216" y="2466456"/>
            <a:ext cx="971916" cy="114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F76B96-51E8-3B39-4093-6665D65C83F6}"/>
              </a:ext>
            </a:extLst>
          </p:cNvPr>
          <p:cNvSpPr txBox="1"/>
          <p:nvPr/>
        </p:nvSpPr>
        <p:spPr>
          <a:xfrm>
            <a:off x="503783" y="3349479"/>
            <a:ext cx="164480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Pitch Unstable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D3C5B-485F-2CC7-4789-BDACD241792A}"/>
              </a:ext>
            </a:extLst>
          </p:cNvPr>
          <p:cNvCxnSpPr>
            <a:cxnSpLocks/>
          </p:cNvCxnSpPr>
          <p:nvPr/>
        </p:nvCxnSpPr>
        <p:spPr>
          <a:xfrm flipH="1" flipV="1">
            <a:off x="6829356" y="5784532"/>
            <a:ext cx="245353" cy="350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6F0D8E-B3EC-F061-9588-CC7EE4576F9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530539" y="5903256"/>
            <a:ext cx="1544170" cy="23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6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Kristopher Riordan</dc:creator>
  <cp:lastModifiedBy>Kristopher Riordan</cp:lastModifiedBy>
  <cp:revision>1</cp:revision>
  <dcterms:created xsi:type="dcterms:W3CDTF">2024-05-07T17:22:57Z</dcterms:created>
  <dcterms:modified xsi:type="dcterms:W3CDTF">2024-05-07T17:38:19Z</dcterms:modified>
</cp:coreProperties>
</file>