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5" r:id="rId5"/>
  </p:sldMasterIdLst>
  <p:notesMasterIdLst>
    <p:notesMasterId r:id="rId10"/>
  </p:notesMasterIdLst>
  <p:handoutMasterIdLst>
    <p:handoutMasterId r:id="rId11"/>
  </p:handoutMasterIdLst>
  <p:sldIdLst>
    <p:sldId id="257" r:id="rId6"/>
    <p:sldId id="259" r:id="rId7"/>
    <p:sldId id="262" r:id="rId8"/>
    <p:sldId id="263" r:id="rId9"/>
  </p:sldIdLst>
  <p:sldSz cx="12190413" cy="6858000"/>
  <p:notesSz cx="6888163" cy="100203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9" userDrawn="1">
          <p15:clr>
            <a:srgbClr val="A4A3A4"/>
          </p15:clr>
        </p15:guide>
        <p15:guide id="2" orient="horz" pos="4085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00BCFF"/>
    <a:srgbClr val="74C713"/>
    <a:srgbClr val="00A5E2"/>
    <a:srgbClr val="E61A5D"/>
    <a:srgbClr val="FF3162"/>
    <a:srgbClr val="624963"/>
    <a:srgbClr val="D30F4B"/>
    <a:srgbClr val="0091DF"/>
    <a:srgbClr val="00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5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38" y="72"/>
      </p:cViewPr>
      <p:guideLst>
        <p:guide pos="619"/>
        <p:guide orient="horz" pos="4085"/>
        <p:guide pos="7423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30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820" y="3892749"/>
            <a:ext cx="5220000" cy="25920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820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908" userDrawn="1">
          <p15:clr>
            <a:srgbClr val="FBAE40"/>
          </p15:clr>
        </p15:guide>
        <p15:guide id="2" pos="4134" userDrawn="1">
          <p15:clr>
            <a:srgbClr val="FBAE40"/>
          </p15:clr>
        </p15:guide>
        <p15:guide id="3" orient="horz" pos="2228" userDrawn="1">
          <p15:clr>
            <a:srgbClr val="FBAE40"/>
          </p15:clr>
        </p15:guide>
        <p15:guide id="4" orient="horz" pos="2455" userDrawn="1">
          <p15:clr>
            <a:srgbClr val="FBAE40"/>
          </p15:clr>
        </p15:guide>
        <p15:guide id="5" pos="619" userDrawn="1">
          <p15:clr>
            <a:srgbClr val="FBAE40"/>
          </p15:clr>
        </p15:guide>
        <p15:guide id="6" pos="7423" userDrawn="1">
          <p15:clr>
            <a:srgbClr val="FBAE40"/>
          </p15:clr>
        </p15:guide>
        <p15:guide id="7" orient="horz" pos="1094" userDrawn="1">
          <p15:clr>
            <a:srgbClr val="FBAE40"/>
          </p15:clr>
        </p15:guide>
        <p15:guide id="8" orient="horz" pos="408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4086" userDrawn="1">
          <p15:clr>
            <a:srgbClr val="FBAE40"/>
          </p15:clr>
        </p15:guide>
        <p15:guide id="4" orient="horz" pos="1094" userDrawn="1">
          <p15:clr>
            <a:srgbClr val="FBAE40"/>
          </p15:clr>
        </p15:guide>
        <p15:guide id="5" pos="2150" userDrawn="1">
          <p15:clr>
            <a:srgbClr val="FBAE40"/>
          </p15:clr>
        </p15:guide>
        <p15:guide id="6" pos="2376" userDrawn="1">
          <p15:clr>
            <a:srgbClr val="FBAE40"/>
          </p15:clr>
        </p15:guide>
        <p15:guide id="7" pos="3908" userDrawn="1">
          <p15:clr>
            <a:srgbClr val="FBAE40"/>
          </p15:clr>
        </p15:guide>
        <p15:guide id="8" pos="4021" userDrawn="1">
          <p15:clr>
            <a:srgbClr val="FBAE40"/>
          </p15:clr>
        </p15:guide>
        <p15:guide id="9" pos="4134" userDrawn="1">
          <p15:clr>
            <a:srgbClr val="FBAE40"/>
          </p15:clr>
        </p15:guide>
        <p15:guide id="10" pos="5667" userDrawn="1">
          <p15:clr>
            <a:srgbClr val="FBAE40"/>
          </p15:clr>
        </p15:guide>
        <p15:guide id="11" pos="5894" userDrawn="1">
          <p15:clr>
            <a:srgbClr val="FBAE40"/>
          </p15:clr>
        </p15:guide>
        <p15:guide id="13" orient="horz" pos="2704" userDrawn="1">
          <p15:clr>
            <a:srgbClr val="FBAE40"/>
          </p15:clr>
        </p15:guide>
        <p15:guide id="14" orient="horz" pos="2591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0EA7F3AE-922E-4A2E-A184-1A6BB453B59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2704" userDrawn="1">
          <p15:clr>
            <a:srgbClr val="FBAE40"/>
          </p15:clr>
        </p15:guide>
        <p15:guide id="5" orient="horz" pos="2478" userDrawn="1">
          <p15:clr>
            <a:srgbClr val="FBAE40"/>
          </p15:clr>
        </p15:guide>
        <p15:guide id="6" orient="horz" pos="4086" userDrawn="1">
          <p15:clr>
            <a:srgbClr val="FBAE40"/>
          </p15:clr>
        </p15:guide>
        <p15:guide id="7" orient="horz" pos="2591" userDrawn="1">
          <p15:clr>
            <a:srgbClr val="FBAE40"/>
          </p15:clr>
        </p15:guide>
        <p15:guide id="8" pos="2150" userDrawn="1">
          <p15:clr>
            <a:srgbClr val="FBAE40"/>
          </p15:clr>
        </p15:guide>
        <p15:guide id="9" pos="2376" userDrawn="1">
          <p15:clr>
            <a:srgbClr val="FBAE40"/>
          </p15:clr>
        </p15:guide>
        <p15:guide id="10" pos="3908" userDrawn="1">
          <p15:clr>
            <a:srgbClr val="FBAE40"/>
          </p15:clr>
        </p15:guide>
        <p15:guide id="11" pos="4021" userDrawn="1">
          <p15:clr>
            <a:srgbClr val="FBAE40"/>
          </p15:clr>
        </p15:guide>
        <p15:guide id="12" pos="4134" userDrawn="1">
          <p15:clr>
            <a:srgbClr val="FBAE40"/>
          </p15:clr>
        </p15:guide>
        <p15:guide id="13" pos="5667" userDrawn="1">
          <p15:clr>
            <a:srgbClr val="FBAE40"/>
          </p15:clr>
        </p15:guide>
        <p15:guide id="14" pos="589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F5D252DB-0ED2-464E-8741-6A8F1AFB279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2478" userDrawn="1">
          <p15:clr>
            <a:srgbClr val="FBAE40"/>
          </p15:clr>
        </p15:guide>
        <p15:guide id="5" orient="horz" pos="2591" userDrawn="1">
          <p15:clr>
            <a:srgbClr val="FBAE40"/>
          </p15:clr>
        </p15:guide>
        <p15:guide id="6" orient="horz" pos="2704" userDrawn="1">
          <p15:clr>
            <a:srgbClr val="FBAE40"/>
          </p15:clr>
        </p15:guide>
        <p15:guide id="7" orient="horz" pos="4085" userDrawn="1">
          <p15:clr>
            <a:srgbClr val="FBAE40"/>
          </p15:clr>
        </p15:guide>
        <p15:guide id="8" pos="2150" userDrawn="1">
          <p15:clr>
            <a:srgbClr val="FBAE40"/>
          </p15:clr>
        </p15:guide>
        <p15:guide id="9" pos="2376" userDrawn="1">
          <p15:clr>
            <a:srgbClr val="FBAE40"/>
          </p15:clr>
        </p15:guide>
        <p15:guide id="10" pos="3908" userDrawn="1">
          <p15:clr>
            <a:srgbClr val="FBAE40"/>
          </p15:clr>
        </p15:guide>
        <p15:guide id="11" pos="4021" userDrawn="1">
          <p15:clr>
            <a:srgbClr val="FBAE40"/>
          </p15:clr>
        </p15:guide>
        <p15:guide id="12" pos="4134" userDrawn="1">
          <p15:clr>
            <a:srgbClr val="FBAE40"/>
          </p15:clr>
        </p15:guide>
        <p15:guide id="14" pos="5667" userDrawn="1">
          <p15:clr>
            <a:srgbClr val="FBAE40"/>
          </p15:clr>
        </p15:guide>
        <p15:guide id="15" pos="589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1052513"/>
            <a:ext cx="10800000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40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33C267-8000-477D-991A-6C15839D700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417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459" y="0"/>
            <a:ext cx="8114954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DB9F33-836B-4915-B13C-79B01E209756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January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2872" y="0"/>
            <a:ext cx="8079923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672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832" y="524850"/>
            <a:ext cx="1080000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1254" userDrawn="1">
          <p15:clr>
            <a:srgbClr val="FBAE40"/>
          </p15:clr>
        </p15:guide>
        <p15:guide id="2" orient="horz" pos="4086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  <p15:guide id="4" pos="42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408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820" y="1732750"/>
            <a:ext cx="5220000" cy="47520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59603" y="1732750"/>
            <a:ext cx="5220000" cy="47520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908" userDrawn="1">
          <p15:clr>
            <a:srgbClr val="FBAE40"/>
          </p15:clr>
        </p15:guide>
        <p15:guide id="2" pos="4134" userDrawn="1">
          <p15:clr>
            <a:srgbClr val="FBAE40"/>
          </p15:clr>
        </p15:guide>
        <p15:guide id="3" orient="horz" pos="1094" userDrawn="1">
          <p15:clr>
            <a:srgbClr val="FBAE40"/>
          </p15:clr>
        </p15:guide>
        <p15:guide id="4" orient="horz" pos="4085" userDrawn="1">
          <p15:clr>
            <a:srgbClr val="FBAE40"/>
          </p15:clr>
        </p15:guide>
        <p15:guide id="5" pos="619" userDrawn="1">
          <p15:clr>
            <a:srgbClr val="FBAE40"/>
          </p15:clr>
        </p15:guide>
        <p15:guide id="7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0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" name="MSIPCMContentMarking" descr="{&quot;HashCode&quot;:-242339457,&quot;Placement&quot;:&quot;Footer&quot;}"/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2200" smtClean="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s-ES" sz="2200" dirty="0" err="1" smtClean="0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57" r:id="rId12"/>
    <p:sldLayoutId id="2147484358" r:id="rId13"/>
    <p:sldLayoutId id="2147484349" r:id="rId14"/>
    <p:sldLayoutId id="2147484350" r:id="rId15"/>
    <p:sldLayoutId id="2147484351" r:id="rId16"/>
    <p:sldLayoutId id="2147484352" r:id="rId17"/>
    <p:sldLayoutId id="214748435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171509-868E-4C73-91DF-7358137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Etiqueta</a:t>
            </a:r>
            <a:r>
              <a:rPr lang="en-US" dirty="0" smtClean="0"/>
              <a:t> actual impresa por SAP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DD30A-C9F8-4967-9172-86F7E065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03" y="2357347"/>
            <a:ext cx="5991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20" y="2144564"/>
            <a:ext cx="5924550" cy="3095625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8FE1E9D-94D1-4F3C-9A31-E69B05ABF29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71509-868E-4C73-91DF-7358137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de Pallet </a:t>
            </a:r>
            <a:r>
              <a:rPr lang="en-US" dirty="0" err="1"/>
              <a:t>desde</a:t>
            </a:r>
            <a:r>
              <a:rPr lang="en-US" dirty="0"/>
              <a:t> ETIQUETADO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DD30A-C9F8-4967-9172-86F7E065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Flecha derecha 11"/>
          <p:cNvSpPr/>
          <p:nvPr/>
        </p:nvSpPr>
        <p:spPr bwMode="gray">
          <a:xfrm>
            <a:off x="5874327" y="3089552"/>
            <a:ext cx="2327564" cy="2770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 bwMode="gray">
          <a:xfrm>
            <a:off x="8423564" y="2327563"/>
            <a:ext cx="3560618" cy="1676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s-AR" b="1" u="sng" dirty="0" smtClean="0"/>
              <a:t>GS1 </a:t>
            </a:r>
            <a:r>
              <a:rPr lang="es-AR" b="1" u="sng" dirty="0" err="1" smtClean="0"/>
              <a:t>Multidata</a:t>
            </a:r>
            <a:r>
              <a:rPr lang="es-AR" b="1" u="sng" dirty="0" smtClean="0"/>
              <a:t>: </a:t>
            </a:r>
          </a:p>
          <a:p>
            <a:r>
              <a:rPr lang="es-AR" dirty="0" smtClean="0"/>
              <a:t>(00) Nro. De Paleta</a:t>
            </a:r>
          </a:p>
          <a:p>
            <a:r>
              <a:rPr lang="es-AR" dirty="0" smtClean="0"/>
              <a:t>(20) Código de Material</a:t>
            </a:r>
          </a:p>
          <a:p>
            <a:r>
              <a:rPr lang="es-AR" dirty="0" smtClean="0"/>
              <a:t>(10) Lote</a:t>
            </a:r>
          </a:p>
          <a:p>
            <a:r>
              <a:rPr lang="es-AR" dirty="0" smtClean="0"/>
              <a:t>(37) Cantidad del Pallet</a:t>
            </a:r>
          </a:p>
          <a:p>
            <a:r>
              <a:rPr lang="es-AR" dirty="0"/>
              <a:t> </a:t>
            </a:r>
            <a:r>
              <a:rPr lang="es-AR" dirty="0" smtClean="0"/>
              <a:t>       * Entero PCE y Decimal KG</a:t>
            </a:r>
            <a:endParaRPr lang="es-ES" dirty="0" err="1" smtClean="0"/>
          </a:p>
        </p:txBody>
      </p:sp>
      <p:sp>
        <p:nvSpPr>
          <p:cNvPr id="14" name="Flecha derecha 13"/>
          <p:cNvSpPr/>
          <p:nvPr/>
        </p:nvSpPr>
        <p:spPr bwMode="gray">
          <a:xfrm rot="936461">
            <a:off x="4093356" y="5088949"/>
            <a:ext cx="3806858" cy="302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 bwMode="gray">
          <a:xfrm>
            <a:off x="7870719" y="5412271"/>
            <a:ext cx="3940953" cy="10993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s-AR" dirty="0"/>
              <a:t>(00) Nro. De Paleta</a:t>
            </a:r>
            <a:endParaRPr lang="es-ES" dirty="0"/>
          </a:p>
          <a:p>
            <a:r>
              <a:rPr lang="es-AR" dirty="0" smtClean="0"/>
              <a:t>(20) Código de Material </a:t>
            </a:r>
          </a:p>
          <a:p>
            <a:r>
              <a:rPr lang="es-AR" dirty="0" smtClean="0"/>
              <a:t>(10) Lote </a:t>
            </a:r>
          </a:p>
          <a:p>
            <a:r>
              <a:rPr lang="es-AR" dirty="0" smtClean="0"/>
              <a:t>(37) Cantidad</a:t>
            </a:r>
            <a:endParaRPr lang="es-ES" dirty="0" err="1" smtClean="0"/>
          </a:p>
        </p:txBody>
      </p:sp>
    </p:spTree>
    <p:extLst>
      <p:ext uri="{BB962C8B-B14F-4D97-AF65-F5344CB8AC3E}">
        <p14:creationId xmlns:p14="http://schemas.microsoft.com/office/powerpoint/2010/main" val="5325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FE1E9D-94D1-4F3C-9A31-E69B05ABF29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RE-ETIQUETADO </a:t>
            </a:r>
            <a:r>
              <a:rPr lang="en-US" dirty="0" smtClean="0"/>
              <a:t>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71509-868E-4C73-91DF-7358137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de Pallet </a:t>
            </a:r>
            <a:r>
              <a:rPr lang="en-US" dirty="0" err="1"/>
              <a:t>desde</a:t>
            </a:r>
            <a:r>
              <a:rPr lang="en-US" dirty="0"/>
              <a:t> ETIQUETADO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DD30A-C9F8-4967-9172-86F7E065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Flecha derecha 11"/>
          <p:cNvSpPr/>
          <p:nvPr/>
        </p:nvSpPr>
        <p:spPr bwMode="gray">
          <a:xfrm>
            <a:off x="6743482" y="3414023"/>
            <a:ext cx="119440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 bwMode="gray">
          <a:xfrm>
            <a:off x="8376713" y="2591911"/>
            <a:ext cx="1827160" cy="1844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s-AR" b="1" u="sng" dirty="0" smtClean="0"/>
              <a:t>GS1 </a:t>
            </a:r>
            <a:r>
              <a:rPr lang="es-AR" b="1" u="sng" dirty="0" err="1" smtClean="0"/>
              <a:t>Multidata</a:t>
            </a:r>
            <a:r>
              <a:rPr lang="es-AR" b="1" u="sng" dirty="0" smtClean="0"/>
              <a:t>: </a:t>
            </a:r>
          </a:p>
          <a:p>
            <a:r>
              <a:rPr lang="es-AR" dirty="0" smtClean="0"/>
              <a:t>(00) Nro. De Paleta</a:t>
            </a:r>
          </a:p>
          <a:p>
            <a:r>
              <a:rPr lang="es-AR" dirty="0" smtClean="0"/>
              <a:t>(20) Código de Material</a:t>
            </a:r>
          </a:p>
          <a:p>
            <a:r>
              <a:rPr lang="es-AR" dirty="0" smtClean="0"/>
              <a:t>(10) Lote</a:t>
            </a:r>
          </a:p>
          <a:p>
            <a:r>
              <a:rPr lang="es-AR" dirty="0" smtClean="0"/>
              <a:t>(37) Cantidad del Pallet</a:t>
            </a:r>
          </a:p>
          <a:p>
            <a:r>
              <a:rPr lang="es-AR" dirty="0"/>
              <a:t> </a:t>
            </a:r>
            <a:r>
              <a:rPr lang="es-AR" dirty="0" smtClean="0"/>
              <a:t>       * Entero PCE y Decimal KG</a:t>
            </a:r>
            <a:endParaRPr lang="es-ES" dirty="0" err="1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3" y="2937079"/>
            <a:ext cx="2926889" cy="1563489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 bwMode="gray">
          <a:xfrm>
            <a:off x="3790369" y="3477491"/>
            <a:ext cx="978408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 bwMode="gray">
          <a:xfrm>
            <a:off x="5429371" y="4762411"/>
            <a:ext cx="5826033" cy="15930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s-AR" dirty="0" smtClean="0"/>
              <a:t>Nro. De Paleta, últimos 10 dígitos del </a:t>
            </a:r>
          </a:p>
          <a:p>
            <a:r>
              <a:rPr lang="es-AR" dirty="0" smtClean="0"/>
              <a:t>Storage </a:t>
            </a:r>
            <a:r>
              <a:rPr lang="es-AR" dirty="0" err="1" smtClean="0"/>
              <a:t>Unit</a:t>
            </a:r>
            <a:r>
              <a:rPr lang="es-AR" dirty="0" smtClean="0"/>
              <a:t>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44" y="3259108"/>
            <a:ext cx="990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171509-868E-4C73-91DF-7358137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Etiqueta</a:t>
            </a:r>
            <a:r>
              <a:rPr lang="en-US" dirty="0" smtClean="0"/>
              <a:t> actual impresa por </a:t>
            </a:r>
            <a:r>
              <a:rPr lang="en-US" dirty="0" smtClean="0"/>
              <a:t>SAP  + </a:t>
            </a:r>
            <a:r>
              <a:rPr lang="en-US" dirty="0" err="1" smtClean="0"/>
              <a:t>Etiqueta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DD30A-C9F8-4967-9172-86F7E065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03" y="2357347"/>
            <a:ext cx="5991225" cy="3200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63" y="3451602"/>
            <a:ext cx="990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8"/>
  <p:tag name="MIO_HDS" val="True"/>
  <p:tag name="MIO_SKIPVERSION" val="01.01.0001 00:00:00"/>
  <p:tag name="MIO_EKGUID" val="106612b7-7cda-4c66-a943-3c88b56a92d2"/>
  <p:tag name="MIO_UPDATE" val="True"/>
  <p:tag name="MIO_VERSION" val="27.11.2018 09:18:57"/>
  <p:tag name="MIO_DBID" val="8E7267AE-489F-4B02-8040-8A98451BF141"/>
  <p:tag name="MIO_LASTDOWNLOADED" val="26.09.2019 08:12:40"/>
  <p:tag name="MIO_OBJECTNAME" val="Master Bayer AG 16:9"/>
  <p:tag name="MIO_CDID" val="cd9a71c7-8ed9-41a1-8303-1a6d198585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Default Theme.pptx" id="{13E59274-4404-47CA-B63A-06E98CB6441B}" vid="{7A539BDD-789B-469D-B9DC-C00DCEF69FBA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3.xml><?xml version="1.0" encoding="utf-8"?>
<?mso-contentType ?>
<SharedContentType xmlns="Microsoft.SharePoint.Taxonomy.ContentTypeSync" SourceId="7bc43322-b630-4bac-8b27-31def233d1d0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626A5B4836030478ED3084C9BD2B277" ma:contentTypeVersion="10" ma:contentTypeDescription="Crear nuevo documento." ma:contentTypeScope="" ma:versionID="a263e11d573d61723c18d1a902503897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9e861c40-288a-4227-8c6f-ec78d85be1e3" targetNamespace="http://schemas.microsoft.com/office/2006/metadata/properties" ma:root="true" ma:fieldsID="47cbbff45b7d87eb1407ad05c3bdb5aa" ns1:_="" ns2:_="" ns3:_="">
    <xsd:import namespace="http://schemas.microsoft.com/sharepoint/v3"/>
    <xsd:import namespace="1a4d292e-883c-434b-96e3-060cfff16c86"/>
    <xsd:import namespace="9e861c40-288a-4227-8c6f-ec78d85be1e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cluir de la directiva" ma:hidden="true" ma:internalName="_dlc_Exempt" ma:readOnly="false">
      <xsd:simpleType>
        <xsd:restriction base="dms:Unknown"/>
      </xsd:simpleType>
    </xsd:element>
    <xsd:element name="_dlc_ExpireDateSaved" ma:index="11" nillable="true" ma:displayName="Fecha de expiración original" ma:hidden="true" ma:internalName="_dlc_ExpireDateSaved" ma:readOnly="false">
      <xsd:simpleType>
        <xsd:restriction base="dms:DateTime"/>
      </xsd:simpleType>
    </xsd:element>
    <xsd:element name="_dlc_ExpireDate" ma:index="12" nillable="true" ma:displayName="Fecha de expiración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e8ae8b25-71fc-4d4e-9745-e4b5ea4610c0}" ma:internalName="TaxCatchAll" ma:showField="CatchAllData" ma:web="0c94d336-a1a8-40d3-93cb-3100650f44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e8ae8b25-71fc-4d4e-9745-e4b5ea4610c0}" ma:internalName="TaxCatchAllLabel" ma:readOnly="true" ma:showField="CatchAllDataLabel" ma:web="0c94d336-a1a8-40d3-93cb-3100650f44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61c40-288a-4227-8c6f-ec78d85be1e3" elementFormDefault="qualified">
    <xsd:import namespace="http://schemas.microsoft.com/office/2006/documentManagement/types"/>
    <xsd:import namespace="http://schemas.microsoft.com/office/infopath/2007/PartnerControls"/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434E8E-FBC7-4FB0-AB6E-A2C6065DCE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5AAFE-92EF-43BB-A6CF-7602B96E45CB}">
  <ds:schemaRefs>
    <ds:schemaRef ds:uri="http://schemas.microsoft.com/sharepoint/v3"/>
    <ds:schemaRef ds:uri="http://purl.org/dc/terms/"/>
    <ds:schemaRef ds:uri="1a4d292e-883c-434b-96e3-060cfff16c8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9e861c40-288a-4227-8c6f-ec78d85be1e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39A3-2EEE-447D-AB95-CEB1392F5DC8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B8B28F12-7F20-448B-9F99-09558576A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9e861c40-288a-4227-8c6f-ec78d85be1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</TotalTime>
  <Words>135</Words>
  <Application>Microsoft Office PowerPoint</Application>
  <PresentationFormat>Personalizado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Calibri</vt:lpstr>
      <vt:lpstr>PR_BAG_PPT-master_16-9</vt:lpstr>
      <vt:lpstr>Etiqueta actual impresa por SAP</vt:lpstr>
      <vt:lpstr>Diseño Etiqueta de Pallet desde ETIQUETADO</vt:lpstr>
      <vt:lpstr>Diseño Etiqueta de Pallet desde ETIQUETADO</vt:lpstr>
      <vt:lpstr>Etiqueta actual impresa por SAP  + Etiqueta de datos.</vt:lpstr>
    </vt:vector>
  </TitlesOfParts>
  <Company>Bayer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Angeles Arminda Perez Mestre</dc:creator>
  <cp:lastModifiedBy>Angeles Arminda Perez Mestre</cp:lastModifiedBy>
  <cp:revision>15</cp:revision>
  <cp:lastPrinted>2017-10-23T10:44:12Z</cp:lastPrinted>
  <dcterms:created xsi:type="dcterms:W3CDTF">2020-05-21T19:33:51Z</dcterms:created>
  <dcterms:modified xsi:type="dcterms:W3CDTF">2020-06-30T19:28:24Z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MSIP_Label_2c76c141-ac86-40e5-abf2-c6f60e474cee_Enabled">
    <vt:lpwstr>True</vt:lpwstr>
  </property>
  <property fmtid="{D5CDD505-2E9C-101B-9397-08002B2CF9AE}" pid="4" name="MSIP_Label_2c76c141-ac86-40e5-abf2-c6f60e474cee_SiteId">
    <vt:lpwstr>fcb2b37b-5da0-466b-9b83-0014b67a7c78</vt:lpwstr>
  </property>
  <property fmtid="{D5CDD505-2E9C-101B-9397-08002B2CF9AE}" pid="5" name="MSIP_Label_2c76c141-ac86-40e5-abf2-c6f60e474cee_Owner">
    <vt:lpwstr>angeles.perezmestre@bayer.com</vt:lpwstr>
  </property>
  <property fmtid="{D5CDD505-2E9C-101B-9397-08002B2CF9AE}" pid="6" name="MSIP_Label_2c76c141-ac86-40e5-abf2-c6f60e474cee_SetDate">
    <vt:lpwstr>2020-05-21T20:06:48.2077505Z</vt:lpwstr>
  </property>
  <property fmtid="{D5CDD505-2E9C-101B-9397-08002B2CF9AE}" pid="7" name="MSIP_Label_2c76c141-ac86-40e5-abf2-c6f60e474cee_Name">
    <vt:lpwstr>RESTRICTED</vt:lpwstr>
  </property>
  <property fmtid="{D5CDD505-2E9C-101B-9397-08002B2CF9AE}" pid="8" name="MSIP_Label_2c76c141-ac86-40e5-abf2-c6f60e474cee_Application">
    <vt:lpwstr>Microsoft Azure Information Protection</vt:lpwstr>
  </property>
  <property fmtid="{D5CDD505-2E9C-101B-9397-08002B2CF9AE}" pid="9" name="MSIP_Label_2c76c141-ac86-40e5-abf2-c6f60e474cee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0x0101005626A5B4836030478ED3084C9BD2B277</vt:lpwstr>
  </property>
</Properties>
</file>