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E9"/>
    <a:srgbClr val="FFF3F6"/>
    <a:srgbClr val="FFE7E7"/>
    <a:srgbClr val="FFCCFF"/>
    <a:srgbClr val="F7C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B7CC-5831-4420-97B8-C78A7E51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C456A-103A-446C-B1FC-26A2564EE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6AD56-F9B3-434A-92C6-F9BBC77B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A4E-D231-4179-BB65-07B45721E3D8}" type="datetimeFigureOut">
              <a:rPr lang="es-AR" smtClean="0"/>
              <a:t>11/7/2021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C38A-2951-4101-9A6D-CB5E9C9F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4FF5-426A-4232-805B-CF897FB9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6DAD-30E9-4EBF-998A-3EC34449E7A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903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10CC-523A-475E-BCD6-260FA2A6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2617F-A9DA-4E53-8AA5-441FE6736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A5E03-EFD5-4A89-B8B4-13FD385D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A4E-D231-4179-BB65-07B45721E3D8}" type="datetimeFigureOut">
              <a:rPr lang="es-AR" smtClean="0"/>
              <a:t>11/7/2021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4C08-AC3E-40DB-989D-28FBD3F4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C5C1C-D012-430B-8D32-8CBEDA74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6DAD-30E9-4EBF-998A-3EC34449E7A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292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DCB07-8F60-4C91-A0E6-18A5B746C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32536-5A05-4061-87DE-9BAD59C50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D88CF-AF73-4BB9-9B9A-D1D57A54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A4E-D231-4179-BB65-07B45721E3D8}" type="datetimeFigureOut">
              <a:rPr lang="es-AR" smtClean="0"/>
              <a:t>11/7/2021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5D93-254A-4417-B4A3-83560516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10918-A8D8-4BC0-88CA-11C80D6A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6DAD-30E9-4EBF-998A-3EC34449E7A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502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0286-6260-4F43-9DCB-F5FC891B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0097-F056-4363-9212-164C8FEC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1B160-666A-4DDE-8EBF-8DF7F352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A4E-D231-4179-BB65-07B45721E3D8}" type="datetimeFigureOut">
              <a:rPr lang="es-AR" smtClean="0"/>
              <a:t>11/7/2021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E123-5439-450A-AA8C-C4A3A11A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530FB-B783-4272-ADC1-69AAF602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6DAD-30E9-4EBF-998A-3EC34449E7A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83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F211-9654-4BB3-8A25-D29B5801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04A72-FCE2-48C4-9531-293D8581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E03EB-B8E6-41BA-B27C-73EFD880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A4E-D231-4179-BB65-07B45721E3D8}" type="datetimeFigureOut">
              <a:rPr lang="es-AR" smtClean="0"/>
              <a:t>11/7/2021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98264-0FEF-47BF-8916-536CFB3D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F72A7-4370-4216-8B98-0AC24942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6DAD-30E9-4EBF-998A-3EC34449E7A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961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9AA6-22EC-4C19-9490-320A21E2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955E-E440-4688-B602-7FB6B6B1D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50504-F9B8-4F1C-9FF3-29F333427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24644-7CD3-4D90-BF70-8E7E3927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A4E-D231-4179-BB65-07B45721E3D8}" type="datetimeFigureOut">
              <a:rPr lang="es-AR" smtClean="0"/>
              <a:t>11/7/2021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1B6BF-B263-40C4-B8F1-DD4C02F1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AF1FA-B737-4EC1-A367-F39732C5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6DAD-30E9-4EBF-998A-3EC34449E7A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505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526C-696D-4F13-A4BC-E13F308E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D643E-FE03-4110-8FCA-8BC67D1A5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97439-1E8A-46E1-A13B-8ABA80A98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30C4E-FA88-4719-A592-35E2D0F6F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FD53D-D044-4DA5-8D88-DE6EB8328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81065-F36D-4A79-990D-4B51FCE2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A4E-D231-4179-BB65-07B45721E3D8}" type="datetimeFigureOut">
              <a:rPr lang="es-AR" smtClean="0"/>
              <a:t>11/7/2021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6B1D1-25D3-4C21-9E3A-56D9800F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0422C-A2C1-41AD-B813-C41EC878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6DAD-30E9-4EBF-998A-3EC34449E7A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799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205B-C9AB-492F-99CC-BFBFD98B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BD35F-D9B0-4FBD-B84A-7E3416A0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A4E-D231-4179-BB65-07B45721E3D8}" type="datetimeFigureOut">
              <a:rPr lang="es-AR" smtClean="0"/>
              <a:t>11/7/2021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377BD-9CB1-46BF-8A5D-71A82400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289B3-1D76-46B0-B35C-EED0D4A1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6DAD-30E9-4EBF-998A-3EC34449E7A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49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76830-909A-4054-8CE9-C5D7C7FE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A4E-D231-4179-BB65-07B45721E3D8}" type="datetimeFigureOut">
              <a:rPr lang="es-AR" smtClean="0"/>
              <a:t>11/7/2021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A2E8D-C739-4589-887C-03B46E6E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B3D8-900F-44DC-8C4F-DB174A2C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6DAD-30E9-4EBF-998A-3EC34449E7A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746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CD80-93C8-416F-B948-C2557C5B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9125-DE7E-4450-A72B-87169516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5E5F4-E05F-4CC2-A2C7-5C6AC7B5E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6F6E1-0CF0-4ACF-8015-DD0615B5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A4E-D231-4179-BB65-07B45721E3D8}" type="datetimeFigureOut">
              <a:rPr lang="es-AR" smtClean="0"/>
              <a:t>11/7/2021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D63E2-5B9F-479C-9296-3B90EA41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193E3-E2AC-4F1D-AA69-300317A0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6DAD-30E9-4EBF-998A-3EC34449E7A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698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4AF6-E9CA-4A0C-8E58-91C189C6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D3C8D-0428-461E-9BF7-EE4B72A97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A6316-AE56-4686-B396-7DDCE0CEB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14427-8F70-4A0E-9BB0-70ED8AE4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A4E-D231-4179-BB65-07B45721E3D8}" type="datetimeFigureOut">
              <a:rPr lang="es-AR" smtClean="0"/>
              <a:t>11/7/2021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41888-66FD-4FE4-9BD6-32E2D7FC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81ECF-E9B6-45B7-8AB5-6B68D7B6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6DAD-30E9-4EBF-998A-3EC34449E7A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629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8648F-DB50-4ED3-9B1E-2BD6A02E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00E47-C774-4983-B913-E7A868511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3B86E-5C82-48BE-A578-49EC0A025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C4A4E-D231-4179-BB65-07B45721E3D8}" type="datetimeFigureOut">
              <a:rPr lang="es-AR" smtClean="0"/>
              <a:t>11/7/2021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4FEB-6DD1-412C-BE02-7E7876E9E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090F0-31FD-467B-AF29-F23DEFE66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6DAD-30E9-4EBF-998A-3EC34449E7A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098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F5B333-4001-48C5-BECE-1E9931F91854}"/>
              </a:ext>
            </a:extLst>
          </p:cNvPr>
          <p:cNvSpPr/>
          <p:nvPr/>
        </p:nvSpPr>
        <p:spPr>
          <a:xfrm>
            <a:off x="0" y="701335"/>
            <a:ext cx="12192000" cy="4350059"/>
          </a:xfrm>
          <a:prstGeom prst="rect">
            <a:avLst/>
          </a:prstGeom>
          <a:solidFill>
            <a:srgbClr val="FF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2E0315-C15F-4040-954A-B225E6A3BE95}"/>
              </a:ext>
            </a:extLst>
          </p:cNvPr>
          <p:cNvSpPr/>
          <p:nvPr/>
        </p:nvSpPr>
        <p:spPr>
          <a:xfrm>
            <a:off x="577049" y="45538"/>
            <a:ext cx="25523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bg1"/>
                </a:solidFill>
                <a:latin typeface="Bierstadt" panose="020B0604020202020204" pitchFamily="34" charset="0"/>
              </a:rPr>
              <a:t>PinkyBunny</a:t>
            </a:r>
            <a:endParaRPr lang="en-US" sz="2400" b="1" cap="none" spc="0" dirty="0">
              <a:ln w="0"/>
              <a:solidFill>
                <a:schemeClr val="bg1"/>
              </a:solidFill>
              <a:latin typeface="Bierstadt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9667DD-5310-4E24-94F5-CB19AD83F12C}"/>
              </a:ext>
            </a:extLst>
          </p:cNvPr>
          <p:cNvSpPr/>
          <p:nvPr/>
        </p:nvSpPr>
        <p:spPr>
          <a:xfrm>
            <a:off x="-1" y="701335"/>
            <a:ext cx="12191999" cy="4421081"/>
          </a:xfrm>
          <a:prstGeom prst="rect">
            <a:avLst/>
          </a:prstGeom>
          <a:solidFill>
            <a:srgbClr val="F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F303D379-DEEB-4687-A270-C10521BD3D90}"/>
              </a:ext>
            </a:extLst>
          </p:cNvPr>
          <p:cNvSpPr/>
          <p:nvPr/>
        </p:nvSpPr>
        <p:spPr>
          <a:xfrm>
            <a:off x="159798" y="177553"/>
            <a:ext cx="417251" cy="372863"/>
          </a:xfrm>
          <a:prstGeom prst="smileyFace">
            <a:avLst/>
          </a:prstGeom>
          <a:solidFill>
            <a:srgbClr val="FFF3F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B2CC83-B628-42DE-8943-BFD1B04E33D5}"/>
              </a:ext>
            </a:extLst>
          </p:cNvPr>
          <p:cNvSpPr/>
          <p:nvPr/>
        </p:nvSpPr>
        <p:spPr>
          <a:xfrm>
            <a:off x="6418555" y="177553"/>
            <a:ext cx="1056443" cy="372863"/>
          </a:xfrm>
          <a:prstGeom prst="rect">
            <a:avLst/>
          </a:prstGeom>
          <a:solidFill>
            <a:srgbClr val="FF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202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Bierstadt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Rios</dc:creator>
  <cp:lastModifiedBy>Cristian Rios</cp:lastModifiedBy>
  <cp:revision>7</cp:revision>
  <dcterms:created xsi:type="dcterms:W3CDTF">2021-07-05T05:26:12Z</dcterms:created>
  <dcterms:modified xsi:type="dcterms:W3CDTF">2021-07-12T06:01:41Z</dcterms:modified>
</cp:coreProperties>
</file>