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2" r:id="rId4"/>
  </p:sldMasterIdLst>
  <p:notesMasterIdLst>
    <p:notesMasterId r:id="rId21"/>
  </p:notesMasterIdLst>
  <p:handoutMasterIdLst>
    <p:handoutMasterId r:id="rId22"/>
  </p:handoutMasterIdLst>
  <p:sldIdLst>
    <p:sldId id="327" r:id="rId5"/>
    <p:sldId id="330" r:id="rId6"/>
    <p:sldId id="333" r:id="rId7"/>
    <p:sldId id="262" r:id="rId8"/>
    <p:sldId id="263" r:id="rId9"/>
    <p:sldId id="302" r:id="rId10"/>
    <p:sldId id="264" r:id="rId11"/>
    <p:sldId id="334" r:id="rId12"/>
    <p:sldId id="266" r:id="rId13"/>
    <p:sldId id="265" r:id="rId14"/>
    <p:sldId id="335" r:id="rId15"/>
    <p:sldId id="336" r:id="rId16"/>
    <p:sldId id="276" r:id="rId17"/>
    <p:sldId id="303" r:id="rId18"/>
    <p:sldId id="293" r:id="rId19"/>
    <p:sldId id="277" r:id="rId20"/>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 id="4" name="UPKAR LIDDER" initials="UL" lastIdx="2" clrIdx="3"/>
  <p:cmAuthor id="5" name="Leon Katsnelson" initials="LK" lastIdx="21" clrIdx="4">
    <p:extLst>
      <p:ext uri="{19B8F6BF-5375-455C-9EA6-DF929625EA0E}">
        <p15:presenceInfo xmlns:p15="http://schemas.microsoft.com/office/powerpoint/2012/main" userId="S::leon@ca.ibm.com::68697268-d1ba-4c91-8538-7f4d439d4f70" providerId="AD"/>
      </p:ext>
    </p:extLst>
  </p:cmAuthor>
  <p:cmAuthor id="6" name="YAN LUO" initials="YL" lastIdx="1"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48CB"/>
    <a:srgbClr val="0B49CB"/>
    <a:srgbClr val="F2F4F8"/>
    <a:srgbClr val="1C7DDB"/>
    <a:srgbClr val="121619"/>
    <a:srgbClr val="F2F2F2"/>
    <a:srgbClr val="145579"/>
    <a:srgbClr val="3A6483"/>
    <a:srgbClr val="204E79"/>
    <a:srgbClr val="0054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8C9EB8-3540-3DFA-9212-535EE18E0E11}" v="77" dt="2021-07-12T20:33:42.116"/>
    <p1510:client id="{10340FDF-B15C-4CFF-B487-146F9B98A252}" v="28" dt="2021-08-10T21:47:37.589"/>
    <p1510:client id="{3BA0D230-C853-4667-83F9-D85E65BD4B24}" v="2" dt="2021-08-19T16:32:24.566"/>
    <p1510:client id="{5A0AAAB8-49A6-F942-A54D-C6F3E5FF3A63}" v="89" dt="2021-07-13T17:54:45.232"/>
    <p1510:client id="{76DF6DB8-F2E5-6C48-9ABE-786D868B0110}" v="955" dt="2021-07-13T17:56:41.616"/>
    <p1510:client id="{7FB42E05-DEC9-4126-B474-47B35F363E13}" v="30" dt="2021-07-12T20:25:12.855"/>
    <p1510:client id="{82D0390A-222A-332D-F9F9-70D15093EB60}" v="22" dt="2021-07-13T17:51:30.429"/>
    <p1510:client id="{86B35720-4193-446F-B2D5-9AD9984A55EF}" v="513" dt="2021-08-19T14:59:06.521"/>
    <p1510:client id="{998F4E3E-1A76-4A6B-98B6-08752F3768B3}" v="4" dt="2021-08-10T21:41:11.021"/>
    <p1510:client id="{9F30A1D2-6717-426C-A658-3A50309723ED}" v="4" dt="2021-08-10T21:42:35.526"/>
    <p1510:client id="{B63C8988-E1D3-4A52-8229-FA8C5EBD2ECD}" v="357" dt="2021-08-19T14:01:44.876"/>
    <p1510:client id="{C083896D-BE66-E85C-897C-A6AD0DF65F8C}" v="2226" dt="2021-07-13T17:34:38.142"/>
    <p1510:client id="{CC69BAD0-B878-4D5F-9EDC-F1CFB63E14B5}" v="190" dt="2021-08-18T18:06:57.811"/>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01"/>
    <p:restoredTop sz="85174"/>
  </p:normalViewPr>
  <p:slideViewPr>
    <p:cSldViewPr snapToGrid="0" snapToObjects="1">
      <p:cViewPr>
        <p:scale>
          <a:sx n="71" d="100"/>
          <a:sy n="71" d="100"/>
        </p:scale>
        <p:origin x="656"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59"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60"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naasgaraly@ibm.com" clId="Web-{CC69BAD0-B878-4D5F-9EDC-F1CFB63E14B5}"/>
    <pc:docChg chg="modSld">
      <pc:chgData name="annaasgaraly@ibm.com" userId="" providerId="" clId="Web-{CC69BAD0-B878-4D5F-9EDC-F1CFB63E14B5}" dt="2021-08-18T18:06:57.811" v="102"/>
      <pc:docMkLst>
        <pc:docMk/>
      </pc:docMkLst>
      <pc:sldChg chg="modSp mod setBg">
        <pc:chgData name="annaasgaraly@ibm.com" userId="" providerId="" clId="Web-{CC69BAD0-B878-4D5F-9EDC-F1CFB63E14B5}" dt="2021-08-18T18:06:06.057" v="76"/>
        <pc:sldMkLst>
          <pc:docMk/>
          <pc:sldMk cId="1553432724" sldId="262"/>
        </pc:sldMkLst>
        <pc:spChg chg="mod">
          <ac:chgData name="annaasgaraly@ibm.com" userId="" providerId="" clId="Web-{CC69BAD0-B878-4D5F-9EDC-F1CFB63E14B5}" dt="2021-08-18T18:01:46.694" v="21" actId="20577"/>
          <ac:spMkLst>
            <pc:docMk/>
            <pc:sldMk cId="1553432724" sldId="262"/>
            <ac:spMk id="7" creationId="{0BFEC426-B615-E549-83E5-140FD588BC64}"/>
          </ac:spMkLst>
        </pc:spChg>
        <pc:spChg chg="mod">
          <ac:chgData name="annaasgaraly@ibm.com" userId="" providerId="" clId="Web-{CC69BAD0-B878-4D5F-9EDC-F1CFB63E14B5}" dt="2021-08-18T18:01:43.726" v="19" actId="20577"/>
          <ac:spMkLst>
            <pc:docMk/>
            <pc:sldMk cId="1553432724" sldId="262"/>
            <ac:spMk id="13" creationId="{13C62649-0825-4926-8E2A-2EBCCFE00ECC}"/>
          </ac:spMkLst>
        </pc:spChg>
      </pc:sldChg>
      <pc:sldChg chg="modSp mod setBg">
        <pc:chgData name="annaasgaraly@ibm.com" userId="" providerId="" clId="Web-{CC69BAD0-B878-4D5F-9EDC-F1CFB63E14B5}" dt="2021-08-18T18:06:03.604" v="66"/>
        <pc:sldMkLst>
          <pc:docMk/>
          <pc:sldMk cId="3288665831" sldId="263"/>
        </pc:sldMkLst>
        <pc:spChg chg="mod">
          <ac:chgData name="annaasgaraly@ibm.com" userId="" providerId="" clId="Web-{CC69BAD0-B878-4D5F-9EDC-F1CFB63E14B5}" dt="2021-08-18T18:01:49.617" v="22" actId="20577"/>
          <ac:spMkLst>
            <pc:docMk/>
            <pc:sldMk cId="3288665831" sldId="263"/>
            <ac:spMk id="12" creationId="{D77AC1D2-8B41-4A7A-88CF-41E6B7D8C98D}"/>
          </ac:spMkLst>
        </pc:spChg>
      </pc:sldChg>
      <pc:sldChg chg="modSp mod setBg">
        <pc:chgData name="annaasgaraly@ibm.com" userId="" providerId="" clId="Web-{CC69BAD0-B878-4D5F-9EDC-F1CFB63E14B5}" dt="2021-08-18T18:06:04.338" v="69"/>
        <pc:sldMkLst>
          <pc:docMk/>
          <pc:sldMk cId="2987552906" sldId="264"/>
        </pc:sldMkLst>
        <pc:spChg chg="mod">
          <ac:chgData name="annaasgaraly@ibm.com" userId="" providerId="" clId="Web-{CC69BAD0-B878-4D5F-9EDC-F1CFB63E14B5}" dt="2021-08-18T18:02:01.914" v="25" actId="20577"/>
          <ac:spMkLst>
            <pc:docMk/>
            <pc:sldMk cId="2987552906" sldId="264"/>
            <ac:spMk id="8" creationId="{2A665A13-3129-46DF-B847-F273F3E96BE6}"/>
          </ac:spMkLst>
        </pc:spChg>
      </pc:sldChg>
      <pc:sldChg chg="modSp mod setBg">
        <pc:chgData name="annaasgaraly@ibm.com" userId="" providerId="" clId="Web-{CC69BAD0-B878-4D5F-9EDC-F1CFB63E14B5}" dt="2021-08-18T18:06:04.807" v="71"/>
        <pc:sldMkLst>
          <pc:docMk/>
          <pc:sldMk cId="1578726356" sldId="265"/>
        </pc:sldMkLst>
        <pc:spChg chg="mod">
          <ac:chgData name="annaasgaraly@ibm.com" userId="" providerId="" clId="Web-{CC69BAD0-B878-4D5F-9EDC-F1CFB63E14B5}" dt="2021-08-18T18:02:09.180" v="27" actId="20577"/>
          <ac:spMkLst>
            <pc:docMk/>
            <pc:sldMk cId="1578726356" sldId="265"/>
            <ac:spMk id="3" creationId="{32405FDA-CB27-4506-BA80-B7DD00CB25C5}"/>
          </ac:spMkLst>
        </pc:spChg>
      </pc:sldChg>
      <pc:sldChg chg="modSp mod setBg">
        <pc:chgData name="annaasgaraly@ibm.com" userId="" providerId="" clId="Web-{CC69BAD0-B878-4D5F-9EDC-F1CFB63E14B5}" dt="2021-08-18T18:06:04.573" v="70"/>
        <pc:sldMkLst>
          <pc:docMk/>
          <pc:sldMk cId="779971636" sldId="266"/>
        </pc:sldMkLst>
        <pc:spChg chg="mod">
          <ac:chgData name="annaasgaraly@ibm.com" userId="" providerId="" clId="Web-{CC69BAD0-B878-4D5F-9EDC-F1CFB63E14B5}" dt="2021-08-18T18:02:05.805" v="26" actId="20577"/>
          <ac:spMkLst>
            <pc:docMk/>
            <pc:sldMk cId="779971636" sldId="266"/>
            <ac:spMk id="3" creationId="{D9E97D81-A978-4758-8A93-47C19B104075}"/>
          </ac:spMkLst>
        </pc:spChg>
      </pc:sldChg>
      <pc:sldChg chg="modSp mod setBg">
        <pc:chgData name="annaasgaraly@ibm.com" userId="" providerId="" clId="Web-{CC69BAD0-B878-4D5F-9EDC-F1CFB63E14B5}" dt="2021-08-18T18:06:17.246" v="82"/>
        <pc:sldMkLst>
          <pc:docMk/>
          <pc:sldMk cId="3865605948" sldId="269"/>
        </pc:sldMkLst>
        <pc:spChg chg="mod">
          <ac:chgData name="annaasgaraly@ibm.com" userId="" providerId="" clId="Web-{CC69BAD0-B878-4D5F-9EDC-F1CFB63E14B5}" dt="2021-08-18T18:02:27.041" v="32" actId="20577"/>
          <ac:spMkLst>
            <pc:docMk/>
            <pc:sldMk cId="3865605948" sldId="269"/>
            <ac:spMk id="4" creationId="{54F4FCC5-6E7E-4FF0-BE45-680EEC392C9F}"/>
          </ac:spMkLst>
        </pc:spChg>
      </pc:sldChg>
      <pc:sldChg chg="modSp mod setBg">
        <pc:chgData name="annaasgaraly@ibm.com" userId="" providerId="" clId="Web-{CC69BAD0-B878-4D5F-9EDC-F1CFB63E14B5}" dt="2021-08-18T18:06:32.169" v="92"/>
        <pc:sldMkLst>
          <pc:docMk/>
          <pc:sldMk cId="2727850971" sldId="270"/>
        </pc:sldMkLst>
        <pc:spChg chg="mod">
          <ac:chgData name="annaasgaraly@ibm.com" userId="" providerId="" clId="Web-{CC69BAD0-B878-4D5F-9EDC-F1CFB63E14B5}" dt="2021-08-18T18:02:51.855" v="38" actId="20577"/>
          <ac:spMkLst>
            <pc:docMk/>
            <pc:sldMk cId="2727850971" sldId="270"/>
            <ac:spMk id="3" creationId="{86E60219-AE1B-47B6-9A1D-F2865D04BE52}"/>
          </ac:spMkLst>
        </pc:spChg>
      </pc:sldChg>
      <pc:sldChg chg="modSp mod setBg">
        <pc:chgData name="annaasgaraly@ibm.com" userId="" providerId="" clId="Web-{CC69BAD0-B878-4D5F-9EDC-F1CFB63E14B5}" dt="2021-08-18T18:06:57.358" v="100"/>
        <pc:sldMkLst>
          <pc:docMk/>
          <pc:sldMk cId="1630123617" sldId="274"/>
        </pc:sldMkLst>
        <pc:spChg chg="mod">
          <ac:chgData name="annaasgaraly@ibm.com" userId="" providerId="" clId="Web-{CC69BAD0-B878-4D5F-9EDC-F1CFB63E14B5}" dt="2021-08-18T18:04:11.221" v="58" actId="20577"/>
          <ac:spMkLst>
            <pc:docMk/>
            <pc:sldMk cId="1630123617" sldId="274"/>
            <ac:spMk id="9" creationId="{FB98079A-48C6-4E10-8AB1-B940BD1E42DF}"/>
          </ac:spMkLst>
        </pc:spChg>
      </pc:sldChg>
      <pc:sldChg chg="modSp mod setBg">
        <pc:chgData name="annaasgaraly@ibm.com" userId="" providerId="" clId="Web-{CC69BAD0-B878-4D5F-9EDC-F1CFB63E14B5}" dt="2021-08-18T18:06:57.592" v="101"/>
        <pc:sldMkLst>
          <pc:docMk/>
          <pc:sldMk cId="3410008520" sldId="275"/>
        </pc:sldMkLst>
        <pc:spChg chg="mod">
          <ac:chgData name="annaasgaraly@ibm.com" userId="" providerId="" clId="Web-{CC69BAD0-B878-4D5F-9EDC-F1CFB63E14B5}" dt="2021-08-18T18:04:14.549" v="59" actId="20577"/>
          <ac:spMkLst>
            <pc:docMk/>
            <pc:sldMk cId="3410008520" sldId="275"/>
            <ac:spMk id="11" creationId="{60F8A56C-5EE1-4DBF-842D-C2A130AA680E}"/>
          </ac:spMkLst>
        </pc:spChg>
      </pc:sldChg>
      <pc:sldChg chg="modSp mod setBg">
        <pc:chgData name="annaasgaraly@ibm.com" userId="" providerId="" clId="Web-{CC69BAD0-B878-4D5F-9EDC-F1CFB63E14B5}" dt="2021-08-18T18:06:05.057" v="72"/>
        <pc:sldMkLst>
          <pc:docMk/>
          <pc:sldMk cId="148114319" sldId="276"/>
        </pc:sldMkLst>
        <pc:spChg chg="mod">
          <ac:chgData name="annaasgaraly@ibm.com" userId="" providerId="" clId="Web-{CC69BAD0-B878-4D5F-9EDC-F1CFB63E14B5}" dt="2021-08-18T18:02:12.915" v="28" actId="20577"/>
          <ac:spMkLst>
            <pc:docMk/>
            <pc:sldMk cId="148114319" sldId="276"/>
            <ac:spMk id="3" creationId="{B28946E4-5BEF-46F0-A56A-E7E85ACA148F}"/>
          </ac:spMkLst>
        </pc:spChg>
      </pc:sldChg>
      <pc:sldChg chg="modSp mod setBg">
        <pc:chgData name="annaasgaraly@ibm.com" userId="" providerId="" clId="Web-{CC69BAD0-B878-4D5F-9EDC-F1CFB63E14B5}" dt="2021-08-18T18:06:05.792" v="75"/>
        <pc:sldMkLst>
          <pc:docMk/>
          <pc:sldMk cId="321008965" sldId="277"/>
        </pc:sldMkLst>
        <pc:spChg chg="mod">
          <ac:chgData name="annaasgaraly@ibm.com" userId="" providerId="" clId="Web-{CC69BAD0-B878-4D5F-9EDC-F1CFB63E14B5}" dt="2021-08-18T18:02:23.244" v="31" actId="20577"/>
          <ac:spMkLst>
            <pc:docMk/>
            <pc:sldMk cId="321008965" sldId="277"/>
            <ac:spMk id="7" creationId="{330F9542-6794-4F57-BB45-868D94AD06B0}"/>
          </ac:spMkLst>
        </pc:spChg>
      </pc:sldChg>
      <pc:sldChg chg="mod setBg">
        <pc:chgData name="annaasgaraly@ibm.com" userId="" providerId="" clId="Web-{CC69BAD0-B878-4D5F-9EDC-F1CFB63E14B5}" dt="2021-08-18T17:50:32.723" v="3"/>
        <pc:sldMkLst>
          <pc:docMk/>
          <pc:sldMk cId="3181088097" sldId="278"/>
        </pc:sldMkLst>
      </pc:sldChg>
      <pc:sldChg chg="mod setBg">
        <pc:chgData name="annaasgaraly@ibm.com" userId="" providerId="" clId="Web-{CC69BAD0-B878-4D5F-9EDC-F1CFB63E14B5}" dt="2021-08-18T17:50:22.097" v="2"/>
        <pc:sldMkLst>
          <pc:docMk/>
          <pc:sldMk cId="178270660" sldId="284"/>
        </pc:sldMkLst>
      </pc:sldChg>
      <pc:sldChg chg="mod setBg">
        <pc:chgData name="annaasgaraly@ibm.com" userId="" providerId="" clId="Web-{CC69BAD0-B878-4D5F-9EDC-F1CFB63E14B5}" dt="2021-08-18T17:51:05.491" v="6"/>
        <pc:sldMkLst>
          <pc:docMk/>
          <pc:sldMk cId="1290394134" sldId="288"/>
        </pc:sldMkLst>
      </pc:sldChg>
      <pc:sldChg chg="modSp mod setBg">
        <pc:chgData name="annaasgaraly@ibm.com" userId="" providerId="" clId="Web-{CC69BAD0-B878-4D5F-9EDC-F1CFB63E14B5}" dt="2021-08-18T18:06:57.811" v="102"/>
        <pc:sldMkLst>
          <pc:docMk/>
          <pc:sldMk cId="2459446073" sldId="289"/>
        </pc:sldMkLst>
        <pc:spChg chg="mod">
          <ac:chgData name="annaasgaraly@ibm.com" userId="" providerId="" clId="Web-{CC69BAD0-B878-4D5F-9EDC-F1CFB63E14B5}" dt="2021-08-18T18:04:04.486" v="56" actId="20577"/>
          <ac:spMkLst>
            <pc:docMk/>
            <pc:sldMk cId="2459446073" sldId="289"/>
            <ac:spMk id="9" creationId="{B68D8986-45AC-4FB5-96E8-C45F9603EB5E}"/>
          </ac:spMkLst>
        </pc:spChg>
      </pc:sldChg>
      <pc:sldChg chg="modSp mod setBg">
        <pc:chgData name="annaasgaraly@ibm.com" userId="" providerId="" clId="Web-{CC69BAD0-B878-4D5F-9EDC-F1CFB63E14B5}" dt="2021-08-18T18:06:05.542" v="74"/>
        <pc:sldMkLst>
          <pc:docMk/>
          <pc:sldMk cId="1813711241" sldId="293"/>
        </pc:sldMkLst>
        <pc:spChg chg="mod">
          <ac:chgData name="annaasgaraly@ibm.com" userId="" providerId="" clId="Web-{CC69BAD0-B878-4D5F-9EDC-F1CFB63E14B5}" dt="2021-08-18T18:02:20.025" v="30" actId="20577"/>
          <ac:spMkLst>
            <pc:docMk/>
            <pc:sldMk cId="1813711241" sldId="293"/>
            <ac:spMk id="3" creationId="{FC857EDD-A3A7-434D-B8D5-401E872498DA}"/>
          </ac:spMkLst>
        </pc:spChg>
      </pc:sldChg>
      <pc:sldChg chg="mod setBg">
        <pc:chgData name="annaasgaraly@ibm.com" userId="" providerId="" clId="Web-{CC69BAD0-B878-4D5F-9EDC-F1CFB63E14B5}" dt="2021-08-18T17:50:45.396" v="4"/>
        <pc:sldMkLst>
          <pc:docMk/>
          <pc:sldMk cId="1023352497" sldId="294"/>
        </pc:sldMkLst>
      </pc:sldChg>
      <pc:sldChg chg="modSp mod setBg">
        <pc:chgData name="annaasgaraly@ibm.com" userId="" providerId="" clId="Web-{CC69BAD0-B878-4D5F-9EDC-F1CFB63E14B5}" dt="2021-08-18T18:06:41.169" v="95"/>
        <pc:sldMkLst>
          <pc:docMk/>
          <pc:sldMk cId="981671777" sldId="296"/>
        </pc:sldMkLst>
        <pc:spChg chg="mod">
          <ac:chgData name="annaasgaraly@ibm.com" userId="" providerId="" clId="Web-{CC69BAD0-B878-4D5F-9EDC-F1CFB63E14B5}" dt="2021-08-18T18:03:39.203" v="50" actId="20577"/>
          <ac:spMkLst>
            <pc:docMk/>
            <pc:sldMk cId="981671777" sldId="296"/>
            <ac:spMk id="2" creationId="{54176327-8CC4-4356-8BBB-DC4965CE9857}"/>
          </ac:spMkLst>
        </pc:spChg>
      </pc:sldChg>
      <pc:sldChg chg="mod setBg">
        <pc:chgData name="annaasgaraly@ibm.com" userId="" providerId="" clId="Web-{CC69BAD0-B878-4D5F-9EDC-F1CFB63E14B5}" dt="2021-08-18T17:50:06.440" v="1"/>
        <pc:sldMkLst>
          <pc:docMk/>
          <pc:sldMk cId="3093198887" sldId="298"/>
        </pc:sldMkLst>
      </pc:sldChg>
      <pc:sldChg chg="modSp mod setBg">
        <pc:chgData name="annaasgaraly@ibm.com" userId="" providerId="" clId="Web-{CC69BAD0-B878-4D5F-9EDC-F1CFB63E14B5}" dt="2021-08-18T18:06:03.854" v="67"/>
        <pc:sldMkLst>
          <pc:docMk/>
          <pc:sldMk cId="280316088" sldId="299"/>
        </pc:sldMkLst>
        <pc:spChg chg="mod">
          <ac:chgData name="annaasgaraly@ibm.com" userId="" providerId="" clId="Web-{CC69BAD0-B878-4D5F-9EDC-F1CFB63E14B5}" dt="2021-08-18T18:01:53.336" v="23" actId="20577"/>
          <ac:spMkLst>
            <pc:docMk/>
            <pc:sldMk cId="280316088" sldId="299"/>
            <ac:spMk id="4" creationId="{5066AA34-20EE-4A59-B343-346A8DB5667C}"/>
          </ac:spMkLst>
        </pc:spChg>
      </pc:sldChg>
      <pc:sldChg chg="modSp mod setBg">
        <pc:chgData name="annaasgaraly@ibm.com" userId="" providerId="" clId="Web-{CC69BAD0-B878-4D5F-9EDC-F1CFB63E14B5}" dt="2021-08-18T18:06:04.104" v="68"/>
        <pc:sldMkLst>
          <pc:docMk/>
          <pc:sldMk cId="1385553969" sldId="302"/>
        </pc:sldMkLst>
        <pc:spChg chg="mod">
          <ac:chgData name="annaasgaraly@ibm.com" userId="" providerId="" clId="Web-{CC69BAD0-B878-4D5F-9EDC-F1CFB63E14B5}" dt="2021-08-18T18:01:58.227" v="24" actId="20577"/>
          <ac:spMkLst>
            <pc:docMk/>
            <pc:sldMk cId="1385553969" sldId="302"/>
            <ac:spMk id="11" creationId="{84F5ABFD-B4D4-43FF-959F-AFAF45B45269}"/>
          </ac:spMkLst>
        </pc:spChg>
      </pc:sldChg>
      <pc:sldChg chg="modSp mod setBg">
        <pc:chgData name="annaasgaraly@ibm.com" userId="" providerId="" clId="Web-{CC69BAD0-B878-4D5F-9EDC-F1CFB63E14B5}" dt="2021-08-18T18:06:05.307" v="73"/>
        <pc:sldMkLst>
          <pc:docMk/>
          <pc:sldMk cId="334532777" sldId="303"/>
        </pc:sldMkLst>
        <pc:spChg chg="mod">
          <ac:chgData name="annaasgaraly@ibm.com" userId="" providerId="" clId="Web-{CC69BAD0-B878-4D5F-9EDC-F1CFB63E14B5}" dt="2021-08-18T18:02:16.337" v="29" actId="20577"/>
          <ac:spMkLst>
            <pc:docMk/>
            <pc:sldMk cId="334532777" sldId="303"/>
            <ac:spMk id="3" creationId="{519FC08B-7D2E-43A5-A528-821DCDCCCC82}"/>
          </ac:spMkLst>
        </pc:spChg>
      </pc:sldChg>
      <pc:sldChg chg="modSp mod setBg">
        <pc:chgData name="annaasgaraly@ibm.com" userId="" providerId="" clId="Web-{CC69BAD0-B878-4D5F-9EDC-F1CFB63E14B5}" dt="2021-08-18T18:06:16.105" v="77"/>
        <pc:sldMkLst>
          <pc:docMk/>
          <pc:sldMk cId="3869789237" sldId="304"/>
        </pc:sldMkLst>
        <pc:spChg chg="mod">
          <ac:chgData name="annaasgaraly@ibm.com" userId="" providerId="" clId="Web-{CC69BAD0-B878-4D5F-9EDC-F1CFB63E14B5}" dt="2021-08-18T18:02:32.448" v="33" actId="20577"/>
          <ac:spMkLst>
            <pc:docMk/>
            <pc:sldMk cId="3869789237" sldId="304"/>
            <ac:spMk id="4" creationId="{B6CCD949-E788-4375-9B07-478FA5684BC1}"/>
          </ac:spMkLst>
        </pc:spChg>
      </pc:sldChg>
      <pc:sldChg chg="modSp mod setBg">
        <pc:chgData name="annaasgaraly@ibm.com" userId="" providerId="" clId="Web-{CC69BAD0-B878-4D5F-9EDC-F1CFB63E14B5}" dt="2021-08-18T18:06:16.339" v="78"/>
        <pc:sldMkLst>
          <pc:docMk/>
          <pc:sldMk cId="80090182" sldId="305"/>
        </pc:sldMkLst>
        <pc:spChg chg="mod">
          <ac:chgData name="annaasgaraly@ibm.com" userId="" providerId="" clId="Web-{CC69BAD0-B878-4D5F-9EDC-F1CFB63E14B5}" dt="2021-08-18T18:02:36.167" v="34" actId="20577"/>
          <ac:spMkLst>
            <pc:docMk/>
            <pc:sldMk cId="80090182" sldId="305"/>
            <ac:spMk id="4" creationId="{D4811A61-F7FB-4B19-9ED1-E0E2554A5BE8}"/>
          </ac:spMkLst>
        </pc:spChg>
      </pc:sldChg>
      <pc:sldChg chg="modSp mod setBg">
        <pc:chgData name="annaasgaraly@ibm.com" userId="" providerId="" clId="Web-{CC69BAD0-B878-4D5F-9EDC-F1CFB63E14B5}" dt="2021-08-18T18:06:16.792" v="80"/>
        <pc:sldMkLst>
          <pc:docMk/>
          <pc:sldMk cId="3145340593" sldId="306"/>
        </pc:sldMkLst>
        <pc:spChg chg="mod">
          <ac:chgData name="annaasgaraly@ibm.com" userId="" providerId="" clId="Web-{CC69BAD0-B878-4D5F-9EDC-F1CFB63E14B5}" dt="2021-08-18T18:02:44.230" v="36" actId="20577"/>
          <ac:spMkLst>
            <pc:docMk/>
            <pc:sldMk cId="3145340593" sldId="306"/>
            <ac:spMk id="4" creationId="{AFE7D9E4-306D-49E3-9AC4-15D566FC72AD}"/>
          </ac:spMkLst>
        </pc:spChg>
      </pc:sldChg>
      <pc:sldChg chg="modSp mod setBg">
        <pc:chgData name="annaasgaraly@ibm.com" userId="" providerId="" clId="Web-{CC69BAD0-B878-4D5F-9EDC-F1CFB63E14B5}" dt="2021-08-18T18:06:16.574" v="79"/>
        <pc:sldMkLst>
          <pc:docMk/>
          <pc:sldMk cId="1106727586" sldId="307"/>
        </pc:sldMkLst>
        <pc:spChg chg="mod">
          <ac:chgData name="annaasgaraly@ibm.com" userId="" providerId="" clId="Web-{CC69BAD0-B878-4D5F-9EDC-F1CFB63E14B5}" dt="2021-08-18T18:02:39.823" v="35" actId="20577"/>
          <ac:spMkLst>
            <pc:docMk/>
            <pc:sldMk cId="1106727586" sldId="307"/>
            <ac:spMk id="4" creationId="{021C109C-C017-4D19-928F-AED25AC30125}"/>
          </ac:spMkLst>
        </pc:spChg>
      </pc:sldChg>
      <pc:sldChg chg="modSp mod setBg">
        <pc:chgData name="annaasgaraly@ibm.com" userId="" providerId="" clId="Web-{CC69BAD0-B878-4D5F-9EDC-F1CFB63E14B5}" dt="2021-08-18T18:06:17.011" v="81"/>
        <pc:sldMkLst>
          <pc:docMk/>
          <pc:sldMk cId="706594483" sldId="308"/>
        </pc:sldMkLst>
        <pc:spChg chg="mod">
          <ac:chgData name="annaasgaraly@ibm.com" userId="" providerId="" clId="Web-{CC69BAD0-B878-4D5F-9EDC-F1CFB63E14B5}" dt="2021-08-18T18:02:47.433" v="37" actId="20577"/>
          <ac:spMkLst>
            <pc:docMk/>
            <pc:sldMk cId="706594483" sldId="308"/>
            <ac:spMk id="4" creationId="{6D35FD2D-1BD2-45D7-B015-1A96C241520B}"/>
          </ac:spMkLst>
        </pc:spChg>
      </pc:sldChg>
      <pc:sldChg chg="modSp mod setBg">
        <pc:chgData name="annaasgaraly@ibm.com" userId="" providerId="" clId="Web-{CC69BAD0-B878-4D5F-9EDC-F1CFB63E14B5}" dt="2021-08-18T18:06:30.090" v="83"/>
        <pc:sldMkLst>
          <pc:docMk/>
          <pc:sldMk cId="1794738657" sldId="309"/>
        </pc:sldMkLst>
        <pc:spChg chg="mod">
          <ac:chgData name="annaasgaraly@ibm.com" userId="" providerId="" clId="Web-{CC69BAD0-B878-4D5F-9EDC-F1CFB63E14B5}" dt="2021-08-18T18:03:04.872" v="39" actId="20577"/>
          <ac:spMkLst>
            <pc:docMk/>
            <pc:sldMk cId="1794738657" sldId="309"/>
            <ac:spMk id="3" creationId="{557C8CBA-1A0E-4CDF-A451-7AAA44D39839}"/>
          </ac:spMkLst>
        </pc:spChg>
      </pc:sldChg>
      <pc:sldChg chg="modSp mod setBg">
        <pc:chgData name="annaasgaraly@ibm.com" userId="" providerId="" clId="Web-{CC69BAD0-B878-4D5F-9EDC-F1CFB63E14B5}" dt="2021-08-18T18:06:30.309" v="84"/>
        <pc:sldMkLst>
          <pc:docMk/>
          <pc:sldMk cId="4010014743" sldId="310"/>
        </pc:sldMkLst>
        <pc:spChg chg="mod">
          <ac:chgData name="annaasgaraly@ibm.com" userId="" providerId="" clId="Web-{CC69BAD0-B878-4D5F-9EDC-F1CFB63E14B5}" dt="2021-08-18T18:03:08.919" v="40" actId="20577"/>
          <ac:spMkLst>
            <pc:docMk/>
            <pc:sldMk cId="4010014743" sldId="310"/>
            <ac:spMk id="3" creationId="{FD161C47-0660-416F-B4C2-25E4D35D69FD}"/>
          </ac:spMkLst>
        </pc:spChg>
      </pc:sldChg>
      <pc:sldChg chg="modSp mod setBg">
        <pc:chgData name="annaasgaraly@ibm.com" userId="" providerId="" clId="Web-{CC69BAD0-B878-4D5F-9EDC-F1CFB63E14B5}" dt="2021-08-18T18:06:30.528" v="85"/>
        <pc:sldMkLst>
          <pc:docMk/>
          <pc:sldMk cId="2735560525" sldId="311"/>
        </pc:sldMkLst>
        <pc:spChg chg="mod">
          <ac:chgData name="annaasgaraly@ibm.com" userId="" providerId="" clId="Web-{CC69BAD0-B878-4D5F-9EDC-F1CFB63E14B5}" dt="2021-08-18T18:03:12.388" v="41" actId="20577"/>
          <ac:spMkLst>
            <pc:docMk/>
            <pc:sldMk cId="2735560525" sldId="311"/>
            <ac:spMk id="3" creationId="{AFD52E17-48CB-4D60-BD56-71D197A29B38}"/>
          </ac:spMkLst>
        </pc:spChg>
      </pc:sldChg>
      <pc:sldChg chg="modSp mod setBg">
        <pc:chgData name="annaasgaraly@ibm.com" userId="" providerId="" clId="Web-{CC69BAD0-B878-4D5F-9EDC-F1CFB63E14B5}" dt="2021-08-18T18:06:30.762" v="86"/>
        <pc:sldMkLst>
          <pc:docMk/>
          <pc:sldMk cId="1434679925" sldId="312"/>
        </pc:sldMkLst>
        <pc:spChg chg="mod">
          <ac:chgData name="annaasgaraly@ibm.com" userId="" providerId="" clId="Web-{CC69BAD0-B878-4D5F-9EDC-F1CFB63E14B5}" dt="2021-08-18T18:03:16.498" v="43" actId="20577"/>
          <ac:spMkLst>
            <pc:docMk/>
            <pc:sldMk cId="1434679925" sldId="312"/>
            <ac:spMk id="3" creationId="{7F12CD3C-55B3-4129-817A-84D0B28F713E}"/>
          </ac:spMkLst>
        </pc:spChg>
      </pc:sldChg>
      <pc:sldChg chg="modSp mod setBg">
        <pc:chgData name="annaasgaraly@ibm.com" userId="" providerId="" clId="Web-{CC69BAD0-B878-4D5F-9EDC-F1CFB63E14B5}" dt="2021-08-18T18:06:31.231" v="88"/>
        <pc:sldMkLst>
          <pc:docMk/>
          <pc:sldMk cId="1756972646" sldId="313"/>
        </pc:sldMkLst>
        <pc:spChg chg="mod">
          <ac:chgData name="annaasgaraly@ibm.com" userId="" providerId="" clId="Web-{CC69BAD0-B878-4D5F-9EDC-F1CFB63E14B5}" dt="2021-08-18T18:03:25.624" v="45" actId="20577"/>
          <ac:spMkLst>
            <pc:docMk/>
            <pc:sldMk cId="1756972646" sldId="313"/>
            <ac:spMk id="3" creationId="{79B32320-42D4-49FA-8047-C080B444B3AE}"/>
          </ac:spMkLst>
        </pc:spChg>
      </pc:sldChg>
      <pc:sldChg chg="modSp mod setBg">
        <pc:chgData name="annaasgaraly@ibm.com" userId="" providerId="" clId="Web-{CC69BAD0-B878-4D5F-9EDC-F1CFB63E14B5}" dt="2021-08-18T18:06:30.997" v="87"/>
        <pc:sldMkLst>
          <pc:docMk/>
          <pc:sldMk cId="639399535" sldId="314"/>
        </pc:sldMkLst>
        <pc:spChg chg="mod">
          <ac:chgData name="annaasgaraly@ibm.com" userId="" providerId="" clId="Web-{CC69BAD0-B878-4D5F-9EDC-F1CFB63E14B5}" dt="2021-08-18T18:03:19.357" v="44" actId="20577"/>
          <ac:spMkLst>
            <pc:docMk/>
            <pc:sldMk cId="639399535" sldId="314"/>
            <ac:spMk id="8" creationId="{952C2E9C-C6BE-40BD-A406-CFB441363CBA}"/>
          </ac:spMkLst>
        </pc:spChg>
      </pc:sldChg>
      <pc:sldChg chg="modSp mod setBg">
        <pc:chgData name="annaasgaraly@ibm.com" userId="" providerId="" clId="Web-{CC69BAD0-B878-4D5F-9EDC-F1CFB63E14B5}" dt="2021-08-18T18:06:31.465" v="89"/>
        <pc:sldMkLst>
          <pc:docMk/>
          <pc:sldMk cId="3566646398" sldId="315"/>
        </pc:sldMkLst>
        <pc:spChg chg="mod">
          <ac:chgData name="annaasgaraly@ibm.com" userId="" providerId="" clId="Web-{CC69BAD0-B878-4D5F-9EDC-F1CFB63E14B5}" dt="2021-08-18T18:03:29.249" v="46" actId="20577"/>
          <ac:spMkLst>
            <pc:docMk/>
            <pc:sldMk cId="3566646398" sldId="315"/>
            <ac:spMk id="3" creationId="{2A7EB98F-A25F-4357-9775-478FC17F7F83}"/>
          </ac:spMkLst>
        </pc:spChg>
      </pc:sldChg>
      <pc:sldChg chg="modSp mod setBg">
        <pc:chgData name="annaasgaraly@ibm.com" userId="" providerId="" clId="Web-{CC69BAD0-B878-4D5F-9EDC-F1CFB63E14B5}" dt="2021-08-18T18:06:31.684" v="90"/>
        <pc:sldMkLst>
          <pc:docMk/>
          <pc:sldMk cId="1398439132" sldId="316"/>
        </pc:sldMkLst>
        <pc:spChg chg="mod">
          <ac:chgData name="annaasgaraly@ibm.com" userId="" providerId="" clId="Web-{CC69BAD0-B878-4D5F-9EDC-F1CFB63E14B5}" dt="2021-08-18T18:03:33.077" v="48" actId="20577"/>
          <ac:spMkLst>
            <pc:docMk/>
            <pc:sldMk cId="1398439132" sldId="316"/>
            <ac:spMk id="3" creationId="{964DA114-677C-40D8-8FFA-43531834CFBF}"/>
          </ac:spMkLst>
        </pc:spChg>
      </pc:sldChg>
      <pc:sldChg chg="modSp mod setBg">
        <pc:chgData name="annaasgaraly@ibm.com" userId="" providerId="" clId="Web-{CC69BAD0-B878-4D5F-9EDC-F1CFB63E14B5}" dt="2021-08-18T18:06:31.924" v="91"/>
        <pc:sldMkLst>
          <pc:docMk/>
          <pc:sldMk cId="3975168428" sldId="317"/>
        </pc:sldMkLst>
        <pc:spChg chg="mod">
          <ac:chgData name="annaasgaraly@ibm.com" userId="" providerId="" clId="Web-{CC69BAD0-B878-4D5F-9EDC-F1CFB63E14B5}" dt="2021-08-18T18:03:35.999" v="49" actId="20577"/>
          <ac:spMkLst>
            <pc:docMk/>
            <pc:sldMk cId="3975168428" sldId="317"/>
            <ac:spMk id="3" creationId="{04523243-E4D6-45EC-97C8-D44398FB7417}"/>
          </ac:spMkLst>
        </pc:spChg>
      </pc:sldChg>
      <pc:sldChg chg="modSp mod setBg">
        <pc:chgData name="annaasgaraly@ibm.com" userId="" providerId="" clId="Web-{CC69BAD0-B878-4D5F-9EDC-F1CFB63E14B5}" dt="2021-08-18T18:06:40.716" v="93"/>
        <pc:sldMkLst>
          <pc:docMk/>
          <pc:sldMk cId="239597884" sldId="318"/>
        </pc:sldMkLst>
        <pc:spChg chg="mod">
          <ac:chgData name="annaasgaraly@ibm.com" userId="" providerId="" clId="Web-{CC69BAD0-B878-4D5F-9EDC-F1CFB63E14B5}" dt="2021-08-18T18:03:41.906" v="51" actId="20577"/>
          <ac:spMkLst>
            <pc:docMk/>
            <pc:sldMk cId="239597884" sldId="318"/>
            <ac:spMk id="8" creationId="{2E0ECA32-E146-40DA-85CD-9677244BC3EC}"/>
          </ac:spMkLst>
        </pc:spChg>
      </pc:sldChg>
      <pc:sldChg chg="modSp mod setBg">
        <pc:chgData name="annaasgaraly@ibm.com" userId="" providerId="" clId="Web-{CC69BAD0-B878-4D5F-9EDC-F1CFB63E14B5}" dt="2021-08-18T18:06:40.950" v="94"/>
        <pc:sldMkLst>
          <pc:docMk/>
          <pc:sldMk cId="232499080" sldId="319"/>
        </pc:sldMkLst>
        <pc:spChg chg="mod">
          <ac:chgData name="annaasgaraly@ibm.com" userId="" providerId="" clId="Web-{CC69BAD0-B878-4D5F-9EDC-F1CFB63E14B5}" dt="2021-08-18T18:03:44.922" v="52" actId="20577"/>
          <ac:spMkLst>
            <pc:docMk/>
            <pc:sldMk cId="232499080" sldId="319"/>
            <ac:spMk id="8" creationId="{34C97452-C78A-4701-B8AB-ABFE63D5BEDE}"/>
          </ac:spMkLst>
        </pc:spChg>
      </pc:sldChg>
      <pc:sldChg chg="modSp mod setBg">
        <pc:chgData name="annaasgaraly@ibm.com" userId="" providerId="" clId="Web-{CC69BAD0-B878-4D5F-9EDC-F1CFB63E14B5}" dt="2021-08-18T18:06:57.123" v="99"/>
        <pc:sldMkLst>
          <pc:docMk/>
          <pc:sldMk cId="3645034231" sldId="320"/>
        </pc:sldMkLst>
        <pc:spChg chg="mod">
          <ac:chgData name="annaasgaraly@ibm.com" userId="" providerId="" clId="Web-{CC69BAD0-B878-4D5F-9EDC-F1CFB63E14B5}" dt="2021-08-18T18:04:07.830" v="57" actId="20577"/>
          <ac:spMkLst>
            <pc:docMk/>
            <pc:sldMk cId="3645034231" sldId="320"/>
            <ac:spMk id="9" creationId="{533106AC-60D7-46AE-8E64-7B84ABDBD099}"/>
          </ac:spMkLst>
        </pc:spChg>
      </pc:sldChg>
      <pc:sldChg chg="mod setBg">
        <pc:chgData name="annaasgaraly@ibm.com" userId="" providerId="" clId="Web-{CC69BAD0-B878-4D5F-9EDC-F1CFB63E14B5}" dt="2021-08-18T17:50:55.553" v="5"/>
        <pc:sldMkLst>
          <pc:docMk/>
          <pc:sldMk cId="733461713" sldId="321"/>
        </pc:sldMkLst>
      </pc:sldChg>
      <pc:sldChg chg="modSp mod setBg">
        <pc:chgData name="annaasgaraly@ibm.com" userId="" providerId="" clId="Web-{CC69BAD0-B878-4D5F-9EDC-F1CFB63E14B5}" dt="2021-08-18T18:06:49.263" v="98"/>
        <pc:sldMkLst>
          <pc:docMk/>
          <pc:sldMk cId="700132931" sldId="322"/>
        </pc:sldMkLst>
        <pc:spChg chg="mod">
          <ac:chgData name="annaasgaraly@ibm.com" userId="" providerId="" clId="Web-{CC69BAD0-B878-4D5F-9EDC-F1CFB63E14B5}" dt="2021-08-18T18:03:48.453" v="53" actId="20577"/>
          <ac:spMkLst>
            <pc:docMk/>
            <pc:sldMk cId="700132931" sldId="322"/>
            <ac:spMk id="8" creationId="{9456A072-47A6-4424-9ABE-F398119040DD}"/>
          </ac:spMkLst>
        </pc:spChg>
      </pc:sldChg>
      <pc:sldChg chg="modSp mod setBg">
        <pc:chgData name="annaasgaraly@ibm.com" userId="" providerId="" clId="Web-{CC69BAD0-B878-4D5F-9EDC-F1CFB63E14B5}" dt="2021-08-18T18:06:48.795" v="96"/>
        <pc:sldMkLst>
          <pc:docMk/>
          <pc:sldMk cId="1866160706" sldId="323"/>
        </pc:sldMkLst>
        <pc:spChg chg="mod">
          <ac:chgData name="annaasgaraly@ibm.com" userId="" providerId="" clId="Web-{CC69BAD0-B878-4D5F-9EDC-F1CFB63E14B5}" dt="2021-08-18T18:03:52.626" v="54" actId="20577"/>
          <ac:spMkLst>
            <pc:docMk/>
            <pc:sldMk cId="1866160706" sldId="323"/>
            <ac:spMk id="8" creationId="{4EF94599-779E-457E-B57B-6063EBF7A840}"/>
          </ac:spMkLst>
        </pc:spChg>
      </pc:sldChg>
      <pc:sldChg chg="modSp mod setBg">
        <pc:chgData name="annaasgaraly@ibm.com" userId="" providerId="" clId="Web-{CC69BAD0-B878-4D5F-9EDC-F1CFB63E14B5}" dt="2021-08-18T18:06:49.029" v="97"/>
        <pc:sldMkLst>
          <pc:docMk/>
          <pc:sldMk cId="252359608" sldId="324"/>
        </pc:sldMkLst>
        <pc:spChg chg="mod">
          <ac:chgData name="annaasgaraly@ibm.com" userId="" providerId="" clId="Web-{CC69BAD0-B878-4D5F-9EDC-F1CFB63E14B5}" dt="2021-08-18T18:03:58.220" v="55" actId="20577"/>
          <ac:spMkLst>
            <pc:docMk/>
            <pc:sldMk cId="252359608" sldId="324"/>
            <ac:spMk id="12" creationId="{4D271BF5-BAA1-4CEB-A575-76A097FABBBA}"/>
          </ac:spMkLst>
        </pc:spChg>
      </pc:sldChg>
      <pc:sldChg chg="addSp modSp">
        <pc:chgData name="annaasgaraly@ibm.com" userId="" providerId="" clId="Web-{CC69BAD0-B878-4D5F-9EDC-F1CFB63E14B5}" dt="2021-08-18T18:00:11.344" v="12" actId="14100"/>
        <pc:sldMkLst>
          <pc:docMk/>
          <pc:sldMk cId="1277611629" sldId="327"/>
        </pc:sldMkLst>
        <pc:picChg chg="add mod">
          <ac:chgData name="annaasgaraly@ibm.com" userId="" providerId="" clId="Web-{CC69BAD0-B878-4D5F-9EDC-F1CFB63E14B5}" dt="2021-08-18T18:00:11.344" v="12" actId="14100"/>
          <ac:picMkLst>
            <pc:docMk/>
            <pc:sldMk cId="1277611629" sldId="327"/>
            <ac:picMk id="2" creationId="{4F94DBE5-2DCC-401E-95AA-12E04A97FBA6}"/>
          </ac:picMkLst>
        </pc:picChg>
      </pc:sldChg>
      <pc:sldChg chg="mod setBg">
        <pc:chgData name="annaasgaraly@ibm.com" userId="" providerId="" clId="Web-{CC69BAD0-B878-4D5F-9EDC-F1CFB63E14B5}" dt="2021-08-18T17:51:14.820" v="7"/>
        <pc:sldMkLst>
          <pc:docMk/>
          <pc:sldMk cId="661040741" sldId="329"/>
        </pc:sldMkLst>
      </pc:sldChg>
      <pc:sldChg chg="modSp mod setBg">
        <pc:chgData name="annaasgaraly@ibm.com" userId="" providerId="" clId="Web-{CC69BAD0-B878-4D5F-9EDC-F1CFB63E14B5}" dt="2021-08-18T18:05:53.681" v="65"/>
        <pc:sldMkLst>
          <pc:docMk/>
          <pc:sldMk cId="724038033" sldId="330"/>
        </pc:sldMkLst>
        <pc:spChg chg="mod">
          <ac:chgData name="annaasgaraly@ibm.com" userId="" providerId="" clId="Web-{CC69BAD0-B878-4D5F-9EDC-F1CFB63E14B5}" dt="2021-08-18T18:01:02.207" v="16" actId="20577"/>
          <ac:spMkLst>
            <pc:docMk/>
            <pc:sldMk cId="724038033" sldId="330"/>
            <ac:spMk id="19" creationId="{6CA66F18-AF00-434A-AB3C-61097BEAE5FA}"/>
          </ac:spMkLst>
        </pc:spChg>
      </pc:sldChg>
      <pc:sldChg chg="modSp mod setBg">
        <pc:chgData name="annaasgaraly@ibm.com" userId="" providerId="" clId="Web-{CC69BAD0-B878-4D5F-9EDC-F1CFB63E14B5}" dt="2021-08-18T18:05:53.463" v="64"/>
        <pc:sldMkLst>
          <pc:docMk/>
          <pc:sldMk cId="1980221439" sldId="331"/>
        </pc:sldMkLst>
        <pc:spChg chg="mod">
          <ac:chgData name="annaasgaraly@ibm.com" userId="" providerId="" clId="Web-{CC69BAD0-B878-4D5F-9EDC-F1CFB63E14B5}" dt="2021-08-18T18:01:34.631" v="17" actId="20577"/>
          <ac:spMkLst>
            <pc:docMk/>
            <pc:sldMk cId="1980221439" sldId="331"/>
            <ac:spMk id="19" creationId="{6CA66F18-AF00-434A-AB3C-61097BEAE5FA}"/>
          </ac:spMkLst>
        </pc:spChg>
      </pc:sldChg>
      <pc:sldChg chg="modSp mod setBg">
        <pc:chgData name="annaasgaraly@ibm.com" userId="" providerId="" clId="Web-{CC69BAD0-B878-4D5F-9EDC-F1CFB63E14B5}" dt="2021-08-18T18:05:53.228" v="63"/>
        <pc:sldMkLst>
          <pc:docMk/>
          <pc:sldMk cId="2560061391" sldId="332"/>
        </pc:sldMkLst>
        <pc:spChg chg="mod">
          <ac:chgData name="annaasgaraly@ibm.com" userId="" providerId="" clId="Web-{CC69BAD0-B878-4D5F-9EDC-F1CFB63E14B5}" dt="2021-08-18T18:01:38.944" v="18" actId="20577"/>
          <ac:spMkLst>
            <pc:docMk/>
            <pc:sldMk cId="2560061391" sldId="332"/>
            <ac:spMk id="19" creationId="{6CA66F18-AF00-434A-AB3C-61097BEAE5FA}"/>
          </ac:spMkLst>
        </pc:spChg>
      </pc:sldChg>
    </pc:docChg>
  </pc:docChgLst>
  <pc:docChgLst>
    <pc:chgData name="Ada Celik" clId="Web-{998F4E3E-1A76-4A6B-98B6-08752F3768B3}"/>
    <pc:docChg chg="modSld">
      <pc:chgData name="Ada Celik" userId="" providerId="" clId="Web-{998F4E3E-1A76-4A6B-98B6-08752F3768B3}" dt="2021-08-10T21:41:11.021" v="1" actId="20577"/>
      <pc:docMkLst>
        <pc:docMk/>
      </pc:docMkLst>
      <pc:sldChg chg="modSp">
        <pc:chgData name="Ada Celik" userId="" providerId="" clId="Web-{998F4E3E-1A76-4A6B-98B6-08752F3768B3}" dt="2021-08-10T21:41:11.021" v="1" actId="20577"/>
        <pc:sldMkLst>
          <pc:docMk/>
          <pc:sldMk cId="1277611629" sldId="327"/>
        </pc:sldMkLst>
        <pc:spChg chg="mod">
          <ac:chgData name="Ada Celik" userId="" providerId="" clId="Web-{998F4E3E-1A76-4A6B-98B6-08752F3768B3}" dt="2021-08-10T21:41:11.021" v="1" actId="20577"/>
          <ac:spMkLst>
            <pc:docMk/>
            <pc:sldMk cId="1277611629" sldId="327"/>
            <ac:spMk id="6" creationId="{2C36AF9D-A911-994B-90EA-013D4CDA5604}"/>
          </ac:spMkLst>
        </pc:spChg>
      </pc:sldChg>
    </pc:docChg>
  </pc:docChgLst>
  <pc:docChgLst>
    <pc:chgData name="Ada Celik" clId="Web-{9F30A1D2-6717-426C-A658-3A50309723ED}"/>
    <pc:docChg chg="modSld">
      <pc:chgData name="Ada Celik" userId="" providerId="" clId="Web-{9F30A1D2-6717-426C-A658-3A50309723ED}" dt="2021-08-10T21:42:35.526" v="3"/>
      <pc:docMkLst>
        <pc:docMk/>
      </pc:docMkLst>
      <pc:sldChg chg="delSp">
        <pc:chgData name="Ada Celik" userId="" providerId="" clId="Web-{9F30A1D2-6717-426C-A658-3A50309723ED}" dt="2021-08-10T21:42:35.526" v="3"/>
        <pc:sldMkLst>
          <pc:docMk/>
          <pc:sldMk cId="661040741" sldId="329"/>
        </pc:sldMkLst>
        <pc:picChg chg="del">
          <ac:chgData name="Ada Celik" userId="" providerId="" clId="Web-{9F30A1D2-6717-426C-A658-3A50309723ED}" dt="2021-08-10T21:42:35.526" v="3"/>
          <ac:picMkLst>
            <pc:docMk/>
            <pc:sldMk cId="661040741" sldId="329"/>
            <ac:picMk id="8" creationId="{F88AB437-E43C-436D-B35E-51887C103800}"/>
          </ac:picMkLst>
        </pc:picChg>
        <pc:picChg chg="del">
          <ac:chgData name="Ada Celik" userId="" providerId="" clId="Web-{9F30A1D2-6717-426C-A658-3A50309723ED}" dt="2021-08-10T21:42:35.526" v="2"/>
          <ac:picMkLst>
            <pc:docMk/>
            <pc:sldMk cId="661040741" sldId="329"/>
            <ac:picMk id="9" creationId="{89FBF71A-DDF5-4BAA-B9B5-91B4675FF80E}"/>
          </ac:picMkLst>
        </pc:picChg>
        <pc:picChg chg="del">
          <ac:chgData name="Ada Celik" userId="" providerId="" clId="Web-{9F30A1D2-6717-426C-A658-3A50309723ED}" dt="2021-08-10T21:42:35.526" v="1"/>
          <ac:picMkLst>
            <pc:docMk/>
            <pc:sldMk cId="661040741" sldId="329"/>
            <ac:picMk id="10" creationId="{225AE237-9A47-4E0B-AE8A-DD0CED30B39D}"/>
          </ac:picMkLst>
        </pc:picChg>
        <pc:picChg chg="del">
          <ac:chgData name="Ada Celik" userId="" providerId="" clId="Web-{9F30A1D2-6717-426C-A658-3A50309723ED}" dt="2021-08-10T21:42:35.526" v="0"/>
          <ac:picMkLst>
            <pc:docMk/>
            <pc:sldMk cId="661040741" sldId="329"/>
            <ac:picMk id="11" creationId="{E1021DDF-7C74-4FD8-AE38-AFFCC057C8C2}"/>
          </ac:picMkLst>
        </pc:picChg>
      </pc:sldChg>
    </pc:docChg>
  </pc:docChgLst>
  <pc:docChgLst>
    <pc:chgData name="YAN LUO" clId="Web-{B63C8988-E1D3-4A52-8229-FA8C5EBD2ECD}"/>
    <pc:docChg chg="delSld modSld">
      <pc:chgData name="YAN LUO" userId="" providerId="" clId="Web-{B63C8988-E1D3-4A52-8229-FA8C5EBD2ECD}" dt="2021-08-19T14:01:44.876" v="206" actId="20577"/>
      <pc:docMkLst>
        <pc:docMk/>
      </pc:docMkLst>
      <pc:sldChg chg="modSp">
        <pc:chgData name="YAN LUO" userId="" providerId="" clId="Web-{B63C8988-E1D3-4A52-8229-FA8C5EBD2ECD}" dt="2021-08-19T13:47:23.458" v="93" actId="20577"/>
        <pc:sldMkLst>
          <pc:docMk/>
          <pc:sldMk cId="1578726356" sldId="265"/>
        </pc:sldMkLst>
        <pc:spChg chg="mod">
          <ac:chgData name="YAN LUO" userId="" providerId="" clId="Web-{B63C8988-E1D3-4A52-8229-FA8C5EBD2ECD}" dt="2021-08-19T13:47:23.458" v="93" actId="20577"/>
          <ac:spMkLst>
            <pc:docMk/>
            <pc:sldMk cId="1578726356" sldId="265"/>
            <ac:spMk id="5" creationId="{1B07C49E-AFFC-EC46-8930-E4D428F5F943}"/>
          </ac:spMkLst>
        </pc:spChg>
      </pc:sldChg>
      <pc:sldChg chg="modSp">
        <pc:chgData name="YAN LUO" userId="" providerId="" clId="Web-{B63C8988-E1D3-4A52-8229-FA8C5EBD2ECD}" dt="2021-08-19T13:46:56.520" v="49" actId="20577"/>
        <pc:sldMkLst>
          <pc:docMk/>
          <pc:sldMk cId="779971636" sldId="266"/>
        </pc:sldMkLst>
        <pc:spChg chg="mod">
          <ac:chgData name="YAN LUO" userId="" providerId="" clId="Web-{B63C8988-E1D3-4A52-8229-FA8C5EBD2ECD}" dt="2021-08-19T13:46:56.520" v="49" actId="20577"/>
          <ac:spMkLst>
            <pc:docMk/>
            <pc:sldMk cId="779971636" sldId="266"/>
            <ac:spMk id="5" creationId="{1B07C49E-AFFC-EC46-8930-E4D428F5F943}"/>
          </ac:spMkLst>
        </pc:spChg>
      </pc:sldChg>
      <pc:sldChg chg="del">
        <pc:chgData name="YAN LUO" userId="" providerId="" clId="Web-{B63C8988-E1D3-4A52-8229-FA8C5EBD2ECD}" dt="2021-08-19T13:52:20.775" v="94"/>
        <pc:sldMkLst>
          <pc:docMk/>
          <pc:sldMk cId="3181088097" sldId="278"/>
        </pc:sldMkLst>
      </pc:sldChg>
      <pc:sldChg chg="addSp delSp modSp">
        <pc:chgData name="YAN LUO" userId="" providerId="" clId="Web-{B63C8988-E1D3-4A52-8229-FA8C5EBD2ECD}" dt="2021-08-19T13:45:42.691" v="30" actId="20577"/>
        <pc:sldMkLst>
          <pc:docMk/>
          <pc:sldMk cId="280316088" sldId="299"/>
        </pc:sldMkLst>
        <pc:spChg chg="add del mod ord">
          <ac:chgData name="YAN LUO" userId="" providerId="" clId="Web-{B63C8988-E1D3-4A52-8229-FA8C5EBD2ECD}" dt="2021-08-19T13:21:31.149" v="16"/>
          <ac:spMkLst>
            <pc:docMk/>
            <pc:sldMk cId="280316088" sldId="299"/>
            <ac:spMk id="2" creationId="{310FB1D8-F945-4835-A7ED-A9DCB8CE099D}"/>
          </ac:spMkLst>
        </pc:spChg>
        <pc:spChg chg="mod">
          <ac:chgData name="YAN LUO" userId="" providerId="" clId="Web-{B63C8988-E1D3-4A52-8229-FA8C5EBD2ECD}" dt="2021-08-19T13:45:42.691" v="30" actId="20577"/>
          <ac:spMkLst>
            <pc:docMk/>
            <pc:sldMk cId="280316088" sldId="299"/>
            <ac:spMk id="5" creationId="{1B07C49E-AFFC-EC46-8930-E4D428F5F943}"/>
          </ac:spMkLst>
        </pc:spChg>
      </pc:sldChg>
      <pc:sldChg chg="addSp delSp modSp">
        <pc:chgData name="YAN LUO" userId="" providerId="" clId="Web-{B63C8988-E1D3-4A52-8229-FA8C5EBD2ECD}" dt="2021-08-19T13:53:50.338" v="96" actId="20577"/>
        <pc:sldMkLst>
          <pc:docMk/>
          <pc:sldMk cId="1385553969" sldId="302"/>
        </pc:sldMkLst>
        <pc:spChg chg="add mod">
          <ac:chgData name="YAN LUO" userId="" providerId="" clId="Web-{B63C8988-E1D3-4A52-8229-FA8C5EBD2ECD}" dt="2021-08-19T13:53:50.338" v="96" actId="20577"/>
          <ac:spMkLst>
            <pc:docMk/>
            <pc:sldMk cId="1385553969" sldId="302"/>
            <ac:spMk id="2" creationId="{8B78C759-C687-440F-8CAE-D3071F1AB630}"/>
          </ac:spMkLst>
        </pc:spChg>
        <pc:spChg chg="mod">
          <ac:chgData name="YAN LUO" userId="" providerId="" clId="Web-{B63C8988-E1D3-4A52-8229-FA8C5EBD2ECD}" dt="2021-08-19T13:46:07.426" v="35" actId="20577"/>
          <ac:spMkLst>
            <pc:docMk/>
            <pc:sldMk cId="1385553969" sldId="302"/>
            <ac:spMk id="3" creationId="{AB0AB2AC-B7E6-6849-9AE9-697369407F8F}"/>
          </ac:spMkLst>
        </pc:spChg>
        <pc:spChg chg="add del">
          <ac:chgData name="YAN LUO" userId="" providerId="" clId="Web-{B63C8988-E1D3-4A52-8229-FA8C5EBD2ECD}" dt="2021-08-19T13:46:27.739" v="39"/>
          <ac:spMkLst>
            <pc:docMk/>
            <pc:sldMk cId="1385553969" sldId="302"/>
            <ac:spMk id="5" creationId="{B2BB333C-3C82-48BA-A090-59BE99C64735}"/>
          </ac:spMkLst>
        </pc:spChg>
        <pc:spChg chg="del">
          <ac:chgData name="YAN LUO" userId="" providerId="" clId="Web-{B63C8988-E1D3-4A52-8229-FA8C5EBD2ECD}" dt="2021-08-19T13:46:24.129" v="36"/>
          <ac:spMkLst>
            <pc:docMk/>
            <pc:sldMk cId="1385553969" sldId="302"/>
            <ac:spMk id="15" creationId="{302614DC-FBA1-44E3-9E89-23C80E7E6998}"/>
          </ac:spMkLst>
        </pc:spChg>
      </pc:sldChg>
      <pc:sldChg chg="modSp">
        <pc:chgData name="YAN LUO" userId="" providerId="" clId="Web-{B63C8988-E1D3-4A52-8229-FA8C5EBD2ECD}" dt="2021-08-19T13:55:45.293" v="141" actId="20577"/>
        <pc:sldMkLst>
          <pc:docMk/>
          <pc:sldMk cId="1434679925" sldId="312"/>
        </pc:sldMkLst>
        <pc:spChg chg="mod">
          <ac:chgData name="YAN LUO" userId="" providerId="" clId="Web-{B63C8988-E1D3-4A52-8229-FA8C5EBD2ECD}" dt="2021-08-19T13:55:45.293" v="141" actId="20577"/>
          <ac:spMkLst>
            <pc:docMk/>
            <pc:sldMk cId="1434679925" sldId="312"/>
            <ac:spMk id="5" creationId="{1B07C49E-AFFC-EC46-8930-E4D428F5F943}"/>
          </ac:spMkLst>
        </pc:spChg>
      </pc:sldChg>
      <pc:sldChg chg="modSp">
        <pc:chgData name="YAN LUO" userId="" providerId="" clId="Web-{B63C8988-E1D3-4A52-8229-FA8C5EBD2ECD}" dt="2021-08-19T13:56:18.809" v="184" actId="20577"/>
        <pc:sldMkLst>
          <pc:docMk/>
          <pc:sldMk cId="639399535" sldId="314"/>
        </pc:sldMkLst>
        <pc:spChg chg="mod">
          <ac:chgData name="YAN LUO" userId="" providerId="" clId="Web-{B63C8988-E1D3-4A52-8229-FA8C5EBD2ECD}" dt="2021-08-19T13:56:18.809" v="184" actId="20577"/>
          <ac:spMkLst>
            <pc:docMk/>
            <pc:sldMk cId="639399535" sldId="314"/>
            <ac:spMk id="5" creationId="{1B07C49E-AFFC-EC46-8930-E4D428F5F943}"/>
          </ac:spMkLst>
        </pc:spChg>
      </pc:sldChg>
      <pc:sldChg chg="modSp">
        <pc:chgData name="YAN LUO" userId="" providerId="" clId="Web-{B63C8988-E1D3-4A52-8229-FA8C5EBD2ECD}" dt="2021-08-19T14:01:44.876" v="206" actId="20577"/>
        <pc:sldMkLst>
          <pc:docMk/>
          <pc:sldMk cId="1398439132" sldId="316"/>
        </pc:sldMkLst>
        <pc:spChg chg="mod">
          <ac:chgData name="YAN LUO" userId="" providerId="" clId="Web-{B63C8988-E1D3-4A52-8229-FA8C5EBD2ECD}" dt="2021-08-19T14:01:44.876" v="206" actId="20577"/>
          <ac:spMkLst>
            <pc:docMk/>
            <pc:sldMk cId="1398439132" sldId="316"/>
            <ac:spMk id="5" creationId="{1B07C49E-AFFC-EC46-8930-E4D428F5F943}"/>
          </ac:spMkLst>
        </pc:spChg>
      </pc:sldChg>
    </pc:docChg>
  </pc:docChgLst>
  <pc:docChgLst>
    <pc:chgData name="annaasgaraly@ibm.com" clId="Web-{3BA0D230-C853-4667-83F9-D85E65BD4B24}"/>
    <pc:docChg chg="modSld">
      <pc:chgData name="annaasgaraly@ibm.com" userId="" providerId="" clId="Web-{3BA0D230-C853-4667-83F9-D85E65BD4B24}" dt="2021-08-19T16:32:24.566" v="1"/>
      <pc:docMkLst>
        <pc:docMk/>
      </pc:docMkLst>
      <pc:sldChg chg="mod setBg">
        <pc:chgData name="annaasgaraly@ibm.com" userId="" providerId="" clId="Web-{3BA0D230-C853-4667-83F9-D85E65BD4B24}" dt="2021-08-19T16:32:24.566" v="1"/>
        <pc:sldMkLst>
          <pc:docMk/>
          <pc:sldMk cId="178270660" sldId="284"/>
        </pc:sldMkLst>
      </pc:sldChg>
      <pc:sldChg chg="mod setBg">
        <pc:chgData name="annaasgaraly@ibm.com" userId="" providerId="" clId="Web-{3BA0D230-C853-4667-83F9-D85E65BD4B24}" dt="2021-08-19T16:32:07.268" v="0"/>
        <pc:sldMkLst>
          <pc:docMk/>
          <pc:sldMk cId="1023352497" sldId="294"/>
        </pc:sldMkLst>
      </pc:sldChg>
    </pc:docChg>
  </pc:docChgLst>
  <pc:docChgLst>
    <pc:chgData name="YAN LUO" clId="Web-{86B35720-4193-446F-B2D5-9AD9984A55EF}"/>
    <pc:docChg chg="modSld">
      <pc:chgData name="YAN LUO" userId="" providerId="" clId="Web-{86B35720-4193-446F-B2D5-9AD9984A55EF}" dt="2021-08-19T14:59:05.021" v="263" actId="20577"/>
      <pc:docMkLst>
        <pc:docMk/>
      </pc:docMkLst>
      <pc:sldChg chg="modSp">
        <pc:chgData name="YAN LUO" userId="" providerId="" clId="Web-{86B35720-4193-446F-B2D5-9AD9984A55EF}" dt="2021-08-19T14:59:05.021" v="263" actId="20577"/>
        <pc:sldMkLst>
          <pc:docMk/>
          <pc:sldMk cId="2459446073" sldId="289"/>
        </pc:sldMkLst>
        <pc:spChg chg="mod">
          <ac:chgData name="YAN LUO" userId="" providerId="" clId="Web-{86B35720-4193-446F-B2D5-9AD9984A55EF}" dt="2021-08-19T14:59:05.021" v="263" actId="20577"/>
          <ac:spMkLst>
            <pc:docMk/>
            <pc:sldMk cId="2459446073" sldId="289"/>
            <ac:spMk id="5" creationId="{1B07C49E-AFFC-EC46-8930-E4D428F5F943}"/>
          </ac:spMkLst>
        </pc:spChg>
      </pc:sldChg>
      <pc:sldChg chg="modSp">
        <pc:chgData name="YAN LUO" userId="" providerId="" clId="Web-{86B35720-4193-446F-B2D5-9AD9984A55EF}" dt="2021-08-19T14:15:37.479" v="115" actId="20577"/>
        <pc:sldMkLst>
          <pc:docMk/>
          <pc:sldMk cId="981671777" sldId="296"/>
        </pc:sldMkLst>
        <pc:spChg chg="mod">
          <ac:chgData name="YAN LUO" userId="" providerId="" clId="Web-{86B35720-4193-446F-B2D5-9AD9984A55EF}" dt="2021-08-19T14:15:37.479" v="115" actId="20577"/>
          <ac:spMkLst>
            <pc:docMk/>
            <pc:sldMk cId="981671777" sldId="296"/>
            <ac:spMk id="5" creationId="{85D9F803-CDBC-C74C-AF1B-2B5937D1C241}"/>
          </ac:spMkLst>
        </pc:spChg>
      </pc:sldChg>
      <pc:sldChg chg="modSp">
        <pc:chgData name="YAN LUO" userId="" providerId="" clId="Web-{86B35720-4193-446F-B2D5-9AD9984A55EF}" dt="2021-08-19T14:07:37.968" v="1" actId="20577"/>
        <pc:sldMkLst>
          <pc:docMk/>
          <pc:sldMk cId="1398439132" sldId="316"/>
        </pc:sldMkLst>
        <pc:spChg chg="mod">
          <ac:chgData name="YAN LUO" userId="" providerId="" clId="Web-{86B35720-4193-446F-B2D5-9AD9984A55EF}" dt="2021-08-19T14:07:37.968" v="1" actId="20577"/>
          <ac:spMkLst>
            <pc:docMk/>
            <pc:sldMk cId="1398439132" sldId="316"/>
            <ac:spMk id="5" creationId="{1B07C49E-AFFC-EC46-8930-E4D428F5F943}"/>
          </ac:spMkLst>
        </pc:spChg>
      </pc:sldChg>
      <pc:sldChg chg="modSp">
        <pc:chgData name="YAN LUO" userId="" providerId="" clId="Web-{86B35720-4193-446F-B2D5-9AD9984A55EF}" dt="2021-08-19T14:12:24.459" v="39" actId="20577"/>
        <pc:sldMkLst>
          <pc:docMk/>
          <pc:sldMk cId="3975168428" sldId="317"/>
        </pc:sldMkLst>
        <pc:spChg chg="mod">
          <ac:chgData name="YAN LUO" userId="" providerId="" clId="Web-{86B35720-4193-446F-B2D5-9AD9984A55EF}" dt="2021-08-19T14:10:01.737" v="18" actId="20577"/>
          <ac:spMkLst>
            <pc:docMk/>
            <pc:sldMk cId="3975168428" sldId="317"/>
            <ac:spMk id="3" creationId="{04523243-E4D6-45EC-97C8-D44398FB7417}"/>
          </ac:spMkLst>
        </pc:spChg>
        <pc:spChg chg="mod">
          <ac:chgData name="YAN LUO" userId="" providerId="" clId="Web-{86B35720-4193-446F-B2D5-9AD9984A55EF}" dt="2021-08-19T14:12:24.459" v="39" actId="20577"/>
          <ac:spMkLst>
            <pc:docMk/>
            <pc:sldMk cId="3975168428" sldId="317"/>
            <ac:spMk id="5" creationId="{1B07C49E-AFFC-EC46-8930-E4D428F5F943}"/>
          </ac:spMkLst>
        </pc:spChg>
      </pc:sldChg>
      <pc:sldChg chg="modSp">
        <pc:chgData name="YAN LUO" userId="" providerId="" clId="Web-{86B35720-4193-446F-B2D5-9AD9984A55EF}" dt="2021-08-19T14:15:56.635" v="140" actId="20577"/>
        <pc:sldMkLst>
          <pc:docMk/>
          <pc:sldMk cId="239597884" sldId="318"/>
        </pc:sldMkLst>
        <pc:spChg chg="mod">
          <ac:chgData name="YAN LUO" userId="" providerId="" clId="Web-{86B35720-4193-446F-B2D5-9AD9984A55EF}" dt="2021-08-19T14:15:56.635" v="140" actId="20577"/>
          <ac:spMkLst>
            <pc:docMk/>
            <pc:sldMk cId="239597884" sldId="318"/>
            <ac:spMk id="5" creationId="{85D9F803-CDBC-C74C-AF1B-2B5937D1C241}"/>
          </ac:spMkLst>
        </pc:spChg>
      </pc:sldChg>
      <pc:sldChg chg="modSp">
        <pc:chgData name="YAN LUO" userId="" providerId="" clId="Web-{86B35720-4193-446F-B2D5-9AD9984A55EF}" dt="2021-08-19T14:16:10.167" v="168" actId="20577"/>
        <pc:sldMkLst>
          <pc:docMk/>
          <pc:sldMk cId="232499080" sldId="319"/>
        </pc:sldMkLst>
        <pc:spChg chg="mod">
          <ac:chgData name="YAN LUO" userId="" providerId="" clId="Web-{86B35720-4193-446F-B2D5-9AD9984A55EF}" dt="2021-08-19T14:16:10.167" v="168" actId="20577"/>
          <ac:spMkLst>
            <pc:docMk/>
            <pc:sldMk cId="232499080" sldId="319"/>
            <ac:spMk id="5" creationId="{85D9F803-CDBC-C74C-AF1B-2B5937D1C241}"/>
          </ac:spMkLst>
        </pc:spChg>
      </pc:sldChg>
      <pc:sldChg chg="modSp addCm">
        <pc:chgData name="YAN LUO" userId="" providerId="" clId="Web-{86B35720-4193-446F-B2D5-9AD9984A55EF}" dt="2021-08-19T14:58:05.144" v="175"/>
        <pc:sldMkLst>
          <pc:docMk/>
          <pc:sldMk cId="700132931" sldId="322"/>
        </pc:sldMkLst>
        <pc:spChg chg="mod">
          <ac:chgData name="YAN LUO" userId="" providerId="" clId="Web-{86B35720-4193-446F-B2D5-9AD9984A55EF}" dt="2021-08-19T14:17:04.699" v="171" actId="20577"/>
          <ac:spMkLst>
            <pc:docMk/>
            <pc:sldMk cId="700132931" sldId="322"/>
            <ac:spMk id="5" creationId="{85D9F803-CDBC-C74C-AF1B-2B5937D1C241}"/>
          </ac:spMkLst>
        </pc:spChg>
      </pc:sldChg>
      <pc:sldChg chg="modSp">
        <pc:chgData name="YAN LUO" userId="" providerId="" clId="Web-{86B35720-4193-446F-B2D5-9AD9984A55EF}" dt="2021-08-19T14:17:12.528" v="174" actId="20577"/>
        <pc:sldMkLst>
          <pc:docMk/>
          <pc:sldMk cId="1866160706" sldId="323"/>
        </pc:sldMkLst>
        <pc:spChg chg="mod">
          <ac:chgData name="YAN LUO" userId="" providerId="" clId="Web-{86B35720-4193-446F-B2D5-9AD9984A55EF}" dt="2021-08-19T14:17:12.528" v="174" actId="20577"/>
          <ac:spMkLst>
            <pc:docMk/>
            <pc:sldMk cId="1866160706" sldId="323"/>
            <ac:spMk id="5" creationId="{85D9F803-CDBC-C74C-AF1B-2B5937D1C241}"/>
          </ac:spMkLst>
        </pc:spChg>
      </pc:sldChg>
      <pc:sldChg chg="modSp">
        <pc:chgData name="YAN LUO" userId="" providerId="" clId="Web-{86B35720-4193-446F-B2D5-9AD9984A55EF}" dt="2021-08-19T14:58:49.817" v="250" actId="20577"/>
        <pc:sldMkLst>
          <pc:docMk/>
          <pc:sldMk cId="252359608" sldId="324"/>
        </pc:sldMkLst>
        <pc:spChg chg="mod">
          <ac:chgData name="YAN LUO" userId="" providerId="" clId="Web-{86B35720-4193-446F-B2D5-9AD9984A55EF}" dt="2021-08-19T14:58:49.817" v="250" actId="20577"/>
          <ac:spMkLst>
            <pc:docMk/>
            <pc:sldMk cId="252359608" sldId="324"/>
            <ac:spMk id="5" creationId="{85D9F803-CDBC-C74C-AF1B-2B5937D1C241}"/>
          </ac:spMkLst>
        </pc:spChg>
      </pc:sldChg>
    </pc:docChg>
  </pc:docChgLst>
  <pc:docChgLst>
    <pc:chgData name="annaasgaraly@ibm.com" clId="Web-{10340FDF-B15C-4CFF-B487-146F9B98A252}"/>
    <pc:docChg chg="modSld">
      <pc:chgData name="annaasgaraly@ibm.com" userId="" providerId="" clId="Web-{10340FDF-B15C-4CFF-B487-146F9B98A252}" dt="2021-08-10T21:47:37.589" v="27"/>
      <pc:docMkLst>
        <pc:docMk/>
      </pc:docMkLst>
      <pc:sldChg chg="mod setBg">
        <pc:chgData name="annaasgaraly@ibm.com" userId="" providerId="" clId="Web-{10340FDF-B15C-4CFF-B487-146F9B98A252}" dt="2021-08-10T21:45:57.511" v="22"/>
        <pc:sldMkLst>
          <pc:docMk/>
          <pc:sldMk cId="3181088097" sldId="278"/>
        </pc:sldMkLst>
      </pc:sldChg>
      <pc:sldChg chg="mod setBg">
        <pc:chgData name="annaasgaraly@ibm.com" userId="" providerId="" clId="Web-{10340FDF-B15C-4CFF-B487-146F9B98A252}" dt="2021-08-10T21:39:24.478" v="2"/>
        <pc:sldMkLst>
          <pc:docMk/>
          <pc:sldMk cId="178270660" sldId="284"/>
        </pc:sldMkLst>
      </pc:sldChg>
      <pc:sldChg chg="mod setBg">
        <pc:chgData name="annaasgaraly@ibm.com" userId="" providerId="" clId="Web-{10340FDF-B15C-4CFF-B487-146F9B98A252}" dt="2021-08-10T21:46:27.417" v="25"/>
        <pc:sldMkLst>
          <pc:docMk/>
          <pc:sldMk cId="1290394134" sldId="288"/>
        </pc:sldMkLst>
      </pc:sldChg>
      <pc:sldChg chg="mod setBg">
        <pc:chgData name="annaasgaraly@ibm.com" userId="" providerId="" clId="Web-{10340FDF-B15C-4CFF-B487-146F9B98A252}" dt="2021-08-10T21:46:06.604" v="23"/>
        <pc:sldMkLst>
          <pc:docMk/>
          <pc:sldMk cId="1023352497" sldId="294"/>
        </pc:sldMkLst>
      </pc:sldChg>
      <pc:sldChg chg="mod setBg">
        <pc:chgData name="annaasgaraly@ibm.com" userId="" providerId="" clId="Web-{10340FDF-B15C-4CFF-B487-146F9B98A252}" dt="2021-08-10T21:47:37.589" v="27"/>
        <pc:sldMkLst>
          <pc:docMk/>
          <pc:sldMk cId="3093198887" sldId="298"/>
        </pc:sldMkLst>
      </pc:sldChg>
      <pc:sldChg chg="mod setBg">
        <pc:chgData name="annaasgaraly@ibm.com" userId="" providerId="" clId="Web-{10340FDF-B15C-4CFF-B487-146F9B98A252}" dt="2021-08-10T21:46:43.870" v="26"/>
        <pc:sldMkLst>
          <pc:docMk/>
          <pc:sldMk cId="733461713" sldId="321"/>
        </pc:sldMkLst>
      </pc:sldChg>
      <pc:sldChg chg="modSp mod setBg">
        <pc:chgData name="annaasgaraly@ibm.com" userId="" providerId="" clId="Web-{10340FDF-B15C-4CFF-B487-146F9B98A252}" dt="2021-08-10T21:42:44.994" v="17" actId="1076"/>
        <pc:sldMkLst>
          <pc:docMk/>
          <pc:sldMk cId="1277611629" sldId="327"/>
        </pc:sldMkLst>
        <pc:spChg chg="mod">
          <ac:chgData name="annaasgaraly@ibm.com" userId="" providerId="" clId="Web-{10340FDF-B15C-4CFF-B487-146F9B98A252}" dt="2021-08-10T21:42:44.994" v="17" actId="1076"/>
          <ac:spMkLst>
            <pc:docMk/>
            <pc:sldMk cId="1277611629" sldId="327"/>
            <ac:spMk id="6" creationId="{2C36AF9D-A911-994B-90EA-013D4CDA5604}"/>
          </ac:spMkLst>
        </pc:spChg>
      </pc:sldChg>
      <pc:sldChg chg="modSp mod setBg">
        <pc:chgData name="annaasgaraly@ibm.com" userId="" providerId="" clId="Web-{10340FDF-B15C-4CFF-B487-146F9B98A252}" dt="2021-08-10T21:41:36.353" v="12" actId="1076"/>
        <pc:sldMkLst>
          <pc:docMk/>
          <pc:sldMk cId="661040741" sldId="329"/>
        </pc:sldMkLst>
        <pc:picChg chg="mod">
          <ac:chgData name="annaasgaraly@ibm.com" userId="" providerId="" clId="Web-{10340FDF-B15C-4CFF-B487-146F9B98A252}" dt="2021-08-10T21:41:36.338" v="9" actId="1076"/>
          <ac:picMkLst>
            <pc:docMk/>
            <pc:sldMk cId="661040741" sldId="329"/>
            <ac:picMk id="8" creationId="{F88AB437-E43C-436D-B35E-51887C103800}"/>
          </ac:picMkLst>
        </pc:picChg>
        <pc:picChg chg="mod">
          <ac:chgData name="annaasgaraly@ibm.com" userId="" providerId="" clId="Web-{10340FDF-B15C-4CFF-B487-146F9B98A252}" dt="2021-08-10T21:41:36.338" v="10" actId="1076"/>
          <ac:picMkLst>
            <pc:docMk/>
            <pc:sldMk cId="661040741" sldId="329"/>
            <ac:picMk id="9" creationId="{89FBF71A-DDF5-4BAA-B9B5-91B4675FF80E}"/>
          </ac:picMkLst>
        </pc:picChg>
        <pc:picChg chg="mod">
          <ac:chgData name="annaasgaraly@ibm.com" userId="" providerId="" clId="Web-{10340FDF-B15C-4CFF-B487-146F9B98A252}" dt="2021-08-10T21:41:36.338" v="11" actId="1076"/>
          <ac:picMkLst>
            <pc:docMk/>
            <pc:sldMk cId="661040741" sldId="329"/>
            <ac:picMk id="10" creationId="{225AE237-9A47-4E0B-AE8A-DD0CED30B39D}"/>
          </ac:picMkLst>
        </pc:picChg>
        <pc:picChg chg="mod">
          <ac:chgData name="annaasgaraly@ibm.com" userId="" providerId="" clId="Web-{10340FDF-B15C-4CFF-B487-146F9B98A252}" dt="2021-08-10T21:41:36.353" v="12" actId="1076"/>
          <ac:picMkLst>
            <pc:docMk/>
            <pc:sldMk cId="661040741" sldId="329"/>
            <ac:picMk id="11" creationId="{E1021DDF-7C74-4FD8-AE38-AFFCC057C8C2}"/>
          </ac:picMkLst>
        </pc:picChg>
      </pc:sldChg>
      <pc:sldChg chg="delSp">
        <pc:chgData name="annaasgaraly@ibm.com" userId="" providerId="" clId="Web-{10340FDF-B15C-4CFF-B487-146F9B98A252}" dt="2021-08-10T21:41:45.322" v="13"/>
        <pc:sldMkLst>
          <pc:docMk/>
          <pc:sldMk cId="724038033" sldId="330"/>
        </pc:sldMkLst>
        <pc:picChg chg="del">
          <ac:chgData name="annaasgaraly@ibm.com" userId="" providerId="" clId="Web-{10340FDF-B15C-4CFF-B487-146F9B98A252}" dt="2021-08-10T21:41:45.322" v="13"/>
          <ac:picMkLst>
            <pc:docMk/>
            <pc:sldMk cId="724038033" sldId="330"/>
            <ac:picMk id="5" creationId="{CB1F49FF-991F-486B-915B-B77CF4EFA4FC}"/>
          </ac:picMkLst>
        </pc:picChg>
      </pc:sldChg>
      <pc:sldChg chg="delSp">
        <pc:chgData name="annaasgaraly@ibm.com" userId="" providerId="" clId="Web-{10340FDF-B15C-4CFF-B487-146F9B98A252}" dt="2021-08-10T21:41:47.681" v="14"/>
        <pc:sldMkLst>
          <pc:docMk/>
          <pc:sldMk cId="1980221439" sldId="331"/>
        </pc:sldMkLst>
        <pc:picChg chg="del">
          <ac:chgData name="annaasgaraly@ibm.com" userId="" providerId="" clId="Web-{10340FDF-B15C-4CFF-B487-146F9B98A252}" dt="2021-08-10T21:41:47.681" v="14"/>
          <ac:picMkLst>
            <pc:docMk/>
            <pc:sldMk cId="1980221439" sldId="331"/>
            <ac:picMk id="2" creationId="{8A66F7ED-A8F1-451C-8775-2EC870DFBB7B}"/>
          </ac:picMkLst>
        </pc:picChg>
      </pc:sldChg>
      <pc:sldChg chg="delSp">
        <pc:chgData name="annaasgaraly@ibm.com" userId="" providerId="" clId="Web-{10340FDF-B15C-4CFF-B487-146F9B98A252}" dt="2021-08-10T21:41:49.431" v="15"/>
        <pc:sldMkLst>
          <pc:docMk/>
          <pc:sldMk cId="2560061391" sldId="332"/>
        </pc:sldMkLst>
        <pc:picChg chg="del">
          <ac:chgData name="annaasgaraly@ibm.com" userId="" providerId="" clId="Web-{10340FDF-B15C-4CFF-B487-146F9B98A252}" dt="2021-08-10T21:41:49.431" v="15"/>
          <ac:picMkLst>
            <pc:docMk/>
            <pc:sldMk cId="2560061391" sldId="332"/>
            <ac:picMk id="3" creationId="{5183A175-625A-4E5B-9091-5DB0C049168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D167474-952B-AC43-BEC3-541C80E3FD9C}"/>
              </a:ext>
            </a:extLst>
          </p:cNvPr>
          <p:cNvSpPr>
            <a:spLocks noGrp="1"/>
          </p:cNvSpPr>
          <p:nvPr>
            <p:ph type="hdr" sz="quarter"/>
          </p:nvPr>
        </p:nvSpPr>
        <p:spPr>
          <a:xfrm>
            <a:off x="0" y="0"/>
            <a:ext cx="2971800" cy="93663"/>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B6DC1C6-1287-2C4A-84C8-98EFD82F9A6C}"/>
              </a:ext>
            </a:extLst>
          </p:cNvPr>
          <p:cNvSpPr>
            <a:spLocks noGrp="1"/>
          </p:cNvSpPr>
          <p:nvPr>
            <p:ph type="dt" sz="quarter" idx="1"/>
          </p:nvPr>
        </p:nvSpPr>
        <p:spPr>
          <a:xfrm>
            <a:off x="3884613" y="0"/>
            <a:ext cx="2971800" cy="93663"/>
          </a:xfrm>
          <a:prstGeom prst="rect">
            <a:avLst/>
          </a:prstGeom>
        </p:spPr>
        <p:txBody>
          <a:bodyPr vert="horz" lIns="91440" tIns="45720" rIns="91440" bIns="45720" rtlCol="0"/>
          <a:lstStyle>
            <a:lvl1pPr algn="r">
              <a:defRPr sz="1200"/>
            </a:lvl1pPr>
          </a:lstStyle>
          <a:p>
            <a:fld id="{C61B1DFE-DEC1-F84C-B64B-0BC4AFB87332}" type="datetimeFigureOut">
              <a:rPr lang="en-US" smtClean="0"/>
              <a:t>11/28/2024</a:t>
            </a:fld>
            <a:endParaRPr lang="en-US"/>
          </a:p>
        </p:txBody>
      </p:sp>
      <p:sp>
        <p:nvSpPr>
          <p:cNvPr id="4" name="Footer Placeholder 3">
            <a:extLst>
              <a:ext uri="{FF2B5EF4-FFF2-40B4-BE49-F238E27FC236}">
                <a16:creationId xmlns:a16="http://schemas.microsoft.com/office/drawing/2014/main" id="{06B322D0-710C-764D-ADE9-C566FF3B05D7}"/>
              </a:ext>
            </a:extLst>
          </p:cNvPr>
          <p:cNvSpPr>
            <a:spLocks noGrp="1"/>
          </p:cNvSpPr>
          <p:nvPr>
            <p:ph type="ftr" sz="quarter" idx="2"/>
          </p:nvPr>
        </p:nvSpPr>
        <p:spPr>
          <a:xfrm>
            <a:off x="0" y="1763713"/>
            <a:ext cx="2971800" cy="9366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42A2AE0-FDA0-1248-8D07-A5244E897ED5}"/>
              </a:ext>
            </a:extLst>
          </p:cNvPr>
          <p:cNvSpPr>
            <a:spLocks noGrp="1"/>
          </p:cNvSpPr>
          <p:nvPr>
            <p:ph type="sldNum" sz="quarter" idx="3"/>
          </p:nvPr>
        </p:nvSpPr>
        <p:spPr>
          <a:xfrm>
            <a:off x="3884613" y="1763713"/>
            <a:ext cx="2971800" cy="93662"/>
          </a:xfrm>
          <a:prstGeom prst="rect">
            <a:avLst/>
          </a:prstGeom>
        </p:spPr>
        <p:txBody>
          <a:bodyPr vert="horz" lIns="91440" tIns="45720" rIns="91440" bIns="45720" rtlCol="0" anchor="b"/>
          <a:lstStyle>
            <a:lvl1pPr algn="r">
              <a:defRPr sz="1200"/>
            </a:lvl1pPr>
          </a:lstStyle>
          <a:p>
            <a:fld id="{FD91E733-BECA-E944-9B7F-321864631FC0}" type="slidenum">
              <a:rPr lang="en-US" smtClean="0"/>
              <a:t>‹Nº›</a:t>
            </a:fld>
            <a:endParaRPr lang="en-US"/>
          </a:p>
        </p:txBody>
      </p:sp>
    </p:spTree>
    <p:extLst>
      <p:ext uri="{BB962C8B-B14F-4D97-AF65-F5344CB8AC3E}">
        <p14:creationId xmlns:p14="http://schemas.microsoft.com/office/powerpoint/2010/main" val="4071015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11/28/2024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‹Nº›</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2</a:t>
            </a:fld>
            <a:endParaRPr lang="en-US" dirty="0"/>
          </a:p>
        </p:txBody>
      </p:sp>
    </p:spTree>
    <p:extLst>
      <p:ext uri="{BB962C8B-B14F-4D97-AF65-F5344CB8AC3E}">
        <p14:creationId xmlns:p14="http://schemas.microsoft.com/office/powerpoint/2010/main" val="4208315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4</a:t>
            </a:fld>
            <a:endParaRPr lang="en-US"/>
          </a:p>
        </p:txBody>
      </p:sp>
    </p:spTree>
    <p:extLst>
      <p:ext uri="{BB962C8B-B14F-4D97-AF65-F5344CB8AC3E}">
        <p14:creationId xmlns:p14="http://schemas.microsoft.com/office/powerpoint/2010/main" val="4226275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16</a:t>
            </a:fld>
            <a:endParaRPr lang="en-US"/>
          </a:p>
        </p:txBody>
      </p:sp>
    </p:spTree>
    <p:extLst>
      <p:ext uri="{BB962C8B-B14F-4D97-AF65-F5344CB8AC3E}">
        <p14:creationId xmlns:p14="http://schemas.microsoft.com/office/powerpoint/2010/main" val="3924966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‹Nº›</a:t>
            </a:fld>
            <a:endParaRPr lang="en-US"/>
          </a:p>
        </p:txBody>
      </p:sp>
    </p:spTree>
    <p:extLst>
      <p:ext uri="{BB962C8B-B14F-4D97-AF65-F5344CB8AC3E}">
        <p14:creationId xmlns:p14="http://schemas.microsoft.com/office/powerpoint/2010/main" val="2372729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DD383-EB92-5540-96BB-199B7760EF4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9FED7B-4DA5-4346-B7E2-D18782430F68}"/>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2B5F2C-52A9-3047-A473-9FFC051518A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11/28/2024</a:t>
            </a:fld>
            <a:endParaRPr lang="en-US"/>
          </a:p>
        </p:txBody>
      </p:sp>
      <p:sp>
        <p:nvSpPr>
          <p:cNvPr id="5" name="Footer Placeholder 4">
            <a:extLst>
              <a:ext uri="{FF2B5EF4-FFF2-40B4-BE49-F238E27FC236}">
                <a16:creationId xmlns:a16="http://schemas.microsoft.com/office/drawing/2014/main" id="{DAC041C9-0677-664D-B2BB-69B0A6A709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0B34EA4-D670-2C41-9EF4-392023D22E4F}"/>
              </a:ext>
            </a:extLst>
          </p:cNvPr>
          <p:cNvSpPr>
            <a:spLocks noGrp="1"/>
          </p:cNvSpPr>
          <p:nvPr>
            <p:ph type="sldNum" sz="quarter" idx="12"/>
          </p:nvPr>
        </p:nvSpPr>
        <p:spPr/>
        <p:txBody>
          <a:bodyPr/>
          <a:lstStyle/>
          <a:p>
            <a:fld id="{A190C97C-0095-2443-AC12-FA4CBA4ACD4D}" type="slidenum">
              <a:rPr lang="en-US" smtClean="0"/>
              <a:t>‹Nº›</a:t>
            </a:fld>
            <a:endParaRPr lang="en-US"/>
          </a:p>
        </p:txBody>
      </p:sp>
    </p:spTree>
    <p:extLst>
      <p:ext uri="{BB962C8B-B14F-4D97-AF65-F5344CB8AC3E}">
        <p14:creationId xmlns:p14="http://schemas.microsoft.com/office/powerpoint/2010/main" val="748549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05DB93-A58E-714C-BD6E-76F1D21AEA0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F83819-F149-7645-A0DD-B53DD9D84837}"/>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FB065F-A67E-EF4E-A12F-EB30F584E49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11/28/2024</a:t>
            </a:fld>
            <a:endParaRPr lang="en-US"/>
          </a:p>
        </p:txBody>
      </p:sp>
      <p:sp>
        <p:nvSpPr>
          <p:cNvPr id="5" name="Footer Placeholder 4">
            <a:extLst>
              <a:ext uri="{FF2B5EF4-FFF2-40B4-BE49-F238E27FC236}">
                <a16:creationId xmlns:a16="http://schemas.microsoft.com/office/drawing/2014/main" id="{356E9D5F-8CC5-8740-9426-35E9D812FC6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BB1DE0B-93CB-5C41-B581-C00D0F9F7CC2}"/>
              </a:ext>
            </a:extLst>
          </p:cNvPr>
          <p:cNvSpPr>
            <a:spLocks noGrp="1"/>
          </p:cNvSpPr>
          <p:nvPr>
            <p:ph type="sldNum" sz="quarter" idx="12"/>
          </p:nvPr>
        </p:nvSpPr>
        <p:spPr/>
        <p:txBody>
          <a:bodyPr/>
          <a:lstStyle/>
          <a:p>
            <a:fld id="{A190C97C-0095-2443-AC12-FA4CBA4ACD4D}" type="slidenum">
              <a:rPr lang="en-US" smtClean="0"/>
              <a:t>‹Nº›</a:t>
            </a:fld>
            <a:endParaRPr lang="en-US"/>
          </a:p>
        </p:txBody>
      </p:sp>
    </p:spTree>
    <p:extLst>
      <p:ext uri="{BB962C8B-B14F-4D97-AF65-F5344CB8AC3E}">
        <p14:creationId xmlns:p14="http://schemas.microsoft.com/office/powerpoint/2010/main" val="85729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_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a:prstGeom prst="rect">
            <a:avLst/>
          </a:prstGeo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a:t>Click to edit Master title style</a:t>
            </a:r>
          </a:p>
        </p:txBody>
      </p:sp>
      <p:sp>
        <p:nvSpPr>
          <p:cNvPr id="2" name="Footer Placeholder 1">
            <a:extLst>
              <a:ext uri="{FF2B5EF4-FFF2-40B4-BE49-F238E27FC236}">
                <a16:creationId xmlns:a16="http://schemas.microsoft.com/office/drawing/2014/main" id="{FD30FDD2-E0CC-3E4C-A49E-91BE8BE0367F}"/>
              </a:ext>
            </a:extLst>
          </p:cNvPr>
          <p:cNvSpPr>
            <a:spLocks noGrp="1"/>
          </p:cNvSpPr>
          <p:nvPr>
            <p:ph type="ftr" sz="quarter" idx="10"/>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1038078290"/>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CE525-4063-4C4F-8334-FBA02DB6937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CB14EC97-9D34-BE48-9367-02F3BA14827A}"/>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BB8E19-FEF2-7A4B-8575-5AFEB134BC5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11/28/2024</a:t>
            </a:fld>
            <a:endParaRPr lang="en-US"/>
          </a:p>
        </p:txBody>
      </p:sp>
      <p:sp>
        <p:nvSpPr>
          <p:cNvPr id="5" name="Footer Placeholder 4">
            <a:extLst>
              <a:ext uri="{FF2B5EF4-FFF2-40B4-BE49-F238E27FC236}">
                <a16:creationId xmlns:a16="http://schemas.microsoft.com/office/drawing/2014/main" id="{513A4E28-3138-784C-8CBB-8586D8EE030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FB07D0F-3645-6B43-9AD7-762199572C65}"/>
              </a:ext>
            </a:extLst>
          </p:cNvPr>
          <p:cNvSpPr>
            <a:spLocks noGrp="1"/>
          </p:cNvSpPr>
          <p:nvPr>
            <p:ph type="sldNum" sz="quarter" idx="12"/>
          </p:nvPr>
        </p:nvSpPr>
        <p:spPr/>
        <p:txBody>
          <a:bodyPr/>
          <a:lstStyle/>
          <a:p>
            <a:fld id="{A190C97C-0095-2443-AC12-FA4CBA4ACD4D}" type="slidenum">
              <a:rPr lang="en-US" smtClean="0"/>
              <a:t>‹Nº›</a:t>
            </a:fld>
            <a:endParaRPr lang="en-US"/>
          </a:p>
        </p:txBody>
      </p:sp>
    </p:spTree>
    <p:extLst>
      <p:ext uri="{BB962C8B-B14F-4D97-AF65-F5344CB8AC3E}">
        <p14:creationId xmlns:p14="http://schemas.microsoft.com/office/powerpoint/2010/main" val="2669837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63CE8-FC8A-B648-971E-6DC96997A7A7}"/>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634958-58AE-3F4E-8C00-440B25A937A7}"/>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872462-6007-A64A-86E6-F5ED46C87269}"/>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11/28/2024</a:t>
            </a:fld>
            <a:endParaRPr lang="en-US"/>
          </a:p>
        </p:txBody>
      </p:sp>
      <p:sp>
        <p:nvSpPr>
          <p:cNvPr id="5" name="Footer Placeholder 4">
            <a:extLst>
              <a:ext uri="{FF2B5EF4-FFF2-40B4-BE49-F238E27FC236}">
                <a16:creationId xmlns:a16="http://schemas.microsoft.com/office/drawing/2014/main" id="{99D379FD-EE00-8243-9FA5-BC4C116FAB7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E72C754-6A4A-424A-B972-C341147C4E0D}"/>
              </a:ext>
            </a:extLst>
          </p:cNvPr>
          <p:cNvSpPr>
            <a:spLocks noGrp="1"/>
          </p:cNvSpPr>
          <p:nvPr>
            <p:ph type="sldNum" sz="quarter" idx="12"/>
          </p:nvPr>
        </p:nvSpPr>
        <p:spPr/>
        <p:txBody>
          <a:bodyPr/>
          <a:lstStyle/>
          <a:p>
            <a:fld id="{A190C97C-0095-2443-AC12-FA4CBA4ACD4D}" type="slidenum">
              <a:rPr lang="en-US" smtClean="0"/>
              <a:t>‹Nº›</a:t>
            </a:fld>
            <a:endParaRPr lang="en-US"/>
          </a:p>
        </p:txBody>
      </p:sp>
    </p:spTree>
    <p:extLst>
      <p:ext uri="{BB962C8B-B14F-4D97-AF65-F5344CB8AC3E}">
        <p14:creationId xmlns:p14="http://schemas.microsoft.com/office/powerpoint/2010/main" val="3983851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B8FC9-14F0-064F-BEB7-9DA0B582216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9F565333-3885-5246-9997-584B944334CC}"/>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A3D495-0AB7-4245-BD03-FEF725EE8B32}"/>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A3532B-22A8-4948-8614-690AB67FC7F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11/28/2024</a:t>
            </a:fld>
            <a:endParaRPr lang="en-US"/>
          </a:p>
        </p:txBody>
      </p:sp>
      <p:sp>
        <p:nvSpPr>
          <p:cNvPr id="6" name="Footer Placeholder 5">
            <a:extLst>
              <a:ext uri="{FF2B5EF4-FFF2-40B4-BE49-F238E27FC236}">
                <a16:creationId xmlns:a16="http://schemas.microsoft.com/office/drawing/2014/main" id="{BE45A5D6-868E-4849-A5DA-84702CEDFE8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D682E35-43FC-E946-AA84-7E00546A24B6}"/>
              </a:ext>
            </a:extLst>
          </p:cNvPr>
          <p:cNvSpPr>
            <a:spLocks noGrp="1"/>
          </p:cNvSpPr>
          <p:nvPr>
            <p:ph type="sldNum" sz="quarter" idx="12"/>
          </p:nvPr>
        </p:nvSpPr>
        <p:spPr/>
        <p:txBody>
          <a:bodyPr/>
          <a:lstStyle/>
          <a:p>
            <a:fld id="{A190C97C-0095-2443-AC12-FA4CBA4ACD4D}" type="slidenum">
              <a:rPr lang="en-US" smtClean="0"/>
              <a:t>‹Nº›</a:t>
            </a:fld>
            <a:endParaRPr lang="en-US"/>
          </a:p>
        </p:txBody>
      </p:sp>
    </p:spTree>
    <p:extLst>
      <p:ext uri="{BB962C8B-B14F-4D97-AF65-F5344CB8AC3E}">
        <p14:creationId xmlns:p14="http://schemas.microsoft.com/office/powerpoint/2010/main" val="1445983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14121-1457-7D45-BFFD-BECD6649741B}"/>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6CE09A76-C125-0945-BCD8-FF2A0498A56E}"/>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B142CC-BC3F-664E-A6C2-3854B8D4E8C7}"/>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FA8D54-9ED9-E345-B69E-FF5D485B134B}"/>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9B295F-F3C2-5646-A5F3-194FE6EFEB29}"/>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516157-5FC9-E841-A6FC-14EBCFDEC672}"/>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11/28/2024</a:t>
            </a:fld>
            <a:endParaRPr lang="en-US"/>
          </a:p>
        </p:txBody>
      </p:sp>
      <p:sp>
        <p:nvSpPr>
          <p:cNvPr id="8" name="Footer Placeholder 7">
            <a:extLst>
              <a:ext uri="{FF2B5EF4-FFF2-40B4-BE49-F238E27FC236}">
                <a16:creationId xmlns:a16="http://schemas.microsoft.com/office/drawing/2014/main" id="{3544E072-D5B7-D647-82C0-40BEAE857D4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47A73D6E-2A82-7344-BB8C-513E6DA4E143}"/>
              </a:ext>
            </a:extLst>
          </p:cNvPr>
          <p:cNvSpPr>
            <a:spLocks noGrp="1"/>
          </p:cNvSpPr>
          <p:nvPr>
            <p:ph type="sldNum" sz="quarter" idx="12"/>
          </p:nvPr>
        </p:nvSpPr>
        <p:spPr/>
        <p:txBody>
          <a:bodyPr/>
          <a:lstStyle/>
          <a:p>
            <a:fld id="{A190C97C-0095-2443-AC12-FA4CBA4ACD4D}" type="slidenum">
              <a:rPr lang="en-US" smtClean="0"/>
              <a:t>‹Nº›</a:t>
            </a:fld>
            <a:endParaRPr lang="en-US"/>
          </a:p>
        </p:txBody>
      </p:sp>
    </p:spTree>
    <p:extLst>
      <p:ext uri="{BB962C8B-B14F-4D97-AF65-F5344CB8AC3E}">
        <p14:creationId xmlns:p14="http://schemas.microsoft.com/office/powerpoint/2010/main" val="3472103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B4CE-9E7B-564C-A6C3-DCABF996FBD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4CF8A31D-92A5-DF47-9C3A-9F9C1CF8FC6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11/28/2024</a:t>
            </a:fld>
            <a:endParaRPr lang="en-US"/>
          </a:p>
        </p:txBody>
      </p:sp>
      <p:sp>
        <p:nvSpPr>
          <p:cNvPr id="4" name="Footer Placeholder 3">
            <a:extLst>
              <a:ext uri="{FF2B5EF4-FFF2-40B4-BE49-F238E27FC236}">
                <a16:creationId xmlns:a16="http://schemas.microsoft.com/office/drawing/2014/main" id="{FFE7EADA-8BC4-974C-BBA1-7390F15FD5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E89EC0A8-C281-FF40-A774-EAF6089BB00F}"/>
              </a:ext>
            </a:extLst>
          </p:cNvPr>
          <p:cNvSpPr>
            <a:spLocks noGrp="1"/>
          </p:cNvSpPr>
          <p:nvPr>
            <p:ph type="sldNum" sz="quarter" idx="12"/>
          </p:nvPr>
        </p:nvSpPr>
        <p:spPr/>
        <p:txBody>
          <a:bodyPr/>
          <a:lstStyle/>
          <a:p>
            <a:fld id="{A190C97C-0095-2443-AC12-FA4CBA4ACD4D}" type="slidenum">
              <a:rPr lang="en-US" smtClean="0"/>
              <a:t>‹Nº›</a:t>
            </a:fld>
            <a:endParaRPr lang="en-US"/>
          </a:p>
        </p:txBody>
      </p:sp>
    </p:spTree>
    <p:extLst>
      <p:ext uri="{BB962C8B-B14F-4D97-AF65-F5344CB8AC3E}">
        <p14:creationId xmlns:p14="http://schemas.microsoft.com/office/powerpoint/2010/main" val="2428588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027EBC-C9EC-5844-B3BF-5151B2F70EA4}"/>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11/28/2024</a:t>
            </a:fld>
            <a:endParaRPr lang="en-US"/>
          </a:p>
        </p:txBody>
      </p:sp>
      <p:sp>
        <p:nvSpPr>
          <p:cNvPr id="3" name="Footer Placeholder 2">
            <a:extLst>
              <a:ext uri="{FF2B5EF4-FFF2-40B4-BE49-F238E27FC236}">
                <a16:creationId xmlns:a16="http://schemas.microsoft.com/office/drawing/2014/main" id="{A9F664BF-C7CE-DC46-9D6D-A9335EE9D8B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6A1AAD4E-B732-E349-8793-C20A3D6B70AE}"/>
              </a:ext>
            </a:extLst>
          </p:cNvPr>
          <p:cNvSpPr>
            <a:spLocks noGrp="1"/>
          </p:cNvSpPr>
          <p:nvPr>
            <p:ph type="sldNum" sz="quarter" idx="12"/>
          </p:nvPr>
        </p:nvSpPr>
        <p:spPr/>
        <p:txBody>
          <a:bodyPr/>
          <a:lstStyle/>
          <a:p>
            <a:fld id="{A190C97C-0095-2443-AC12-FA4CBA4ACD4D}" type="slidenum">
              <a:rPr lang="en-US" smtClean="0"/>
              <a:t>‹Nº›</a:t>
            </a:fld>
            <a:endParaRPr lang="en-US"/>
          </a:p>
        </p:txBody>
      </p:sp>
    </p:spTree>
    <p:extLst>
      <p:ext uri="{BB962C8B-B14F-4D97-AF65-F5344CB8AC3E}">
        <p14:creationId xmlns:p14="http://schemas.microsoft.com/office/powerpoint/2010/main" val="1418628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3A651-FEEA-2140-82D8-9C06A36F929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D2DAEA-C881-354D-A17E-2A95857F0CA4}"/>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2148C2-62EB-B446-BB7C-69F5E480649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4D069-D155-9141-9045-DB41904753A7}"/>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11/28/2024</a:t>
            </a:fld>
            <a:endParaRPr lang="en-US"/>
          </a:p>
        </p:txBody>
      </p:sp>
      <p:sp>
        <p:nvSpPr>
          <p:cNvPr id="6" name="Footer Placeholder 5">
            <a:extLst>
              <a:ext uri="{FF2B5EF4-FFF2-40B4-BE49-F238E27FC236}">
                <a16:creationId xmlns:a16="http://schemas.microsoft.com/office/drawing/2014/main" id="{2C0EE34C-EABB-6848-A341-7CA0C29379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0C04AAD-C125-DD44-8102-9F28820805FD}"/>
              </a:ext>
            </a:extLst>
          </p:cNvPr>
          <p:cNvSpPr>
            <a:spLocks noGrp="1"/>
          </p:cNvSpPr>
          <p:nvPr>
            <p:ph type="sldNum" sz="quarter" idx="12"/>
          </p:nvPr>
        </p:nvSpPr>
        <p:spPr/>
        <p:txBody>
          <a:bodyPr/>
          <a:lstStyle/>
          <a:p>
            <a:fld id="{A190C97C-0095-2443-AC12-FA4CBA4ACD4D}" type="slidenum">
              <a:rPr lang="en-US" smtClean="0"/>
              <a:t>‹Nº›</a:t>
            </a:fld>
            <a:endParaRPr lang="en-US"/>
          </a:p>
        </p:txBody>
      </p:sp>
    </p:spTree>
    <p:extLst>
      <p:ext uri="{BB962C8B-B14F-4D97-AF65-F5344CB8AC3E}">
        <p14:creationId xmlns:p14="http://schemas.microsoft.com/office/powerpoint/2010/main" val="4126351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D611A-FFDF-C848-A433-C5B125C402E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6C0E97-AC3D-784B-96B7-0D18B5A35AE1}"/>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B37986-0214-C348-AB5F-D54BF288107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6860A9-8610-9347-BAE7-F23CCA13E55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11/28/2024</a:t>
            </a:fld>
            <a:endParaRPr lang="en-US"/>
          </a:p>
        </p:txBody>
      </p:sp>
      <p:sp>
        <p:nvSpPr>
          <p:cNvPr id="6" name="Footer Placeholder 5">
            <a:extLst>
              <a:ext uri="{FF2B5EF4-FFF2-40B4-BE49-F238E27FC236}">
                <a16:creationId xmlns:a16="http://schemas.microsoft.com/office/drawing/2014/main" id="{14249D7C-BCAA-DE44-AE89-5178DA8D82A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55319C3-A65D-764B-BD49-57D0082AE9A9}"/>
              </a:ext>
            </a:extLst>
          </p:cNvPr>
          <p:cNvSpPr>
            <a:spLocks noGrp="1"/>
          </p:cNvSpPr>
          <p:nvPr>
            <p:ph type="sldNum" sz="quarter" idx="12"/>
          </p:nvPr>
        </p:nvSpPr>
        <p:spPr/>
        <p:txBody>
          <a:bodyPr/>
          <a:lstStyle/>
          <a:p>
            <a:fld id="{A190C97C-0095-2443-AC12-FA4CBA4ACD4D}" type="slidenum">
              <a:rPr lang="en-US" smtClean="0"/>
              <a:t>‹Nº›</a:t>
            </a:fld>
            <a:endParaRPr lang="en-US"/>
          </a:p>
        </p:txBody>
      </p:sp>
    </p:spTree>
    <p:extLst>
      <p:ext uri="{BB962C8B-B14F-4D97-AF65-F5344CB8AC3E}">
        <p14:creationId xmlns:p14="http://schemas.microsoft.com/office/powerpoint/2010/main" val="3349313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0D5B246-E282-3742-BD72-B1BCDC5A64B4}"/>
              </a:ext>
            </a:extLst>
          </p:cNvPr>
          <p:cNvSpPr>
            <a:spLocks noGrp="1"/>
          </p:cNvSpPr>
          <p:nvPr>
            <p:ph type="sldNum" sz="quarter" idx="4"/>
          </p:nvPr>
        </p:nvSpPr>
        <p:spPr>
          <a:xfrm>
            <a:off x="8714772" y="6025573"/>
            <a:ext cx="2743200" cy="401638"/>
          </a:xfrm>
          <a:prstGeom prst="rect">
            <a:avLst/>
          </a:prstGeom>
        </p:spPr>
        <p:txBody>
          <a:bodyPr vert="horz" lIns="91440" tIns="45720" rIns="91440" bIns="45720" rtlCol="0" anchor="ctr"/>
          <a:lstStyle>
            <a:lvl1pPr algn="r">
              <a:defRPr sz="1600">
                <a:solidFill>
                  <a:srgbClr val="1C7DDB"/>
                </a:solidFill>
                <a:latin typeface="Abadi" panose="020B0604020104020204" pitchFamily="34" charset="0"/>
              </a:defRPr>
            </a:lvl1pPr>
          </a:lstStyle>
          <a:p>
            <a:fld id="{A190C97C-0095-2443-AC12-FA4CBA4ACD4D}" type="slidenum">
              <a:rPr lang="en-US" smtClean="0"/>
              <a:pPr/>
              <a:t>‹Nº›</a:t>
            </a:fld>
            <a:endParaRPr lang="en-US"/>
          </a:p>
        </p:txBody>
      </p:sp>
    </p:spTree>
    <p:extLst>
      <p:ext uri="{BB962C8B-B14F-4D97-AF65-F5344CB8AC3E}">
        <p14:creationId xmlns:p14="http://schemas.microsoft.com/office/powerpoint/2010/main" val="264731026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36AF9D-A911-994B-90EA-013D4CDA5604}"/>
              </a:ext>
            </a:extLst>
          </p:cNvPr>
          <p:cNvSpPr txBox="1"/>
          <p:nvPr/>
        </p:nvSpPr>
        <p:spPr>
          <a:xfrm>
            <a:off x="888545" y="4568734"/>
            <a:ext cx="3980909" cy="646331"/>
          </a:xfrm>
          <a:prstGeom prst="rect">
            <a:avLst/>
          </a:prstGeom>
          <a:noFill/>
        </p:spPr>
        <p:txBody>
          <a:bodyPr wrap="square" lIns="91440" tIns="45720" rIns="91440" bIns="45720" rtlCol="0" anchor="t">
            <a:spAutoFit/>
          </a:bodyPr>
          <a:lstStyle/>
          <a:p>
            <a:r>
              <a:rPr lang="en-US" dirty="0" smtClean="0">
                <a:solidFill>
                  <a:schemeClr val="bg2"/>
                </a:solidFill>
                <a:latin typeface="Abadi"/>
                <a:ea typeface="SF Pro" pitchFamily="2" charset="0"/>
                <a:cs typeface="SF Pro" pitchFamily="2" charset="0"/>
              </a:rPr>
              <a:t>Rios Ruiz Jorge Diego</a:t>
            </a:r>
            <a:endParaRPr lang="en-US" dirty="0">
              <a:solidFill>
                <a:schemeClr val="bg2"/>
              </a:solidFill>
              <a:latin typeface="Abadi"/>
              <a:ea typeface="SF Pro" pitchFamily="2" charset="0"/>
              <a:cs typeface="SF Pro" pitchFamily="2" charset="0"/>
            </a:endParaRPr>
          </a:p>
          <a:p>
            <a:r>
              <a:rPr lang="en-US" dirty="0" smtClean="0">
                <a:solidFill>
                  <a:schemeClr val="bg2"/>
                </a:solidFill>
                <a:latin typeface="Abadi" panose="020B0604020104020204" pitchFamily="34" charset="0"/>
                <a:ea typeface="SF Pro" pitchFamily="2" charset="0"/>
                <a:cs typeface="SF Pro" pitchFamily="2" charset="0"/>
              </a:rPr>
              <a:t>28-11-2024</a:t>
            </a:r>
            <a:endParaRPr lang="en-US" dirty="0">
              <a:solidFill>
                <a:schemeClr val="bg2"/>
              </a:solidFill>
              <a:latin typeface="Abadi" panose="020B0604020104020204" pitchFamily="34" charset="0"/>
              <a:ea typeface="SF Pro" pitchFamily="2" charset="0"/>
              <a:cs typeface="SF Pro" pitchFamily="2" charset="0"/>
            </a:endParaRPr>
          </a:p>
        </p:txBody>
      </p:sp>
      <p:pic>
        <p:nvPicPr>
          <p:cNvPr id="2" name="Picture 2" descr="IBM Skills Network Logo - Horizontal-noai copy.png">
            <a:extLst>
              <a:ext uri="{FF2B5EF4-FFF2-40B4-BE49-F238E27FC236}">
                <a16:creationId xmlns:a16="http://schemas.microsoft.com/office/drawing/2014/main" id="{4F94DBE5-2DCC-401E-95AA-12E04A97FBA6}"/>
              </a:ext>
            </a:extLst>
          </p:cNvPr>
          <p:cNvPicPr>
            <a:picLocks noChangeAspect="1"/>
          </p:cNvPicPr>
          <p:nvPr/>
        </p:nvPicPr>
        <p:blipFill>
          <a:blip r:embed="rId3"/>
          <a:stretch>
            <a:fillRect/>
          </a:stretch>
        </p:blipFill>
        <p:spPr>
          <a:xfrm>
            <a:off x="889820" y="676828"/>
            <a:ext cx="2104103" cy="629183"/>
          </a:xfrm>
          <a:prstGeom prst="rect">
            <a:avLst/>
          </a:prstGeom>
        </p:spPr>
      </p:pic>
    </p:spTree>
    <p:extLst>
      <p:ext uri="{BB962C8B-B14F-4D97-AF65-F5344CB8AC3E}">
        <p14:creationId xmlns:p14="http://schemas.microsoft.com/office/powerpoint/2010/main" val="1277611629"/>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17B1B70-690D-5945-90C2-196E1304B45D}"/>
              </a:ext>
            </a:extLst>
          </p:cNvPr>
          <p:cNvSpPr>
            <a:spLocks noGrp="1"/>
          </p:cNvSpPr>
          <p:nvPr>
            <p:ph type="sldNum" sz="quarter" idx="12"/>
          </p:nvPr>
        </p:nvSpPr>
        <p:spPr/>
        <p:txBody>
          <a:bodyPr/>
          <a:lstStyle/>
          <a:p>
            <a:fld id="{5075537C-CA84-1446-933C-8E9D027F9201}" type="slidenum">
              <a:rPr lang="en-US" smtClean="0"/>
              <a:t>10</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806575"/>
            <a:ext cx="9745589" cy="4351338"/>
          </a:xfrm>
          <a:prstGeom prst="rect">
            <a:avLst/>
          </a:prstGeom>
        </p:spPr>
        <p:txBody>
          <a:bodyPr lIns="91440" tIns="45720" rIns="91440" bIns="45720" anchor="t"/>
          <a:lstStyle/>
          <a:p>
            <a:pPr>
              <a:lnSpc>
                <a:spcPct val="100000"/>
              </a:lnSpc>
              <a:spcBef>
                <a:spcPts val="1400"/>
              </a:spcBef>
            </a:pPr>
            <a:r>
              <a:rPr lang="es-MX" b="1" dirty="0"/>
              <a:t>Cape </a:t>
            </a:r>
            <a:r>
              <a:rPr lang="es-MX" b="1" dirty="0" err="1"/>
              <a:t>Canaveral</a:t>
            </a:r>
            <a:r>
              <a:rPr lang="es-MX" b="1" dirty="0"/>
              <a:t> Air </a:t>
            </a:r>
            <a:r>
              <a:rPr lang="es-MX" b="1" dirty="0" err="1"/>
              <a:t>Force</a:t>
            </a:r>
            <a:r>
              <a:rPr lang="es-MX" b="1" dirty="0"/>
              <a:t> </a:t>
            </a:r>
            <a:r>
              <a:rPr lang="es-MX" b="1" dirty="0" err="1" smtClean="0"/>
              <a:t>Station</a:t>
            </a:r>
            <a:r>
              <a:rPr lang="es-MX" b="1" dirty="0"/>
              <a:t> </a:t>
            </a:r>
            <a:r>
              <a:rPr lang="es-MX" b="1" dirty="0" err="1" smtClean="0"/>
              <a:t>launches</a:t>
            </a:r>
            <a:endParaRPr lang="en-US" dirty="0"/>
          </a:p>
          <a:p>
            <a:endParaRPr lang="en-US" dirty="0"/>
          </a:p>
          <a:p>
            <a:endParaRPr lang="en-US" dirty="0"/>
          </a:p>
        </p:txBody>
      </p:sp>
      <p:sp>
        <p:nvSpPr>
          <p:cNvPr id="3" name="Title 1">
            <a:extLst>
              <a:ext uri="{FF2B5EF4-FFF2-40B4-BE49-F238E27FC236}">
                <a16:creationId xmlns:a16="http://schemas.microsoft.com/office/drawing/2014/main" id="{32405FDA-CB27-4506-BA80-B7DD00CB25C5}"/>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EDA with SQL</a:t>
            </a:r>
            <a:endParaRPr lang="en-US" dirty="0">
              <a:solidFill>
                <a:srgbClr val="0B49CB"/>
              </a:solidFill>
            </a:endParaRPr>
          </a:p>
        </p:txBody>
      </p:sp>
      <p:pic>
        <p:nvPicPr>
          <p:cNvPr id="2" name="Imagen 1"/>
          <p:cNvPicPr>
            <a:picLocks noChangeAspect="1"/>
          </p:cNvPicPr>
          <p:nvPr/>
        </p:nvPicPr>
        <p:blipFill>
          <a:blip r:embed="rId3"/>
          <a:stretch>
            <a:fillRect/>
          </a:stretch>
        </p:blipFill>
        <p:spPr>
          <a:xfrm>
            <a:off x="1" y="3746050"/>
            <a:ext cx="12192000" cy="1750851"/>
          </a:xfrm>
          <a:prstGeom prst="rect">
            <a:avLst/>
          </a:prstGeom>
        </p:spPr>
      </p:pic>
    </p:spTree>
    <p:extLst>
      <p:ext uri="{BB962C8B-B14F-4D97-AF65-F5344CB8AC3E}">
        <p14:creationId xmlns:p14="http://schemas.microsoft.com/office/powerpoint/2010/main" val="1578726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17B1B70-690D-5945-90C2-196E1304B45D}"/>
              </a:ext>
            </a:extLst>
          </p:cNvPr>
          <p:cNvSpPr>
            <a:spLocks noGrp="1"/>
          </p:cNvSpPr>
          <p:nvPr>
            <p:ph type="sldNum" sz="quarter" idx="12"/>
          </p:nvPr>
        </p:nvSpPr>
        <p:spPr/>
        <p:txBody>
          <a:bodyPr/>
          <a:lstStyle/>
          <a:p>
            <a:fld id="{5075537C-CA84-1446-933C-8E9D027F9201}" type="slidenum">
              <a:rPr lang="en-US" smtClean="0"/>
              <a:t>11</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806575"/>
            <a:ext cx="9745589" cy="4351338"/>
          </a:xfrm>
          <a:prstGeom prst="rect">
            <a:avLst/>
          </a:prstGeom>
        </p:spPr>
        <p:txBody>
          <a:bodyPr lIns="91440" tIns="45720" rIns="91440" bIns="45720" anchor="t"/>
          <a:lstStyle/>
          <a:p>
            <a:pPr>
              <a:lnSpc>
                <a:spcPct val="100000"/>
              </a:lnSpc>
              <a:spcBef>
                <a:spcPts val="1400"/>
              </a:spcBef>
            </a:pPr>
            <a:r>
              <a:rPr lang="es-MX" b="1" dirty="0" err="1"/>
              <a:t>Commercial</a:t>
            </a:r>
            <a:r>
              <a:rPr lang="es-MX" b="1" dirty="0"/>
              <a:t> </a:t>
            </a:r>
            <a:r>
              <a:rPr lang="es-MX" b="1" dirty="0" err="1"/>
              <a:t>Resupply</a:t>
            </a:r>
            <a:r>
              <a:rPr lang="es-MX" b="1" dirty="0"/>
              <a:t> </a:t>
            </a:r>
            <a:r>
              <a:rPr lang="es-MX" b="1" dirty="0" err="1" smtClean="0"/>
              <a:t>Services</a:t>
            </a:r>
            <a:r>
              <a:rPr lang="es-MX" b="1" dirty="0" smtClean="0"/>
              <a:t> (NASA) total </a:t>
            </a:r>
            <a:r>
              <a:rPr lang="es-MX" b="1" dirty="0" err="1" smtClean="0"/>
              <a:t>payload</a:t>
            </a:r>
            <a:r>
              <a:rPr lang="es-MX" b="1" dirty="0" smtClean="0"/>
              <a:t> </a:t>
            </a:r>
            <a:r>
              <a:rPr lang="es-MX" b="1" dirty="0" err="1" smtClean="0"/>
              <a:t>mass</a:t>
            </a:r>
            <a:r>
              <a:rPr lang="es-MX" b="1" dirty="0" smtClean="0"/>
              <a:t> </a:t>
            </a:r>
            <a:r>
              <a:rPr lang="es-MX" b="1" dirty="0" err="1" smtClean="0"/>
              <a:t>carried</a:t>
            </a:r>
            <a:r>
              <a:rPr lang="es-MX" b="1" dirty="0" smtClean="0"/>
              <a:t> </a:t>
            </a:r>
            <a:r>
              <a:rPr lang="es-MX" b="1" dirty="0" err="1" smtClean="0"/>
              <a:t>by</a:t>
            </a:r>
            <a:r>
              <a:rPr lang="es-MX" b="1" dirty="0" smtClean="0"/>
              <a:t> Nasa</a:t>
            </a:r>
            <a:endParaRPr lang="en-US" dirty="0"/>
          </a:p>
          <a:p>
            <a:endParaRPr lang="en-US" dirty="0"/>
          </a:p>
        </p:txBody>
      </p:sp>
      <p:sp>
        <p:nvSpPr>
          <p:cNvPr id="3" name="Title 1">
            <a:extLst>
              <a:ext uri="{FF2B5EF4-FFF2-40B4-BE49-F238E27FC236}">
                <a16:creationId xmlns:a16="http://schemas.microsoft.com/office/drawing/2014/main" id="{32405FDA-CB27-4506-BA80-B7DD00CB25C5}"/>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EDA with SQL</a:t>
            </a:r>
            <a:endParaRPr lang="en-US" dirty="0">
              <a:solidFill>
                <a:srgbClr val="0B49CB"/>
              </a:solidFill>
            </a:endParaRPr>
          </a:p>
        </p:txBody>
      </p:sp>
      <p:pic>
        <p:nvPicPr>
          <p:cNvPr id="6" name="Imagen 5"/>
          <p:cNvPicPr>
            <a:picLocks noChangeAspect="1"/>
          </p:cNvPicPr>
          <p:nvPr/>
        </p:nvPicPr>
        <p:blipFill>
          <a:blip r:embed="rId3"/>
          <a:stretch>
            <a:fillRect/>
          </a:stretch>
        </p:blipFill>
        <p:spPr>
          <a:xfrm>
            <a:off x="635995" y="3527425"/>
            <a:ext cx="10325100" cy="2228850"/>
          </a:xfrm>
          <a:prstGeom prst="rect">
            <a:avLst/>
          </a:prstGeom>
        </p:spPr>
      </p:pic>
    </p:spTree>
    <p:extLst>
      <p:ext uri="{BB962C8B-B14F-4D97-AF65-F5344CB8AC3E}">
        <p14:creationId xmlns:p14="http://schemas.microsoft.com/office/powerpoint/2010/main" val="4136238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17B1B70-690D-5945-90C2-196E1304B45D}"/>
              </a:ext>
            </a:extLst>
          </p:cNvPr>
          <p:cNvSpPr>
            <a:spLocks noGrp="1"/>
          </p:cNvSpPr>
          <p:nvPr>
            <p:ph type="sldNum" sz="quarter" idx="12"/>
          </p:nvPr>
        </p:nvSpPr>
        <p:spPr/>
        <p:txBody>
          <a:bodyPr/>
          <a:lstStyle/>
          <a:p>
            <a:fld id="{5075537C-CA84-1446-933C-8E9D027F9201}" type="slidenum">
              <a:rPr lang="en-US" smtClean="0"/>
              <a:t>12</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806575"/>
            <a:ext cx="9745589" cy="4351338"/>
          </a:xfrm>
          <a:prstGeom prst="rect">
            <a:avLst/>
          </a:prstGeom>
        </p:spPr>
        <p:txBody>
          <a:bodyPr lIns="91440" tIns="45720" rIns="91440" bIns="45720" anchor="t"/>
          <a:lstStyle/>
          <a:p>
            <a:pPr>
              <a:lnSpc>
                <a:spcPct val="100000"/>
              </a:lnSpc>
              <a:spcBef>
                <a:spcPts val="1400"/>
              </a:spcBef>
            </a:pPr>
            <a:r>
              <a:rPr lang="en-US" b="1" dirty="0" smtClean="0"/>
              <a:t>Successful and </a:t>
            </a:r>
            <a:r>
              <a:rPr lang="en-US" b="1" dirty="0" err="1" smtClean="0"/>
              <a:t>unsuccessfull</a:t>
            </a:r>
            <a:r>
              <a:rPr lang="en-US" b="1" dirty="0" smtClean="0"/>
              <a:t> mission outcomes</a:t>
            </a:r>
            <a:endParaRPr lang="en-US" dirty="0"/>
          </a:p>
          <a:p>
            <a:endParaRPr lang="en-US" dirty="0"/>
          </a:p>
        </p:txBody>
      </p:sp>
      <p:sp>
        <p:nvSpPr>
          <p:cNvPr id="3" name="Title 1">
            <a:extLst>
              <a:ext uri="{FF2B5EF4-FFF2-40B4-BE49-F238E27FC236}">
                <a16:creationId xmlns:a16="http://schemas.microsoft.com/office/drawing/2014/main" id="{32405FDA-CB27-4506-BA80-B7DD00CB25C5}"/>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EDA with SQL</a:t>
            </a:r>
            <a:endParaRPr lang="en-US" dirty="0">
              <a:solidFill>
                <a:srgbClr val="0B49CB"/>
              </a:solidFill>
            </a:endParaRPr>
          </a:p>
        </p:txBody>
      </p:sp>
      <p:pic>
        <p:nvPicPr>
          <p:cNvPr id="2" name="Imagen 1"/>
          <p:cNvPicPr>
            <a:picLocks noChangeAspect="1"/>
          </p:cNvPicPr>
          <p:nvPr/>
        </p:nvPicPr>
        <p:blipFill>
          <a:blip r:embed="rId3"/>
          <a:stretch>
            <a:fillRect/>
          </a:stretch>
        </p:blipFill>
        <p:spPr>
          <a:xfrm>
            <a:off x="605067" y="3388736"/>
            <a:ext cx="10563225" cy="3038475"/>
          </a:xfrm>
          <a:prstGeom prst="rect">
            <a:avLst/>
          </a:prstGeom>
        </p:spPr>
      </p:pic>
    </p:spTree>
    <p:extLst>
      <p:ext uri="{BB962C8B-B14F-4D97-AF65-F5344CB8AC3E}">
        <p14:creationId xmlns:p14="http://schemas.microsoft.com/office/powerpoint/2010/main" val="1885493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ADB26FF-76AA-124F-92D8-C93C45D216A8}"/>
              </a:ext>
            </a:extLst>
          </p:cNvPr>
          <p:cNvSpPr>
            <a:spLocks noGrp="1"/>
          </p:cNvSpPr>
          <p:nvPr>
            <p:ph type="sldNum" sz="quarter" idx="12"/>
          </p:nvPr>
        </p:nvSpPr>
        <p:spPr/>
        <p:txBody>
          <a:bodyPr/>
          <a:lstStyle/>
          <a:p>
            <a:fld id="{5075537C-CA84-1446-933C-8E9D027F9201}" type="slidenum">
              <a:rPr lang="en-US" smtClean="0"/>
              <a:t>13</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838200" y="1875054"/>
            <a:ext cx="10515600" cy="4351338"/>
          </a:xfrm>
          <a:prstGeom prst="rect">
            <a:avLst/>
          </a:prstGeom>
        </p:spPr>
        <p:txBody>
          <a:bodyPr>
            <a:normAutofit/>
          </a:bodyPr>
          <a:lstStyle/>
          <a:p>
            <a:pPr>
              <a:lnSpc>
                <a:spcPct val="100000"/>
              </a:lnSpc>
              <a:spcBef>
                <a:spcPts val="1400"/>
              </a:spcBef>
            </a:pPr>
            <a:r>
              <a:rPr lang="en-US" sz="2200" dirty="0" smtClean="0">
                <a:solidFill>
                  <a:schemeClr val="accent3">
                    <a:lumMod val="25000"/>
                  </a:schemeClr>
                </a:solidFill>
                <a:latin typeface="Abadi" panose="020B0604020104020204" pitchFamily="34" charset="0"/>
              </a:rPr>
              <a:t>Most of the </a:t>
            </a:r>
            <a:r>
              <a:rPr lang="en-US" sz="2200" dirty="0" err="1" smtClean="0">
                <a:solidFill>
                  <a:schemeClr val="accent3">
                    <a:lumMod val="25000"/>
                  </a:schemeClr>
                </a:solidFill>
                <a:latin typeface="Abadi" panose="020B0604020104020204" pitchFamily="34" charset="0"/>
              </a:rPr>
              <a:t>lauches</a:t>
            </a:r>
            <a:r>
              <a:rPr lang="en-US" sz="2200" dirty="0" smtClean="0">
                <a:solidFill>
                  <a:schemeClr val="accent3">
                    <a:lumMod val="25000"/>
                  </a:schemeClr>
                </a:solidFill>
                <a:latin typeface="Abadi" panose="020B0604020104020204" pitchFamily="34" charset="0"/>
              </a:rPr>
              <a:t> are close to the sea or are done in the ocean to minimizing risk to injury people on populated areas</a:t>
            </a:r>
            <a:r>
              <a:rPr lang="en-US" dirty="0" smtClean="0"/>
              <a:t>		</a:t>
            </a:r>
            <a:endParaRPr lang="en-US" dirty="0"/>
          </a:p>
        </p:txBody>
      </p:sp>
      <p:sp>
        <p:nvSpPr>
          <p:cNvPr id="3" name="Title 1">
            <a:extLst>
              <a:ext uri="{FF2B5EF4-FFF2-40B4-BE49-F238E27FC236}">
                <a16:creationId xmlns:a16="http://schemas.microsoft.com/office/drawing/2014/main" id="{B28946E4-5BEF-46F0-A56A-E7E85ACA148F}"/>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Build an Interactive Map with Folium</a:t>
            </a:r>
            <a:endParaRPr lang="en-US" dirty="0">
              <a:solidFill>
                <a:srgbClr val="0B49CB"/>
              </a:solidFill>
            </a:endParaRPr>
          </a:p>
        </p:txBody>
      </p:sp>
      <p:pic>
        <p:nvPicPr>
          <p:cNvPr id="2" name="Imagen 1"/>
          <p:cNvPicPr>
            <a:picLocks noChangeAspect="1"/>
          </p:cNvPicPr>
          <p:nvPr/>
        </p:nvPicPr>
        <p:blipFill>
          <a:blip r:embed="rId3"/>
          <a:stretch>
            <a:fillRect/>
          </a:stretch>
        </p:blipFill>
        <p:spPr>
          <a:xfrm>
            <a:off x="2269761" y="3291104"/>
            <a:ext cx="6638925" cy="2533650"/>
          </a:xfrm>
          <a:prstGeom prst="rect">
            <a:avLst/>
          </a:prstGeom>
        </p:spPr>
      </p:pic>
    </p:spTree>
    <p:extLst>
      <p:ext uri="{BB962C8B-B14F-4D97-AF65-F5344CB8AC3E}">
        <p14:creationId xmlns:p14="http://schemas.microsoft.com/office/powerpoint/2010/main" val="148114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ADB26FF-76AA-124F-92D8-C93C45D216A8}"/>
              </a:ext>
            </a:extLst>
          </p:cNvPr>
          <p:cNvSpPr>
            <a:spLocks noGrp="1"/>
          </p:cNvSpPr>
          <p:nvPr>
            <p:ph type="sldNum" sz="quarter" idx="12"/>
          </p:nvPr>
        </p:nvSpPr>
        <p:spPr/>
        <p:txBody>
          <a:bodyPr/>
          <a:lstStyle/>
          <a:p>
            <a:fld id="{5075537C-CA84-1446-933C-8E9D027F9201}" type="slidenum">
              <a:rPr lang="en-US" smtClean="0"/>
              <a:t>14</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825625"/>
            <a:ext cx="9745589" cy="4351338"/>
          </a:xfrm>
          <a:prstGeom prst="rect">
            <a:avLst/>
          </a:prstGeom>
        </p:spPr>
        <p:txBody>
          <a:bodyPr vert="horz" lIns="91440" tIns="45720" rIns="91440" bIns="45720" rtlCol="0" anchor="t">
            <a:normAutofit/>
          </a:bodyPr>
          <a:lstStyle/>
          <a:p>
            <a:pPr>
              <a:lnSpc>
                <a:spcPct val="100000"/>
              </a:lnSpc>
              <a:spcBef>
                <a:spcPts val="1400"/>
              </a:spcBef>
            </a:pPr>
            <a:r>
              <a:rPr lang="en-US" sz="2200" dirty="0" smtClean="0">
                <a:solidFill>
                  <a:schemeClr val="accent3">
                    <a:lumMod val="25000"/>
                  </a:schemeClr>
                </a:solidFill>
                <a:latin typeface="Abadi" panose="020B0604020104020204" pitchFamily="34" charset="0"/>
              </a:rPr>
              <a:t>We can see </a:t>
            </a:r>
            <a:r>
              <a:rPr lang="en-US" sz="2200" dirty="0" err="1" smtClean="0">
                <a:solidFill>
                  <a:schemeClr val="accent3">
                    <a:lumMod val="25000"/>
                  </a:schemeClr>
                </a:solidFill>
                <a:latin typeface="Abadi" panose="020B0604020104020204" pitchFamily="34" charset="0"/>
              </a:rPr>
              <a:t>tha</a:t>
            </a:r>
            <a:r>
              <a:rPr lang="en-US" sz="2200" dirty="0" smtClean="0">
                <a:solidFill>
                  <a:schemeClr val="accent3">
                    <a:lumMod val="25000"/>
                  </a:schemeClr>
                </a:solidFill>
                <a:latin typeface="Abadi" panose="020B0604020104020204" pitchFamily="34" charset="0"/>
              </a:rPr>
              <a:t> K</a:t>
            </a:r>
            <a:r>
              <a:rPr lang="en-US" sz="2200" dirty="0" smtClean="0">
                <a:solidFill>
                  <a:schemeClr val="accent3">
                    <a:lumMod val="25000"/>
                  </a:schemeClr>
                </a:solidFill>
                <a:latin typeface="Abadi" panose="020B0604020104020204" pitchFamily="34" charset="0"/>
              </a:rPr>
              <a:t>ennedy Space Center has the most successful record followed by </a:t>
            </a:r>
            <a:r>
              <a:rPr lang="es-MX" sz="2200" dirty="0"/>
              <a:t>Cape </a:t>
            </a:r>
            <a:r>
              <a:rPr lang="es-MX" sz="2200" dirty="0" err="1"/>
              <a:t>Canaveral</a:t>
            </a:r>
            <a:r>
              <a:rPr lang="es-MX" sz="2200" dirty="0"/>
              <a:t> Air </a:t>
            </a:r>
            <a:r>
              <a:rPr lang="es-MX" sz="2200" dirty="0" err="1"/>
              <a:t>Force</a:t>
            </a:r>
            <a:r>
              <a:rPr lang="es-MX" sz="2200" dirty="0"/>
              <a:t> </a:t>
            </a:r>
            <a:r>
              <a:rPr lang="es-MX" sz="2200" dirty="0" err="1"/>
              <a:t>Station</a:t>
            </a:r>
            <a:endParaRPr lang="en-US" sz="2200" dirty="0"/>
          </a:p>
          <a:p>
            <a:endParaRPr lang="en-US" dirty="0"/>
          </a:p>
        </p:txBody>
      </p:sp>
      <p:sp>
        <p:nvSpPr>
          <p:cNvPr id="3" name="Title 1">
            <a:extLst>
              <a:ext uri="{FF2B5EF4-FFF2-40B4-BE49-F238E27FC236}">
                <a16:creationId xmlns:a16="http://schemas.microsoft.com/office/drawing/2014/main" id="{519FC08B-7D2E-43A5-A528-821DCDCCCC82}"/>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Build a Dashboard with </a:t>
            </a:r>
            <a:r>
              <a:rPr lang="en-US" dirty="0" err="1">
                <a:solidFill>
                  <a:srgbClr val="0B49CB"/>
                </a:solidFill>
                <a:latin typeface="Abadi"/>
              </a:rPr>
              <a:t>Plotly</a:t>
            </a:r>
            <a:r>
              <a:rPr lang="en-US" dirty="0">
                <a:solidFill>
                  <a:srgbClr val="0B49CB"/>
                </a:solidFill>
                <a:latin typeface="Abadi"/>
              </a:rPr>
              <a:t> Dash</a:t>
            </a:r>
          </a:p>
        </p:txBody>
      </p:sp>
      <p:pic>
        <p:nvPicPr>
          <p:cNvPr id="2" name="Imagen 1"/>
          <p:cNvPicPr>
            <a:picLocks noChangeAspect="1"/>
          </p:cNvPicPr>
          <p:nvPr/>
        </p:nvPicPr>
        <p:blipFill>
          <a:blip r:embed="rId3"/>
          <a:stretch>
            <a:fillRect/>
          </a:stretch>
        </p:blipFill>
        <p:spPr>
          <a:xfrm>
            <a:off x="519112" y="3289300"/>
            <a:ext cx="11153775" cy="2486025"/>
          </a:xfrm>
          <a:prstGeom prst="rect">
            <a:avLst/>
          </a:prstGeom>
        </p:spPr>
      </p:pic>
    </p:spTree>
    <p:extLst>
      <p:ext uri="{BB962C8B-B14F-4D97-AF65-F5344CB8AC3E}">
        <p14:creationId xmlns:p14="http://schemas.microsoft.com/office/powerpoint/2010/main" val="334532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F1B08F2-C4AD-A440-BB78-A0625E28887A}"/>
              </a:ext>
            </a:extLst>
          </p:cNvPr>
          <p:cNvSpPr>
            <a:spLocks noGrp="1"/>
          </p:cNvSpPr>
          <p:nvPr>
            <p:ph type="sldNum" sz="quarter" idx="12"/>
          </p:nvPr>
        </p:nvSpPr>
        <p:spPr/>
        <p:txBody>
          <a:bodyPr/>
          <a:lstStyle/>
          <a:p>
            <a:fld id="{5075537C-CA84-1446-933C-8E9D027F9201}" type="slidenum">
              <a:rPr lang="en-US" smtClean="0"/>
              <a:t>15</a:t>
            </a:fld>
            <a:endParaRPr lang="en-US"/>
          </a:p>
        </p:txBody>
      </p:sp>
      <p:sp>
        <p:nvSpPr>
          <p:cNvPr id="3" name="Title 1">
            <a:extLst>
              <a:ext uri="{FF2B5EF4-FFF2-40B4-BE49-F238E27FC236}">
                <a16:creationId xmlns:a16="http://schemas.microsoft.com/office/drawing/2014/main" id="{FC857EDD-A3A7-434D-B8D5-401E872498D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Predictive Analysis (Classification)</a:t>
            </a:r>
          </a:p>
        </p:txBody>
      </p:sp>
      <p:pic>
        <p:nvPicPr>
          <p:cNvPr id="2" name="Imagen 1"/>
          <p:cNvPicPr>
            <a:picLocks noChangeAspect="1"/>
          </p:cNvPicPr>
          <p:nvPr/>
        </p:nvPicPr>
        <p:blipFill>
          <a:blip r:embed="rId3"/>
          <a:stretch>
            <a:fillRect/>
          </a:stretch>
        </p:blipFill>
        <p:spPr>
          <a:xfrm>
            <a:off x="3924381" y="4949248"/>
            <a:ext cx="3562350" cy="1076325"/>
          </a:xfrm>
          <a:prstGeom prst="rect">
            <a:avLst/>
          </a:prstGeom>
        </p:spPr>
      </p:pic>
      <p:sp>
        <p:nvSpPr>
          <p:cNvPr id="8" name="Rectangle 3"/>
          <p:cNvSpPr>
            <a:spLocks noGrp="1" noChangeArrowheads="1"/>
          </p:cNvSpPr>
          <p:nvPr>
            <p:ph idx="4294967295"/>
          </p:nvPr>
        </p:nvSpPr>
        <p:spPr bwMode="auto">
          <a:xfrm>
            <a:off x="297038" y="2023369"/>
            <a:ext cx="11689976" cy="2089957"/>
          </a:xfrm>
          <a:prstGeom prst="rect">
            <a:avLst/>
          </a:prstGeom>
          <a:noFill/>
          <a:ln>
            <a:noFill/>
          </a:ln>
          <a:effectLst/>
        </p:spPr>
        <p:txBody>
          <a:bodyPr vert="horz" wrap="square" lIns="0" tIns="0" rIns="0" bIns="11902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s-MX" altLang="es-MX" sz="1600" dirty="0" err="1" smtClean="0">
                <a:latin typeface="Abadi" panose="020B0604020104020204"/>
              </a:rPr>
              <a:t>We</a:t>
            </a:r>
            <a:r>
              <a:rPr lang="es-MX" altLang="es-MX" sz="1600" dirty="0" smtClean="0">
                <a:latin typeface="Abadi" panose="020B0604020104020204"/>
              </a:rPr>
              <a:t> </a:t>
            </a:r>
            <a:r>
              <a:rPr lang="es-MX" altLang="es-MX" sz="1600" dirty="0" err="1" smtClean="0">
                <a:latin typeface="Abadi" panose="020B0604020104020204"/>
              </a:rPr>
              <a:t>develop</a:t>
            </a:r>
            <a:r>
              <a:rPr lang="es-MX" altLang="es-MX" sz="1600" dirty="0" smtClean="0">
                <a:latin typeface="Abadi" panose="020B0604020104020204"/>
              </a:rPr>
              <a:t> a </a:t>
            </a:r>
            <a:r>
              <a:rPr lang="es-MX" altLang="es-MX" sz="1600" dirty="0" err="1" smtClean="0">
                <a:latin typeface="Abadi" panose="020B0604020104020204"/>
              </a:rPr>
              <a:t>model</a:t>
            </a:r>
            <a:r>
              <a:rPr lang="es-MX" altLang="es-MX" sz="1600" dirty="0" smtClean="0">
                <a:latin typeface="Abadi" panose="020B0604020104020204"/>
              </a:rPr>
              <a:t> </a:t>
            </a:r>
            <a:r>
              <a:rPr lang="es-MX" altLang="es-MX" sz="1600" dirty="0" err="1" smtClean="0">
                <a:latin typeface="Abadi" panose="020B0604020104020204"/>
              </a:rPr>
              <a:t>that</a:t>
            </a:r>
            <a:r>
              <a:rPr lang="es-MX" altLang="es-MX" sz="1600" dirty="0" smtClean="0">
                <a:latin typeface="Abadi" panose="020B0604020104020204"/>
              </a:rPr>
              <a:t> can </a:t>
            </a:r>
            <a:r>
              <a:rPr lang="es-MX" altLang="es-MX" sz="1600" dirty="0" err="1" smtClean="0">
                <a:latin typeface="Abadi" panose="020B0604020104020204"/>
              </a:rPr>
              <a:t>predict</a:t>
            </a:r>
            <a:r>
              <a:rPr lang="es-MX" altLang="es-MX" sz="1600" dirty="0" smtClean="0">
                <a:latin typeface="Abadi" panose="020B0604020104020204"/>
              </a:rPr>
              <a:t> </a:t>
            </a:r>
            <a:r>
              <a:rPr lang="es-MX" altLang="es-MX" sz="1600" dirty="0" err="1" smtClean="0">
                <a:latin typeface="Abadi" panose="020B0604020104020204"/>
              </a:rPr>
              <a:t>if</a:t>
            </a:r>
            <a:r>
              <a:rPr lang="es-MX" altLang="es-MX" sz="1600" dirty="0" smtClean="0">
                <a:latin typeface="Abadi" panose="020B0604020104020204"/>
              </a:rPr>
              <a:t> a </a:t>
            </a:r>
            <a:r>
              <a:rPr lang="es-MX" altLang="es-MX" sz="1600" dirty="0" err="1" smtClean="0">
                <a:latin typeface="Abadi" panose="020B0604020104020204"/>
              </a:rPr>
              <a:t>launch</a:t>
            </a:r>
            <a:r>
              <a:rPr lang="es-MX" altLang="es-MX" sz="1600" dirty="0" smtClean="0">
                <a:latin typeface="Abadi" panose="020B0604020104020204"/>
              </a:rPr>
              <a:t> of </a:t>
            </a:r>
            <a:r>
              <a:rPr lang="es-MX" altLang="es-MX" sz="1600" dirty="0" err="1" smtClean="0">
                <a:latin typeface="Abadi" panose="020B0604020104020204"/>
              </a:rPr>
              <a:t>space</a:t>
            </a:r>
            <a:r>
              <a:rPr lang="es-MX" altLang="es-MX" sz="1600" dirty="0" smtClean="0">
                <a:latin typeface="Abadi" panose="020B0604020104020204"/>
              </a:rPr>
              <a:t> x </a:t>
            </a:r>
            <a:r>
              <a:rPr lang="es-MX" altLang="es-MX" sz="1600" dirty="0" err="1" smtClean="0">
                <a:latin typeface="Abadi" panose="020B0604020104020204"/>
              </a:rPr>
              <a:t>will</a:t>
            </a:r>
            <a:r>
              <a:rPr lang="es-MX" altLang="es-MX" sz="1600" dirty="0" smtClean="0">
                <a:latin typeface="Abadi" panose="020B0604020104020204"/>
              </a:rPr>
              <a:t> </a:t>
            </a:r>
            <a:r>
              <a:rPr lang="es-MX" altLang="es-MX" sz="1600" dirty="0" err="1" smtClean="0">
                <a:latin typeface="Abadi" panose="020B0604020104020204"/>
              </a:rPr>
              <a:t>successfully</a:t>
            </a:r>
            <a:r>
              <a:rPr lang="es-MX" altLang="es-MX" sz="1600" dirty="0" smtClean="0">
                <a:latin typeface="Abadi" panose="020B0604020104020204"/>
              </a:rPr>
              <a:t> </a:t>
            </a:r>
            <a:r>
              <a:rPr lang="es-MX" altLang="es-MX" sz="1600" dirty="0" err="1" smtClean="0">
                <a:latin typeface="Abadi" panose="020B0604020104020204"/>
              </a:rPr>
              <a:t>land</a:t>
            </a:r>
            <a:r>
              <a:rPr lang="es-MX" altLang="es-MX" sz="1600" dirty="0" smtClean="0">
                <a:latin typeface="Abadi" panose="020B0604020104020204"/>
              </a:rPr>
              <a:t> </a:t>
            </a:r>
            <a:r>
              <a:rPr lang="es-MX" altLang="es-MX" sz="1600" dirty="0" err="1" smtClean="0">
                <a:latin typeface="Abadi" panose="020B0604020104020204"/>
              </a:rPr>
              <a:t>or</a:t>
            </a:r>
            <a:r>
              <a:rPr lang="es-MX" altLang="es-MX" sz="1600" dirty="0" smtClean="0">
                <a:latin typeface="Abadi" panose="020B0604020104020204"/>
              </a:rPr>
              <a:t> </a:t>
            </a:r>
            <a:r>
              <a:rPr lang="es-MX" altLang="es-MX" sz="1600" dirty="0" err="1" smtClean="0">
                <a:latin typeface="Abadi" panose="020B0604020104020204"/>
              </a:rPr>
              <a:t>not</a:t>
            </a:r>
            <a:r>
              <a:rPr lang="es-MX" altLang="es-MX" sz="1600" dirty="0" smtClean="0">
                <a:latin typeface="Abadi" panose="020B0604020104020204"/>
              </a:rPr>
              <a:t>:</a:t>
            </a:r>
            <a:endParaRPr lang="es-MX" altLang="es-MX" sz="1600" dirty="0">
              <a:latin typeface="Abadi" panose="020B0604020104020204"/>
            </a:endParaRPr>
          </a:p>
          <a:p>
            <a:pPr marL="0" marR="0" lvl="0" indent="0" algn="l" defTabSz="914400" rtl="0" eaLnBrk="0" fontAlgn="base" latinLnBrk="0" hangingPunct="0">
              <a:lnSpc>
                <a:spcPct val="100000"/>
              </a:lnSpc>
              <a:spcBef>
                <a:spcPct val="0"/>
              </a:spcBef>
              <a:spcAft>
                <a:spcPct val="0"/>
              </a:spcAft>
              <a:buClrTx/>
              <a:buSzTx/>
              <a:buNone/>
              <a:tabLst/>
            </a:pPr>
            <a:r>
              <a:rPr lang="es-MX" altLang="es-MX" sz="1600" dirty="0" err="1">
                <a:latin typeface="Abadi" panose="020B0604020104020204"/>
              </a:rPr>
              <a:t>Logistic</a:t>
            </a:r>
            <a:r>
              <a:rPr lang="es-MX" altLang="es-MX" sz="1600" dirty="0">
                <a:latin typeface="Abadi" panose="020B0604020104020204"/>
              </a:rPr>
              <a:t> </a:t>
            </a:r>
            <a:r>
              <a:rPr lang="es-MX" altLang="es-MX" sz="1600" dirty="0" err="1">
                <a:latin typeface="Abadi" panose="020B0604020104020204"/>
              </a:rPr>
              <a:t>Regression</a:t>
            </a:r>
            <a:r>
              <a:rPr lang="es-MX" altLang="es-MX" sz="1600" dirty="0">
                <a:latin typeface="Abadi" panose="020B0604020104020204"/>
              </a:rPr>
              <a:t>: </a:t>
            </a:r>
            <a:r>
              <a:rPr lang="es-MX" altLang="es-MX" sz="1600" dirty="0" err="1">
                <a:latin typeface="Abadi" panose="020B0604020104020204"/>
              </a:rPr>
              <a:t>This</a:t>
            </a:r>
            <a:r>
              <a:rPr lang="es-MX" altLang="es-MX" sz="1600" dirty="0">
                <a:latin typeface="Abadi" panose="020B0604020104020204"/>
              </a:rPr>
              <a:t> </a:t>
            </a:r>
            <a:r>
              <a:rPr lang="es-MX" altLang="es-MX" sz="1600" dirty="0" err="1">
                <a:latin typeface="Abadi" panose="020B0604020104020204"/>
              </a:rPr>
              <a:t>model</a:t>
            </a:r>
            <a:r>
              <a:rPr lang="es-MX" altLang="es-MX" sz="1600" dirty="0">
                <a:latin typeface="Abadi" panose="020B0604020104020204"/>
              </a:rPr>
              <a:t> </a:t>
            </a:r>
            <a:r>
              <a:rPr lang="es-MX" altLang="es-MX" sz="1600" dirty="0" err="1">
                <a:latin typeface="Abadi" panose="020B0604020104020204"/>
              </a:rPr>
              <a:t>predicts</a:t>
            </a:r>
            <a:r>
              <a:rPr lang="es-MX" altLang="es-MX" sz="1600" dirty="0">
                <a:latin typeface="Abadi" panose="020B0604020104020204"/>
              </a:rPr>
              <a:t> a </a:t>
            </a:r>
            <a:r>
              <a:rPr lang="es-MX" altLang="es-MX" sz="1600" dirty="0" err="1">
                <a:latin typeface="Abadi" panose="020B0604020104020204"/>
              </a:rPr>
              <a:t>binary</a:t>
            </a:r>
            <a:r>
              <a:rPr lang="es-MX" altLang="es-MX" sz="1600" dirty="0">
                <a:latin typeface="Abadi" panose="020B0604020104020204"/>
              </a:rPr>
              <a:t> </a:t>
            </a:r>
            <a:r>
              <a:rPr lang="es-MX" altLang="es-MX" sz="1600" dirty="0" err="1">
                <a:latin typeface="Abadi" panose="020B0604020104020204"/>
              </a:rPr>
              <a:t>outcome</a:t>
            </a:r>
            <a:r>
              <a:rPr lang="es-MX" altLang="es-MX" sz="1600" dirty="0">
                <a:latin typeface="Abadi" panose="020B0604020104020204"/>
              </a:rPr>
              <a:t> (</a:t>
            </a:r>
            <a:r>
              <a:rPr lang="es-MX" altLang="es-MX" sz="1600" dirty="0" err="1">
                <a:latin typeface="Abadi" panose="020B0604020104020204"/>
              </a:rPr>
              <a:t>success</a:t>
            </a:r>
            <a:r>
              <a:rPr lang="es-MX" altLang="es-MX" sz="1600" dirty="0">
                <a:latin typeface="Abadi" panose="020B0604020104020204"/>
              </a:rPr>
              <a:t> </a:t>
            </a:r>
            <a:r>
              <a:rPr lang="es-MX" altLang="es-MX" sz="1600" dirty="0" err="1">
                <a:latin typeface="Abadi" panose="020B0604020104020204"/>
              </a:rPr>
              <a:t>or</a:t>
            </a:r>
            <a:r>
              <a:rPr lang="es-MX" altLang="es-MX" sz="1600" dirty="0">
                <a:latin typeface="Abadi" panose="020B0604020104020204"/>
              </a:rPr>
              <a:t> </a:t>
            </a:r>
            <a:r>
              <a:rPr lang="es-MX" altLang="es-MX" sz="1600" dirty="0" err="1">
                <a:latin typeface="Abadi" panose="020B0604020104020204"/>
              </a:rPr>
              <a:t>failure</a:t>
            </a:r>
            <a:r>
              <a:rPr lang="es-MX" altLang="es-MX" sz="1600" dirty="0">
                <a:latin typeface="Abadi" panose="020B0604020104020204"/>
              </a:rPr>
              <a:t>) </a:t>
            </a:r>
            <a:r>
              <a:rPr lang="es-MX" altLang="es-MX" sz="1600" dirty="0" err="1">
                <a:latin typeface="Abadi" panose="020B0604020104020204"/>
              </a:rPr>
              <a:t>based</a:t>
            </a:r>
            <a:r>
              <a:rPr lang="es-MX" altLang="es-MX" sz="1600" dirty="0">
                <a:latin typeface="Abadi" panose="020B0604020104020204"/>
              </a:rPr>
              <a:t> </a:t>
            </a:r>
            <a:r>
              <a:rPr lang="es-MX" altLang="es-MX" sz="1600" dirty="0" err="1">
                <a:latin typeface="Abadi" panose="020B0604020104020204"/>
              </a:rPr>
              <a:t>on</a:t>
            </a:r>
            <a:r>
              <a:rPr lang="es-MX" altLang="es-MX" sz="1600" dirty="0">
                <a:latin typeface="Abadi" panose="020B0604020104020204"/>
              </a:rPr>
              <a:t> input </a:t>
            </a:r>
            <a:r>
              <a:rPr lang="es-MX" altLang="es-MX" sz="1600" dirty="0" err="1">
                <a:latin typeface="Abadi" panose="020B0604020104020204"/>
              </a:rPr>
              <a:t>features</a:t>
            </a:r>
            <a:r>
              <a:rPr lang="es-MX" altLang="es-MX" sz="1600" dirty="0">
                <a:latin typeface="Abadi" panose="020B0604020104020204"/>
              </a:rPr>
              <a:t> </a:t>
            </a:r>
            <a:r>
              <a:rPr lang="es-MX" altLang="es-MX" sz="1600" dirty="0" err="1">
                <a:latin typeface="Abadi" panose="020B0604020104020204"/>
              </a:rPr>
              <a:t>like</a:t>
            </a:r>
            <a:r>
              <a:rPr lang="es-MX" altLang="es-MX" sz="1600" dirty="0">
                <a:latin typeface="Abadi" panose="020B0604020104020204"/>
              </a:rPr>
              <a:t> </a:t>
            </a:r>
            <a:r>
              <a:rPr lang="es-MX" altLang="es-MX" sz="1600" dirty="0" err="1">
                <a:latin typeface="Abadi" panose="020B0604020104020204"/>
              </a:rPr>
              <a:t>flight</a:t>
            </a:r>
            <a:r>
              <a:rPr lang="es-MX" altLang="es-MX" sz="1600" dirty="0">
                <a:latin typeface="Abadi" panose="020B0604020104020204"/>
              </a:rPr>
              <a:t> </a:t>
            </a:r>
            <a:r>
              <a:rPr lang="es-MX" altLang="es-MX" sz="1600" dirty="0" err="1">
                <a:latin typeface="Abadi" panose="020B0604020104020204"/>
              </a:rPr>
              <a:t>number</a:t>
            </a:r>
            <a:r>
              <a:rPr lang="es-MX" altLang="es-MX" sz="1600" dirty="0">
                <a:latin typeface="Abadi" panose="020B0604020104020204"/>
              </a:rPr>
              <a:t>, </a:t>
            </a:r>
            <a:r>
              <a:rPr lang="es-MX" altLang="es-MX" sz="1600" dirty="0" err="1">
                <a:latin typeface="Abadi" panose="020B0604020104020204"/>
              </a:rPr>
              <a:t>payload</a:t>
            </a:r>
            <a:r>
              <a:rPr lang="es-MX" altLang="es-MX" sz="1600" dirty="0">
                <a:latin typeface="Abadi" panose="020B0604020104020204"/>
              </a:rPr>
              <a:t> </a:t>
            </a:r>
            <a:r>
              <a:rPr lang="es-MX" altLang="es-MX" sz="1600" dirty="0" err="1">
                <a:latin typeface="Abadi" panose="020B0604020104020204"/>
              </a:rPr>
              <a:t>mass</a:t>
            </a:r>
            <a:r>
              <a:rPr lang="es-MX" altLang="es-MX" sz="1600" dirty="0">
                <a:latin typeface="Abadi" panose="020B0604020104020204"/>
              </a:rPr>
              <a:t>, and </a:t>
            </a:r>
            <a:r>
              <a:rPr lang="es-MX" altLang="es-MX" sz="1600" dirty="0" err="1">
                <a:latin typeface="Abadi" panose="020B0604020104020204"/>
              </a:rPr>
              <a:t>launch</a:t>
            </a:r>
            <a:r>
              <a:rPr lang="es-MX" altLang="es-MX" sz="1600" dirty="0">
                <a:latin typeface="Abadi" panose="020B0604020104020204"/>
              </a:rPr>
              <a:t> </a:t>
            </a:r>
            <a:r>
              <a:rPr lang="es-MX" altLang="es-MX" sz="1600" dirty="0" err="1">
                <a:latin typeface="Abadi" panose="020B0604020104020204"/>
              </a:rPr>
              <a:t>site</a:t>
            </a:r>
            <a:r>
              <a:rPr lang="es-MX" altLang="es-MX" sz="1600" dirty="0">
                <a:latin typeface="Abadi" panose="020B0604020104020204"/>
              </a:rPr>
              <a:t>.</a:t>
            </a:r>
          </a:p>
          <a:p>
            <a:pPr marL="0" marR="0" lvl="0" indent="0" algn="l" defTabSz="914400" rtl="0" eaLnBrk="0" fontAlgn="base" latinLnBrk="0" hangingPunct="0">
              <a:lnSpc>
                <a:spcPct val="100000"/>
              </a:lnSpc>
              <a:spcBef>
                <a:spcPct val="0"/>
              </a:spcBef>
              <a:spcAft>
                <a:spcPct val="0"/>
              </a:spcAft>
              <a:buClrTx/>
              <a:buSzTx/>
              <a:buNone/>
              <a:tabLst/>
            </a:pPr>
            <a:r>
              <a:rPr lang="es-MX" altLang="es-MX" sz="1600" dirty="0" err="1" smtClean="0">
                <a:latin typeface="Abadi" panose="020B0604020104020204"/>
              </a:rPr>
              <a:t>Fitting</a:t>
            </a:r>
            <a:r>
              <a:rPr lang="es-MX" altLang="es-MX" sz="1600" dirty="0" smtClean="0">
                <a:latin typeface="Abadi" panose="020B0604020104020204"/>
              </a:rPr>
              <a:t> </a:t>
            </a:r>
            <a:r>
              <a:rPr lang="es-MX" altLang="es-MX" sz="1600" dirty="0" err="1">
                <a:latin typeface="Abadi" panose="020B0604020104020204"/>
              </a:rPr>
              <a:t>the</a:t>
            </a:r>
            <a:r>
              <a:rPr lang="es-MX" altLang="es-MX" sz="1600" dirty="0">
                <a:latin typeface="Abadi" panose="020B0604020104020204"/>
              </a:rPr>
              <a:t> </a:t>
            </a:r>
            <a:r>
              <a:rPr lang="es-MX" altLang="es-MX" sz="1600" dirty="0" err="1">
                <a:latin typeface="Abadi" panose="020B0604020104020204"/>
              </a:rPr>
              <a:t>Model</a:t>
            </a:r>
            <a:r>
              <a:rPr lang="es-MX" altLang="es-MX" sz="1600" dirty="0">
                <a:latin typeface="Abadi" panose="020B0604020104020204"/>
              </a:rPr>
              <a:t>: </a:t>
            </a:r>
            <a:r>
              <a:rPr lang="es-MX" altLang="es-MX" sz="1600" dirty="0" err="1">
                <a:latin typeface="Abadi" panose="020B0604020104020204"/>
              </a:rPr>
              <a:t>We</a:t>
            </a:r>
            <a:r>
              <a:rPr lang="es-MX" altLang="es-MX" sz="1600" dirty="0">
                <a:latin typeface="Abadi" panose="020B0604020104020204"/>
              </a:rPr>
              <a:t> </a:t>
            </a:r>
            <a:r>
              <a:rPr lang="es-MX" altLang="es-MX" sz="1600" dirty="0" err="1">
                <a:latin typeface="Abadi" panose="020B0604020104020204"/>
              </a:rPr>
              <a:t>trained</a:t>
            </a:r>
            <a:r>
              <a:rPr lang="es-MX" altLang="es-MX" sz="1600" dirty="0">
                <a:latin typeface="Abadi" panose="020B0604020104020204"/>
              </a:rPr>
              <a:t> </a:t>
            </a:r>
            <a:r>
              <a:rPr lang="es-MX" altLang="es-MX" sz="1600" dirty="0" err="1">
                <a:latin typeface="Abadi" panose="020B0604020104020204"/>
              </a:rPr>
              <a:t>the</a:t>
            </a:r>
            <a:r>
              <a:rPr lang="es-MX" altLang="es-MX" sz="1600" dirty="0">
                <a:latin typeface="Abadi" panose="020B0604020104020204"/>
              </a:rPr>
              <a:t> </a:t>
            </a:r>
            <a:r>
              <a:rPr lang="es-MX" altLang="es-MX" sz="1600" dirty="0" err="1">
                <a:latin typeface="Abadi" panose="020B0604020104020204"/>
              </a:rPr>
              <a:t>model</a:t>
            </a:r>
            <a:r>
              <a:rPr lang="es-MX" altLang="es-MX" sz="1600" dirty="0">
                <a:latin typeface="Abadi" panose="020B0604020104020204"/>
              </a:rPr>
              <a:t> </a:t>
            </a:r>
            <a:r>
              <a:rPr lang="es-MX" altLang="es-MX" sz="1600" dirty="0" err="1">
                <a:latin typeface="Abadi" panose="020B0604020104020204"/>
              </a:rPr>
              <a:t>using</a:t>
            </a:r>
            <a:r>
              <a:rPr lang="es-MX" altLang="es-MX" sz="1600" dirty="0">
                <a:latin typeface="Abadi" panose="020B0604020104020204"/>
              </a:rPr>
              <a:t> training data (</a:t>
            </a:r>
            <a:r>
              <a:rPr lang="es-MX" altLang="es-MX" sz="1600" dirty="0" err="1">
                <a:latin typeface="Abadi" panose="020B0604020104020204"/>
              </a:rPr>
              <a:t>X_train</a:t>
            </a:r>
            <a:r>
              <a:rPr lang="es-MX" altLang="es-MX" sz="1600" dirty="0">
                <a:latin typeface="Abadi" panose="020B0604020104020204"/>
              </a:rPr>
              <a:t>, </a:t>
            </a:r>
            <a:r>
              <a:rPr lang="es-MX" altLang="es-MX" sz="1600" dirty="0" err="1">
                <a:latin typeface="Abadi" panose="020B0604020104020204"/>
              </a:rPr>
              <a:t>y_train</a:t>
            </a:r>
            <a:r>
              <a:rPr lang="es-MX" altLang="es-MX" sz="1600" dirty="0">
                <a:latin typeface="Abadi" panose="020B0604020104020204"/>
              </a:rPr>
              <a:t>) to </a:t>
            </a:r>
            <a:r>
              <a:rPr lang="es-MX" altLang="es-MX" sz="1600" dirty="0" err="1">
                <a:latin typeface="Abadi" panose="020B0604020104020204"/>
              </a:rPr>
              <a:t>find</a:t>
            </a:r>
            <a:r>
              <a:rPr lang="es-MX" altLang="es-MX" sz="1600" dirty="0">
                <a:latin typeface="Abadi" panose="020B0604020104020204"/>
              </a:rPr>
              <a:t> </a:t>
            </a:r>
            <a:r>
              <a:rPr lang="es-MX" altLang="es-MX" sz="1600" dirty="0" err="1">
                <a:latin typeface="Abadi" panose="020B0604020104020204"/>
              </a:rPr>
              <a:t>the</a:t>
            </a:r>
            <a:r>
              <a:rPr lang="es-MX" altLang="es-MX" sz="1600" dirty="0">
                <a:latin typeface="Abadi" panose="020B0604020104020204"/>
              </a:rPr>
              <a:t> </a:t>
            </a:r>
            <a:r>
              <a:rPr lang="es-MX" altLang="es-MX" sz="1600" dirty="0" err="1">
                <a:latin typeface="Abadi" panose="020B0604020104020204"/>
              </a:rPr>
              <a:t>best</a:t>
            </a:r>
            <a:r>
              <a:rPr lang="es-MX" altLang="es-MX" sz="1600" dirty="0">
                <a:latin typeface="Abadi" panose="020B0604020104020204"/>
              </a:rPr>
              <a:t> </a:t>
            </a:r>
            <a:r>
              <a:rPr lang="es-MX" altLang="es-MX" sz="1600" dirty="0" err="1">
                <a:latin typeface="Abadi" panose="020B0604020104020204"/>
              </a:rPr>
              <a:t>parameters</a:t>
            </a:r>
            <a:r>
              <a:rPr lang="es-MX" altLang="es-MX" sz="1600" dirty="0">
                <a:latin typeface="Abadi" panose="020B0604020104020204"/>
              </a:rPr>
              <a:t>, </a:t>
            </a:r>
            <a:r>
              <a:rPr lang="es-MX" altLang="es-MX" sz="1600" dirty="0" err="1">
                <a:latin typeface="Abadi" panose="020B0604020104020204"/>
              </a:rPr>
              <a:t>then</a:t>
            </a:r>
            <a:r>
              <a:rPr lang="es-MX" altLang="es-MX" sz="1600" dirty="0">
                <a:latin typeface="Abadi" panose="020B0604020104020204"/>
              </a:rPr>
              <a:t> </a:t>
            </a:r>
            <a:r>
              <a:rPr lang="es-MX" altLang="es-MX" sz="1600" dirty="0" err="1">
                <a:latin typeface="Abadi" panose="020B0604020104020204"/>
              </a:rPr>
              <a:t>used</a:t>
            </a:r>
            <a:r>
              <a:rPr lang="es-MX" altLang="es-MX" sz="1600" dirty="0">
                <a:latin typeface="Abadi" panose="020B0604020104020204"/>
              </a:rPr>
              <a:t> </a:t>
            </a:r>
            <a:r>
              <a:rPr lang="es-MX" altLang="es-MX" sz="1600" dirty="0" err="1">
                <a:latin typeface="Abadi" panose="020B0604020104020204"/>
              </a:rPr>
              <a:t>these</a:t>
            </a:r>
            <a:r>
              <a:rPr lang="es-MX" altLang="es-MX" sz="1600" dirty="0">
                <a:latin typeface="Abadi" panose="020B0604020104020204"/>
              </a:rPr>
              <a:t> </a:t>
            </a:r>
            <a:r>
              <a:rPr lang="es-MX" altLang="es-MX" sz="1600" dirty="0" err="1">
                <a:latin typeface="Abadi" panose="020B0604020104020204"/>
              </a:rPr>
              <a:t>settings</a:t>
            </a:r>
            <a:r>
              <a:rPr lang="es-MX" altLang="es-MX" sz="1600" dirty="0">
                <a:latin typeface="Abadi" panose="020B0604020104020204"/>
              </a:rPr>
              <a:t> to </a:t>
            </a:r>
            <a:r>
              <a:rPr lang="es-MX" altLang="es-MX" sz="1600" dirty="0" err="1">
                <a:latin typeface="Abadi" panose="020B0604020104020204"/>
              </a:rPr>
              <a:t>predict</a:t>
            </a:r>
            <a:r>
              <a:rPr lang="es-MX" altLang="es-MX" sz="1600" dirty="0">
                <a:latin typeface="Abadi" panose="020B0604020104020204"/>
              </a:rPr>
              <a:t> </a:t>
            </a:r>
            <a:r>
              <a:rPr lang="es-MX" altLang="es-MX" sz="1600" dirty="0" err="1">
                <a:latin typeface="Abadi" panose="020B0604020104020204"/>
              </a:rPr>
              <a:t>the</a:t>
            </a:r>
            <a:r>
              <a:rPr lang="es-MX" altLang="es-MX" sz="1600" dirty="0">
                <a:latin typeface="Abadi" panose="020B0604020104020204"/>
              </a:rPr>
              <a:t> </a:t>
            </a:r>
            <a:r>
              <a:rPr lang="es-MX" altLang="es-MX" sz="1600" dirty="0" err="1">
                <a:latin typeface="Abadi" panose="020B0604020104020204"/>
              </a:rPr>
              <a:t>outcome</a:t>
            </a:r>
            <a:r>
              <a:rPr lang="es-MX" altLang="es-MX" sz="1600" dirty="0">
                <a:latin typeface="Abadi" panose="020B0604020104020204"/>
              </a:rPr>
              <a:t> of </a:t>
            </a:r>
            <a:r>
              <a:rPr lang="es-MX" altLang="es-MX" sz="1600" dirty="0" err="1">
                <a:latin typeface="Abadi" panose="020B0604020104020204"/>
              </a:rPr>
              <a:t>rocket</a:t>
            </a:r>
            <a:r>
              <a:rPr lang="es-MX" altLang="es-MX" sz="1600" dirty="0">
                <a:latin typeface="Abadi" panose="020B0604020104020204"/>
              </a:rPr>
              <a:t> </a:t>
            </a:r>
            <a:r>
              <a:rPr lang="es-MX" altLang="es-MX" sz="1600" dirty="0" err="1">
                <a:latin typeface="Abadi" panose="020B0604020104020204"/>
              </a:rPr>
              <a:t>landings</a:t>
            </a:r>
            <a:r>
              <a:rPr lang="es-MX" altLang="es-MX" sz="1600" dirty="0">
                <a:latin typeface="Abadi" panose="020B0604020104020204"/>
              </a:rPr>
              <a:t>.</a:t>
            </a:r>
          </a:p>
          <a:p>
            <a:pPr marL="0" marR="0" lvl="0" indent="0" algn="l" defTabSz="914400" rtl="0" eaLnBrk="0" fontAlgn="base" latinLnBrk="0" hangingPunct="0">
              <a:lnSpc>
                <a:spcPct val="100000"/>
              </a:lnSpc>
              <a:spcBef>
                <a:spcPct val="0"/>
              </a:spcBef>
              <a:spcAft>
                <a:spcPct val="0"/>
              </a:spcAft>
              <a:buClrTx/>
              <a:buSzTx/>
              <a:buNone/>
              <a:tabLst/>
            </a:pPr>
            <a:r>
              <a:rPr lang="es-MX" altLang="es-MX" sz="1600" dirty="0" err="1">
                <a:latin typeface="Abadi" panose="020B0604020104020204"/>
              </a:rPr>
              <a:t>Accuracy</a:t>
            </a:r>
            <a:r>
              <a:rPr lang="es-MX" altLang="es-MX" sz="1600" dirty="0">
                <a:latin typeface="Abadi" panose="020B0604020104020204"/>
              </a:rPr>
              <a:t>: </a:t>
            </a:r>
            <a:r>
              <a:rPr lang="es-MX" altLang="es-MX" sz="1600" dirty="0" err="1">
                <a:latin typeface="Abadi" panose="020B0604020104020204"/>
              </a:rPr>
              <a:t>After</a:t>
            </a:r>
            <a:r>
              <a:rPr lang="es-MX" altLang="es-MX" sz="1600" dirty="0">
                <a:latin typeface="Abadi" panose="020B0604020104020204"/>
              </a:rPr>
              <a:t> </a:t>
            </a:r>
            <a:r>
              <a:rPr lang="es-MX" altLang="es-MX" sz="1600" dirty="0" err="1">
                <a:latin typeface="Abadi" panose="020B0604020104020204"/>
              </a:rPr>
              <a:t>fitting</a:t>
            </a:r>
            <a:r>
              <a:rPr lang="es-MX" altLang="es-MX" sz="1600" dirty="0">
                <a:latin typeface="Abadi" panose="020B0604020104020204"/>
              </a:rPr>
              <a:t>, </a:t>
            </a:r>
            <a:r>
              <a:rPr lang="es-MX" altLang="es-MX" sz="1600" dirty="0" err="1">
                <a:latin typeface="Abadi" panose="020B0604020104020204"/>
              </a:rPr>
              <a:t>the</a:t>
            </a:r>
            <a:r>
              <a:rPr lang="es-MX" altLang="es-MX" sz="1600" dirty="0">
                <a:latin typeface="Abadi" panose="020B0604020104020204"/>
              </a:rPr>
              <a:t> </a:t>
            </a:r>
            <a:r>
              <a:rPr lang="es-MX" altLang="es-MX" sz="1600" dirty="0" err="1">
                <a:latin typeface="Abadi" panose="020B0604020104020204"/>
              </a:rPr>
              <a:t>model's</a:t>
            </a:r>
            <a:r>
              <a:rPr lang="es-MX" altLang="es-MX" sz="1600" dirty="0">
                <a:latin typeface="Abadi" panose="020B0604020104020204"/>
              </a:rPr>
              <a:t> </a:t>
            </a:r>
            <a:r>
              <a:rPr lang="es-MX" altLang="es-MX" sz="1600" dirty="0" err="1">
                <a:latin typeface="Abadi" panose="020B0604020104020204"/>
              </a:rPr>
              <a:t>accuracy</a:t>
            </a:r>
            <a:r>
              <a:rPr lang="es-MX" altLang="es-MX" sz="1600" dirty="0">
                <a:latin typeface="Abadi" panose="020B0604020104020204"/>
              </a:rPr>
              <a:t> </a:t>
            </a:r>
            <a:r>
              <a:rPr lang="es-MX" altLang="es-MX" sz="1600" dirty="0" err="1">
                <a:latin typeface="Abadi" panose="020B0604020104020204"/>
              </a:rPr>
              <a:t>was</a:t>
            </a:r>
            <a:r>
              <a:rPr lang="es-MX" altLang="es-MX" sz="1600" dirty="0">
                <a:latin typeface="Abadi" panose="020B0604020104020204"/>
              </a:rPr>
              <a:t> </a:t>
            </a:r>
            <a:r>
              <a:rPr lang="es-MX" altLang="es-MX" sz="1600" dirty="0" err="1">
                <a:latin typeface="Abadi" panose="020B0604020104020204"/>
              </a:rPr>
              <a:t>calculated</a:t>
            </a:r>
            <a:r>
              <a:rPr lang="es-MX" altLang="es-MX" sz="1600" dirty="0">
                <a:latin typeface="Abadi" panose="020B0604020104020204"/>
              </a:rPr>
              <a:t> </a:t>
            </a:r>
            <a:r>
              <a:rPr lang="es-MX" altLang="es-MX" sz="1600" dirty="0" err="1">
                <a:latin typeface="Abadi" panose="020B0604020104020204"/>
              </a:rPr>
              <a:t>on</a:t>
            </a:r>
            <a:r>
              <a:rPr lang="es-MX" altLang="es-MX" sz="1600" dirty="0">
                <a:latin typeface="Abadi" panose="020B0604020104020204"/>
              </a:rPr>
              <a:t> test data (</a:t>
            </a:r>
            <a:r>
              <a:rPr lang="es-MX" altLang="es-MX" sz="1600" dirty="0" err="1">
                <a:latin typeface="Abadi" panose="020B0604020104020204"/>
              </a:rPr>
              <a:t>X_test</a:t>
            </a:r>
            <a:r>
              <a:rPr lang="es-MX" altLang="es-MX" sz="1600" dirty="0">
                <a:latin typeface="Abadi" panose="020B0604020104020204"/>
              </a:rPr>
              <a:t>). </a:t>
            </a:r>
            <a:r>
              <a:rPr lang="es-MX" altLang="es-MX" sz="1600" dirty="0" err="1">
                <a:latin typeface="Abadi" panose="020B0604020104020204"/>
              </a:rPr>
              <a:t>This</a:t>
            </a:r>
            <a:r>
              <a:rPr lang="es-MX" altLang="es-MX" sz="1600" dirty="0">
                <a:latin typeface="Abadi" panose="020B0604020104020204"/>
              </a:rPr>
              <a:t> </a:t>
            </a:r>
            <a:r>
              <a:rPr lang="es-MX" altLang="es-MX" sz="1600" dirty="0" err="1">
                <a:latin typeface="Abadi" panose="020B0604020104020204"/>
              </a:rPr>
              <a:t>tells</a:t>
            </a:r>
            <a:r>
              <a:rPr lang="es-MX" altLang="es-MX" sz="1600" dirty="0">
                <a:latin typeface="Abadi" panose="020B0604020104020204"/>
              </a:rPr>
              <a:t> </a:t>
            </a:r>
            <a:r>
              <a:rPr lang="es-MX" altLang="es-MX" sz="1600" dirty="0" err="1">
                <a:latin typeface="Abadi" panose="020B0604020104020204"/>
              </a:rPr>
              <a:t>us</a:t>
            </a:r>
            <a:r>
              <a:rPr lang="es-MX" altLang="es-MX" sz="1600" dirty="0">
                <a:latin typeface="Abadi" panose="020B0604020104020204"/>
              </a:rPr>
              <a:t> </a:t>
            </a:r>
            <a:r>
              <a:rPr lang="es-MX" altLang="es-MX" sz="1600" dirty="0" err="1">
                <a:latin typeface="Abadi" panose="020B0604020104020204"/>
              </a:rPr>
              <a:t>how</a:t>
            </a:r>
            <a:r>
              <a:rPr lang="es-MX" altLang="es-MX" sz="1600" dirty="0">
                <a:latin typeface="Abadi" panose="020B0604020104020204"/>
              </a:rPr>
              <a:t> </a:t>
            </a:r>
            <a:r>
              <a:rPr lang="es-MX" altLang="es-MX" sz="1600" dirty="0" err="1">
                <a:latin typeface="Abadi" panose="020B0604020104020204"/>
              </a:rPr>
              <a:t>well</a:t>
            </a:r>
            <a:r>
              <a:rPr lang="es-MX" altLang="es-MX" sz="1600" dirty="0">
                <a:latin typeface="Abadi" panose="020B0604020104020204"/>
              </a:rPr>
              <a:t> </a:t>
            </a:r>
            <a:r>
              <a:rPr lang="es-MX" altLang="es-MX" sz="1600" dirty="0" err="1">
                <a:latin typeface="Abadi" panose="020B0604020104020204"/>
              </a:rPr>
              <a:t>the</a:t>
            </a:r>
            <a:r>
              <a:rPr lang="es-MX" altLang="es-MX" sz="1600" dirty="0">
                <a:latin typeface="Abadi" panose="020B0604020104020204"/>
              </a:rPr>
              <a:t> </a:t>
            </a:r>
            <a:r>
              <a:rPr lang="es-MX" altLang="es-MX" sz="1600" dirty="0" err="1">
                <a:latin typeface="Abadi" panose="020B0604020104020204"/>
              </a:rPr>
              <a:t>model</a:t>
            </a:r>
            <a:r>
              <a:rPr lang="es-MX" altLang="es-MX" sz="1600" dirty="0">
                <a:latin typeface="Abadi" panose="020B0604020104020204"/>
              </a:rPr>
              <a:t> </a:t>
            </a:r>
            <a:r>
              <a:rPr lang="es-MX" altLang="es-MX" sz="1600" dirty="0" err="1">
                <a:latin typeface="Abadi" panose="020B0604020104020204"/>
              </a:rPr>
              <a:t>predicts</a:t>
            </a:r>
            <a:r>
              <a:rPr lang="es-MX" altLang="es-MX" sz="1600" dirty="0">
                <a:latin typeface="Abadi" panose="020B0604020104020204"/>
              </a:rPr>
              <a:t> new data.</a:t>
            </a:r>
          </a:p>
          <a:p>
            <a:pPr marL="0" marR="0" lvl="0" indent="0" algn="l" defTabSz="914400" rtl="0" eaLnBrk="0" fontAlgn="base" latinLnBrk="0" hangingPunct="0">
              <a:lnSpc>
                <a:spcPct val="100000"/>
              </a:lnSpc>
              <a:spcBef>
                <a:spcPct val="0"/>
              </a:spcBef>
              <a:spcAft>
                <a:spcPct val="0"/>
              </a:spcAft>
              <a:buClrTx/>
              <a:buSzTx/>
              <a:buFontTx/>
              <a:buNone/>
              <a:tabLst/>
            </a:pPr>
            <a:r>
              <a:rPr lang="es-MX" altLang="es-MX" sz="1600" dirty="0" smtClean="0">
                <a:latin typeface="Abadi" panose="020B0604020104020204"/>
              </a:rPr>
              <a:t>As </a:t>
            </a:r>
            <a:r>
              <a:rPr lang="es-MX" altLang="es-MX" sz="1600" dirty="0" err="1" smtClean="0">
                <a:latin typeface="Abadi" panose="020B0604020104020204"/>
              </a:rPr>
              <a:t>we</a:t>
            </a:r>
            <a:r>
              <a:rPr lang="es-MX" altLang="es-MX" sz="1600" dirty="0" smtClean="0">
                <a:latin typeface="Abadi" panose="020B0604020104020204"/>
              </a:rPr>
              <a:t> can </a:t>
            </a:r>
            <a:r>
              <a:rPr lang="es-MX" altLang="es-MX" sz="1600" dirty="0" err="1" smtClean="0">
                <a:latin typeface="Abadi" panose="020B0604020104020204"/>
              </a:rPr>
              <a:t>see</a:t>
            </a:r>
            <a:r>
              <a:rPr lang="es-MX" altLang="es-MX" sz="1600" dirty="0" smtClean="0">
                <a:latin typeface="Abadi" panose="020B0604020104020204"/>
              </a:rPr>
              <a:t> </a:t>
            </a:r>
            <a:r>
              <a:rPr lang="es-MX" altLang="es-MX" sz="1600" dirty="0" err="1" smtClean="0">
                <a:latin typeface="Abadi" panose="020B0604020104020204"/>
              </a:rPr>
              <a:t>our</a:t>
            </a:r>
            <a:r>
              <a:rPr lang="es-MX" altLang="es-MX" sz="1600" dirty="0" smtClean="0">
                <a:latin typeface="Abadi" panose="020B0604020104020204"/>
              </a:rPr>
              <a:t> </a:t>
            </a:r>
            <a:r>
              <a:rPr lang="es-MX" altLang="es-MX" sz="1600" dirty="0" err="1" smtClean="0">
                <a:latin typeface="Abadi" panose="020B0604020104020204"/>
              </a:rPr>
              <a:t>model</a:t>
            </a:r>
            <a:r>
              <a:rPr lang="es-MX" altLang="es-MX" sz="1600" dirty="0" smtClean="0">
                <a:latin typeface="Abadi" panose="020B0604020104020204"/>
              </a:rPr>
              <a:t> can </a:t>
            </a:r>
            <a:r>
              <a:rPr lang="es-MX" altLang="es-MX" sz="1600" dirty="0" err="1" smtClean="0">
                <a:latin typeface="Abadi" panose="020B0604020104020204"/>
              </a:rPr>
              <a:t>predict</a:t>
            </a:r>
            <a:r>
              <a:rPr lang="es-MX" altLang="es-MX" sz="1600" dirty="0" smtClean="0">
                <a:latin typeface="Abadi" panose="020B0604020104020204"/>
              </a:rPr>
              <a:t> </a:t>
            </a:r>
            <a:r>
              <a:rPr lang="es-MX" altLang="es-MX" sz="1600" dirty="0" err="1" smtClean="0">
                <a:latin typeface="Abadi" panose="020B0604020104020204"/>
              </a:rPr>
              <a:t>successfully</a:t>
            </a:r>
            <a:r>
              <a:rPr lang="es-MX" altLang="es-MX" sz="1600" dirty="0" smtClean="0">
                <a:latin typeface="Abadi" panose="020B0604020104020204"/>
              </a:rPr>
              <a:t> 83% </a:t>
            </a:r>
            <a:r>
              <a:rPr lang="es-MX" altLang="es-MX" sz="1600" dirty="0" err="1" smtClean="0">
                <a:latin typeface="Abadi" panose="020B0604020104020204"/>
              </a:rPr>
              <a:t>sure</a:t>
            </a:r>
            <a:r>
              <a:rPr lang="es-MX" altLang="es-MX" sz="1600" dirty="0" smtClean="0">
                <a:latin typeface="Abadi" panose="020B0604020104020204"/>
              </a:rPr>
              <a:t> </a:t>
            </a:r>
            <a:r>
              <a:rPr lang="es-MX" altLang="es-MX" sz="1600" dirty="0" err="1" smtClean="0">
                <a:latin typeface="Abadi" panose="020B0604020104020204"/>
              </a:rPr>
              <a:t>if</a:t>
            </a:r>
            <a:r>
              <a:rPr lang="es-MX" altLang="es-MX" sz="1600" dirty="0" smtClean="0">
                <a:latin typeface="Abadi" panose="020B0604020104020204"/>
              </a:rPr>
              <a:t> a </a:t>
            </a:r>
            <a:r>
              <a:rPr lang="es-MX" altLang="es-MX" sz="1600" dirty="0" err="1" smtClean="0">
                <a:latin typeface="Abadi" panose="020B0604020104020204"/>
              </a:rPr>
              <a:t>lauch</a:t>
            </a:r>
            <a:r>
              <a:rPr lang="es-MX" altLang="es-MX" sz="1600" dirty="0" smtClean="0">
                <a:latin typeface="Abadi" panose="020B0604020104020204"/>
              </a:rPr>
              <a:t> </a:t>
            </a:r>
            <a:r>
              <a:rPr lang="es-MX" altLang="es-MX" sz="1600" dirty="0" err="1" smtClean="0">
                <a:latin typeface="Abadi" panose="020B0604020104020204"/>
              </a:rPr>
              <a:t>will</a:t>
            </a:r>
            <a:r>
              <a:rPr lang="es-MX" altLang="es-MX" sz="1600" dirty="0" smtClean="0">
                <a:latin typeface="Abadi" panose="020B0604020104020204"/>
              </a:rPr>
              <a:t> </a:t>
            </a:r>
            <a:r>
              <a:rPr lang="es-MX" altLang="es-MX" sz="1600" dirty="0" err="1" smtClean="0">
                <a:latin typeface="Abadi" panose="020B0604020104020204"/>
              </a:rPr>
              <a:t>land</a:t>
            </a:r>
            <a:r>
              <a:rPr lang="es-MX" altLang="es-MX" sz="1600" dirty="0" smtClean="0">
                <a:latin typeface="Abadi" panose="020B0604020104020204"/>
              </a:rPr>
              <a:t>.</a:t>
            </a:r>
            <a:endParaRPr lang="es-MX" altLang="es-MX" sz="1600" dirty="0">
              <a:latin typeface="Abadi" panose="020B0604020104020204"/>
            </a:endParaRPr>
          </a:p>
        </p:txBody>
      </p:sp>
    </p:spTree>
    <p:extLst>
      <p:ext uri="{BB962C8B-B14F-4D97-AF65-F5344CB8AC3E}">
        <p14:creationId xmlns:p14="http://schemas.microsoft.com/office/powerpoint/2010/main" val="1813711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C7B9C153-C85C-3240-8E7E-523FBC004564}"/>
              </a:ext>
            </a:extLst>
          </p:cNvPr>
          <p:cNvSpPr txBox="1">
            <a:spLocks/>
          </p:cNvSpPr>
          <p:nvPr/>
        </p:nvSpPr>
        <p:spPr>
          <a:xfrm>
            <a:off x="921808" y="1959738"/>
            <a:ext cx="10122710" cy="1402028"/>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6800" dirty="0">
                <a:solidFill>
                  <a:schemeClr val="tx1">
                    <a:lumMod val="75000"/>
                    <a:lumOff val="25000"/>
                  </a:schemeClr>
                </a:solidFill>
                <a:latin typeface="Abadi" panose="020B0604020104020204"/>
              </a:rPr>
              <a:t>In this course, we learned how to analyze data from </a:t>
            </a:r>
            <a:r>
              <a:rPr lang="en-US" sz="6800" dirty="0" err="1">
                <a:solidFill>
                  <a:schemeClr val="tx1">
                    <a:lumMod val="75000"/>
                    <a:lumOff val="25000"/>
                  </a:schemeClr>
                </a:solidFill>
                <a:latin typeface="Abadi" panose="020B0604020104020204"/>
              </a:rPr>
              <a:t>SpaceX</a:t>
            </a:r>
            <a:r>
              <a:rPr lang="en-US" sz="6800" dirty="0">
                <a:solidFill>
                  <a:schemeClr val="tx1">
                    <a:lumMod val="75000"/>
                    <a:lumOff val="25000"/>
                  </a:schemeClr>
                </a:solidFill>
                <a:latin typeface="Abadi" panose="020B0604020104020204"/>
              </a:rPr>
              <a:t> launches and make predictions using various tools. We used </a:t>
            </a:r>
            <a:r>
              <a:rPr lang="en-US" sz="6800" b="1" dirty="0">
                <a:solidFill>
                  <a:schemeClr val="tx1">
                    <a:lumMod val="75000"/>
                    <a:lumOff val="25000"/>
                  </a:schemeClr>
                </a:solidFill>
                <a:latin typeface="Abadi" panose="020B0604020104020204"/>
              </a:rPr>
              <a:t>Folium</a:t>
            </a:r>
            <a:r>
              <a:rPr lang="en-US" sz="6800" dirty="0">
                <a:solidFill>
                  <a:schemeClr val="tx1">
                    <a:lumMod val="75000"/>
                    <a:lumOff val="25000"/>
                  </a:schemeClr>
                </a:solidFill>
                <a:latin typeface="Abadi" panose="020B0604020104020204"/>
              </a:rPr>
              <a:t> to create interactive maps that showed launch sites and other important locations, helping us visualize the geographical data. With </a:t>
            </a:r>
            <a:r>
              <a:rPr lang="en-US" sz="6800" b="1" dirty="0" err="1">
                <a:solidFill>
                  <a:schemeClr val="tx1">
                    <a:lumMod val="75000"/>
                    <a:lumOff val="25000"/>
                  </a:schemeClr>
                </a:solidFill>
                <a:latin typeface="Abadi" panose="020B0604020104020204"/>
              </a:rPr>
              <a:t>NumPy</a:t>
            </a:r>
            <a:r>
              <a:rPr lang="en-US" sz="6800" dirty="0">
                <a:solidFill>
                  <a:schemeClr val="tx1">
                    <a:lumMod val="75000"/>
                    <a:lumOff val="25000"/>
                  </a:schemeClr>
                </a:solidFill>
                <a:latin typeface="Abadi" panose="020B0604020104020204"/>
              </a:rPr>
              <a:t>, we worked with large datasets, making it easier to perform calculations and prepare the data for analysis. We also learned how to visualize data using charts and graphs, which helped us understand patterns in the </a:t>
            </a:r>
            <a:r>
              <a:rPr lang="en-US" sz="6800" dirty="0" err="1">
                <a:solidFill>
                  <a:schemeClr val="tx1">
                    <a:lumMod val="75000"/>
                    <a:lumOff val="25000"/>
                  </a:schemeClr>
                </a:solidFill>
                <a:latin typeface="Abadi" panose="020B0604020104020204"/>
              </a:rPr>
              <a:t>SpaceX</a:t>
            </a:r>
            <a:r>
              <a:rPr lang="en-US" sz="6800" dirty="0">
                <a:solidFill>
                  <a:schemeClr val="tx1">
                    <a:lumMod val="75000"/>
                    <a:lumOff val="25000"/>
                  </a:schemeClr>
                </a:solidFill>
                <a:latin typeface="Abadi" panose="020B0604020104020204"/>
              </a:rPr>
              <a:t> data more clearly.</a:t>
            </a:r>
          </a:p>
          <a:p>
            <a:pPr marL="0" indent="0">
              <a:buNone/>
            </a:pPr>
            <a:r>
              <a:rPr lang="en-US" sz="6800" dirty="0">
                <a:solidFill>
                  <a:schemeClr val="tx1">
                    <a:lumMod val="75000"/>
                    <a:lumOff val="25000"/>
                  </a:schemeClr>
                </a:solidFill>
                <a:latin typeface="Abadi" panose="020B0604020104020204"/>
              </a:rPr>
              <a:t>Using </a:t>
            </a:r>
            <a:r>
              <a:rPr lang="en-US" sz="6800" b="1" dirty="0" err="1">
                <a:solidFill>
                  <a:schemeClr val="tx1">
                    <a:lumMod val="75000"/>
                    <a:lumOff val="25000"/>
                  </a:schemeClr>
                </a:solidFill>
                <a:latin typeface="Abadi" panose="020B0604020104020204"/>
              </a:rPr>
              <a:t>Scikit</a:t>
            </a:r>
            <a:r>
              <a:rPr lang="en-US" sz="6800" b="1" dirty="0">
                <a:solidFill>
                  <a:schemeClr val="tx1">
                    <a:lumMod val="75000"/>
                    <a:lumOff val="25000"/>
                  </a:schemeClr>
                </a:solidFill>
                <a:latin typeface="Abadi" panose="020B0604020104020204"/>
              </a:rPr>
              <a:t>-learn</a:t>
            </a:r>
            <a:r>
              <a:rPr lang="en-US" sz="6800" dirty="0">
                <a:solidFill>
                  <a:schemeClr val="tx1">
                    <a:lumMod val="75000"/>
                    <a:lumOff val="25000"/>
                  </a:schemeClr>
                </a:solidFill>
                <a:latin typeface="Abadi" panose="020B0604020104020204"/>
              </a:rPr>
              <a:t>, we applied machine learning models like </a:t>
            </a:r>
            <a:r>
              <a:rPr lang="en-US" sz="6800" b="1" dirty="0">
                <a:solidFill>
                  <a:schemeClr val="tx1">
                    <a:lumMod val="75000"/>
                    <a:lumOff val="25000"/>
                  </a:schemeClr>
                </a:solidFill>
                <a:latin typeface="Abadi" panose="020B0604020104020204"/>
              </a:rPr>
              <a:t>Logistic Regression</a:t>
            </a:r>
            <a:r>
              <a:rPr lang="en-US" sz="6800" dirty="0">
                <a:solidFill>
                  <a:schemeClr val="tx1">
                    <a:lumMod val="75000"/>
                    <a:lumOff val="25000"/>
                  </a:schemeClr>
                </a:solidFill>
                <a:latin typeface="Abadi" panose="020B0604020104020204"/>
              </a:rPr>
              <a:t> to predict the success of rocket landings, which is important for </a:t>
            </a:r>
            <a:r>
              <a:rPr lang="en-US" sz="6800" dirty="0" err="1">
                <a:solidFill>
                  <a:schemeClr val="tx1">
                    <a:lumMod val="75000"/>
                    <a:lumOff val="25000"/>
                  </a:schemeClr>
                </a:solidFill>
                <a:latin typeface="Abadi" panose="020B0604020104020204"/>
              </a:rPr>
              <a:t>SpaceX's</a:t>
            </a:r>
            <a:r>
              <a:rPr lang="en-US" sz="6800" dirty="0">
                <a:solidFill>
                  <a:schemeClr val="tx1">
                    <a:lumMod val="75000"/>
                    <a:lumOff val="25000"/>
                  </a:schemeClr>
                </a:solidFill>
                <a:latin typeface="Abadi" panose="020B0604020104020204"/>
              </a:rPr>
              <a:t> goal of reusing rockets. We even fine-tuned these models using </a:t>
            </a:r>
            <a:r>
              <a:rPr lang="en-US" sz="6800" b="1" dirty="0" err="1">
                <a:solidFill>
                  <a:schemeClr val="tx1">
                    <a:lumMod val="75000"/>
                    <a:lumOff val="25000"/>
                  </a:schemeClr>
                </a:solidFill>
                <a:latin typeface="Abadi" panose="020B0604020104020204"/>
              </a:rPr>
              <a:t>GridSearchCV</a:t>
            </a:r>
            <a:r>
              <a:rPr lang="en-US" sz="6800" dirty="0">
                <a:solidFill>
                  <a:schemeClr val="tx1">
                    <a:lumMod val="75000"/>
                    <a:lumOff val="25000"/>
                  </a:schemeClr>
                </a:solidFill>
                <a:latin typeface="Abadi" panose="020B0604020104020204"/>
              </a:rPr>
              <a:t> to find the best settings for our predictions.</a:t>
            </a:r>
          </a:p>
          <a:p>
            <a:pPr marL="0" indent="0">
              <a:buNone/>
            </a:pPr>
            <a:r>
              <a:rPr lang="en-US" sz="6800" dirty="0">
                <a:solidFill>
                  <a:schemeClr val="tx1">
                    <a:lumMod val="75000"/>
                    <a:lumOff val="25000"/>
                  </a:schemeClr>
                </a:solidFill>
                <a:latin typeface="Abadi" panose="020B0604020104020204"/>
              </a:rPr>
              <a:t>Overall, this course gave us the skills to work with complex data, visualize it effectively, and use machine learning to make predictions. These techniques can be applied to many areas, but in the context of </a:t>
            </a:r>
            <a:r>
              <a:rPr lang="en-US" sz="6800" dirty="0" err="1">
                <a:solidFill>
                  <a:schemeClr val="tx1">
                    <a:lumMod val="75000"/>
                    <a:lumOff val="25000"/>
                  </a:schemeClr>
                </a:solidFill>
                <a:latin typeface="Abadi" panose="020B0604020104020204"/>
              </a:rPr>
              <a:t>SpaceX</a:t>
            </a:r>
            <a:r>
              <a:rPr lang="en-US" sz="6800" dirty="0">
                <a:solidFill>
                  <a:schemeClr val="tx1">
                    <a:lumMod val="75000"/>
                    <a:lumOff val="25000"/>
                  </a:schemeClr>
                </a:solidFill>
                <a:latin typeface="Abadi" panose="020B0604020104020204"/>
              </a:rPr>
              <a:t>, they help make better decisions about rocket launches and landings, ultimately supporting their mission of reducing launch costs and increasing efficiency.</a:t>
            </a:r>
          </a:p>
          <a:p>
            <a:pPr lvl="1"/>
            <a:endParaRPr lang="en-US" sz="1800" dirty="0"/>
          </a:p>
          <a:p>
            <a:pPr marL="457200" lvl="1" indent="0">
              <a:buNone/>
            </a:pPr>
            <a:endParaRPr lang="en-US" sz="1800" dirty="0"/>
          </a:p>
        </p:txBody>
      </p:sp>
      <p:sp>
        <p:nvSpPr>
          <p:cNvPr id="4" name="Slide Number Placeholder 3">
            <a:extLst>
              <a:ext uri="{FF2B5EF4-FFF2-40B4-BE49-F238E27FC236}">
                <a16:creationId xmlns:a16="http://schemas.microsoft.com/office/drawing/2014/main" id="{3D45C363-925C-9E48-86B0-27D7D36E50D6}"/>
              </a:ext>
            </a:extLst>
          </p:cNvPr>
          <p:cNvSpPr>
            <a:spLocks noGrp="1"/>
          </p:cNvSpPr>
          <p:nvPr>
            <p:ph type="sldNum" sz="quarter" idx="12"/>
          </p:nvPr>
        </p:nvSpPr>
        <p:spPr/>
        <p:txBody>
          <a:bodyPr/>
          <a:lstStyle/>
          <a:p>
            <a:fld id="{5075537C-CA84-1446-933C-8E9D027F9201}" type="slidenum">
              <a:rPr lang="en-US" smtClean="0"/>
              <a:t>16</a:t>
            </a:fld>
            <a:endParaRPr lang="en-US"/>
          </a:p>
        </p:txBody>
      </p:sp>
      <p:sp>
        <p:nvSpPr>
          <p:cNvPr id="7" name="Title 1">
            <a:extLst>
              <a:ext uri="{FF2B5EF4-FFF2-40B4-BE49-F238E27FC236}">
                <a16:creationId xmlns:a16="http://schemas.microsoft.com/office/drawing/2014/main" id="{330F9542-6794-4F57-BB45-868D94AD06B0}"/>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smtClean="0">
                <a:solidFill>
                  <a:srgbClr val="0B49CB"/>
                </a:solidFill>
                <a:latin typeface="Abadi"/>
              </a:rPr>
              <a:t>Conclusion</a:t>
            </a:r>
            <a:endParaRPr lang="en-US" dirty="0">
              <a:solidFill>
                <a:srgbClr val="0B49CB"/>
              </a:solidFill>
            </a:endParaRPr>
          </a:p>
        </p:txBody>
      </p:sp>
    </p:spTree>
    <p:extLst>
      <p:ext uri="{BB962C8B-B14F-4D97-AF65-F5344CB8AC3E}">
        <p14:creationId xmlns:p14="http://schemas.microsoft.com/office/powerpoint/2010/main" val="321008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fld id="{5075537C-CA84-1446-933C-8E9D027F9201}" type="slidenum">
              <a:rPr lang="en-US" smtClean="0"/>
              <a:pPr/>
              <a:t>2</a:t>
            </a:fld>
            <a:endParaRPr lang="en-US" dirty="0"/>
          </a:p>
        </p:txBody>
      </p:sp>
      <p:sp>
        <p:nvSpPr>
          <p:cNvPr id="10" name="Content Placeholder 2">
            <a:extLst>
              <a:ext uri="{FF2B5EF4-FFF2-40B4-BE49-F238E27FC236}">
                <a16:creationId xmlns:a16="http://schemas.microsoft.com/office/drawing/2014/main" id="{79EF1473-3ADD-43F1-A495-57AAB7FD902F}"/>
              </a:ext>
            </a:extLst>
          </p:cNvPr>
          <p:cNvSpPr txBox="1">
            <a:spLocks/>
          </p:cNvSpPr>
          <p:nvPr/>
        </p:nvSpPr>
        <p:spPr>
          <a:xfrm>
            <a:off x="958697" y="2113240"/>
            <a:ext cx="5167086" cy="3320824"/>
          </a:xfrm>
          <a:prstGeom prst="rect">
            <a:avLst/>
          </a:prstGeom>
        </p:spPr>
        <p:txBody>
          <a:bodyPr lIns="91440" tIns="45720" rIns="91440" bIns="45720" anchor="t">
            <a:normAutofit fontScale="475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1400"/>
              </a:spcBef>
            </a:pPr>
            <a:r>
              <a:rPr lang="en-US" sz="2200" dirty="0" smtClean="0">
                <a:solidFill>
                  <a:schemeClr val="accent3">
                    <a:lumMod val="25000"/>
                  </a:schemeClr>
                </a:solidFill>
                <a:latin typeface="Abadi"/>
              </a:rPr>
              <a:t>Introduction</a:t>
            </a:r>
          </a:p>
          <a:p>
            <a:pPr>
              <a:lnSpc>
                <a:spcPct val="100000"/>
              </a:lnSpc>
              <a:spcBef>
                <a:spcPts val="1400"/>
              </a:spcBef>
            </a:pPr>
            <a:r>
              <a:rPr lang="en-US" sz="2200" dirty="0" smtClean="0">
                <a:solidFill>
                  <a:schemeClr val="accent3">
                    <a:lumMod val="25000"/>
                  </a:schemeClr>
                </a:solidFill>
                <a:latin typeface="Abadi"/>
              </a:rPr>
              <a:t>Executive summary</a:t>
            </a:r>
          </a:p>
          <a:p>
            <a:pPr>
              <a:lnSpc>
                <a:spcPct val="100000"/>
              </a:lnSpc>
              <a:spcBef>
                <a:spcPts val="1400"/>
              </a:spcBef>
            </a:pPr>
            <a:r>
              <a:rPr lang="en-US" sz="2200" dirty="0" smtClean="0">
                <a:solidFill>
                  <a:schemeClr val="accent3">
                    <a:lumMod val="25000"/>
                  </a:schemeClr>
                </a:solidFill>
                <a:latin typeface="Abadi"/>
              </a:rPr>
              <a:t>Data collection</a:t>
            </a:r>
          </a:p>
          <a:p>
            <a:pPr>
              <a:lnSpc>
                <a:spcPct val="100000"/>
              </a:lnSpc>
              <a:spcBef>
                <a:spcPts val="1400"/>
              </a:spcBef>
            </a:pPr>
            <a:r>
              <a:rPr lang="en-US" sz="2200" dirty="0" smtClean="0">
                <a:solidFill>
                  <a:schemeClr val="accent3">
                    <a:lumMod val="25000"/>
                  </a:schemeClr>
                </a:solidFill>
                <a:latin typeface="Abadi"/>
              </a:rPr>
              <a:t>Scrapping</a:t>
            </a:r>
          </a:p>
          <a:p>
            <a:pPr>
              <a:lnSpc>
                <a:spcPct val="100000"/>
              </a:lnSpc>
              <a:spcBef>
                <a:spcPts val="1400"/>
              </a:spcBef>
            </a:pPr>
            <a:r>
              <a:rPr lang="en-US" sz="2200" dirty="0" smtClean="0">
                <a:solidFill>
                  <a:schemeClr val="accent3">
                    <a:lumMod val="25000"/>
                  </a:schemeClr>
                </a:solidFill>
                <a:latin typeface="Abadi"/>
              </a:rPr>
              <a:t>Data Wrangling</a:t>
            </a:r>
          </a:p>
          <a:p>
            <a:pPr>
              <a:lnSpc>
                <a:spcPct val="100000"/>
              </a:lnSpc>
              <a:spcBef>
                <a:spcPts val="1400"/>
              </a:spcBef>
            </a:pPr>
            <a:r>
              <a:rPr lang="en-US" sz="2200" dirty="0" smtClean="0">
                <a:solidFill>
                  <a:schemeClr val="accent3">
                    <a:lumMod val="25000"/>
                  </a:schemeClr>
                </a:solidFill>
                <a:latin typeface="Abadi"/>
              </a:rPr>
              <a:t>EDA visualization</a:t>
            </a:r>
          </a:p>
          <a:p>
            <a:pPr>
              <a:lnSpc>
                <a:spcPct val="100000"/>
              </a:lnSpc>
              <a:spcBef>
                <a:spcPts val="1400"/>
              </a:spcBef>
            </a:pPr>
            <a:r>
              <a:rPr lang="en-US" sz="2200" dirty="0" smtClean="0">
                <a:solidFill>
                  <a:schemeClr val="accent3">
                    <a:lumMod val="25000"/>
                  </a:schemeClr>
                </a:solidFill>
                <a:latin typeface="Abadi"/>
              </a:rPr>
              <a:t>EDA SQL</a:t>
            </a:r>
          </a:p>
          <a:p>
            <a:pPr>
              <a:lnSpc>
                <a:spcPct val="100000"/>
              </a:lnSpc>
              <a:spcBef>
                <a:spcPts val="1400"/>
              </a:spcBef>
            </a:pPr>
            <a:r>
              <a:rPr lang="en-US" sz="2200" dirty="0" smtClean="0">
                <a:solidFill>
                  <a:schemeClr val="accent3">
                    <a:lumMod val="25000"/>
                  </a:schemeClr>
                </a:solidFill>
                <a:latin typeface="Abadi"/>
              </a:rPr>
              <a:t>Folium</a:t>
            </a:r>
          </a:p>
          <a:p>
            <a:pPr>
              <a:lnSpc>
                <a:spcPct val="100000"/>
              </a:lnSpc>
              <a:spcBef>
                <a:spcPts val="1400"/>
              </a:spcBef>
            </a:pPr>
            <a:r>
              <a:rPr lang="en-US" sz="2200" dirty="0" err="1" smtClean="0">
                <a:solidFill>
                  <a:schemeClr val="accent3">
                    <a:lumMod val="25000"/>
                  </a:schemeClr>
                </a:solidFill>
                <a:latin typeface="Abadi"/>
              </a:rPr>
              <a:t>Ploty</a:t>
            </a:r>
            <a:r>
              <a:rPr lang="en-US" sz="2200" dirty="0" smtClean="0">
                <a:solidFill>
                  <a:schemeClr val="accent3">
                    <a:lumMod val="25000"/>
                  </a:schemeClr>
                </a:solidFill>
                <a:latin typeface="Abadi"/>
              </a:rPr>
              <a:t> Dash</a:t>
            </a:r>
          </a:p>
          <a:p>
            <a:pPr>
              <a:lnSpc>
                <a:spcPct val="100000"/>
              </a:lnSpc>
              <a:spcBef>
                <a:spcPts val="1400"/>
              </a:spcBef>
            </a:pPr>
            <a:r>
              <a:rPr lang="en-US" sz="2200" dirty="0" smtClean="0">
                <a:solidFill>
                  <a:schemeClr val="accent3">
                    <a:lumMod val="25000"/>
                  </a:schemeClr>
                </a:solidFill>
                <a:latin typeface="Abadi"/>
              </a:rPr>
              <a:t>Predictive model</a:t>
            </a:r>
          </a:p>
          <a:p>
            <a:pPr>
              <a:lnSpc>
                <a:spcPct val="100000"/>
              </a:lnSpc>
              <a:spcBef>
                <a:spcPts val="1400"/>
              </a:spcBef>
            </a:pPr>
            <a:r>
              <a:rPr lang="en-US" sz="2200" smtClean="0">
                <a:solidFill>
                  <a:schemeClr val="accent3">
                    <a:lumMod val="25000"/>
                  </a:schemeClr>
                </a:solidFill>
                <a:latin typeface="Abadi"/>
              </a:rPr>
              <a:t>Conclusion</a:t>
            </a:r>
            <a:endParaRPr lang="en-US" sz="2200" dirty="0">
              <a:solidFill>
                <a:schemeClr val="accent3">
                  <a:lumMod val="25000"/>
                </a:schemeClr>
              </a:solidFill>
              <a:latin typeface="Abadi"/>
            </a:endParaRPr>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Outline</a:t>
            </a:r>
          </a:p>
        </p:txBody>
      </p:sp>
    </p:spTree>
    <p:extLst>
      <p:ext uri="{BB962C8B-B14F-4D97-AF65-F5344CB8AC3E}">
        <p14:creationId xmlns:p14="http://schemas.microsoft.com/office/powerpoint/2010/main" val="724038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a:xfrm>
            <a:off x="8725789" y="6025573"/>
            <a:ext cx="2743200" cy="401638"/>
          </a:xfrm>
        </p:spPr>
        <p:txBody>
          <a:bodyPr anchor="ctr">
            <a:normAutofit/>
          </a:bodyPr>
          <a:lstStyle/>
          <a:p>
            <a:pPr>
              <a:spcAft>
                <a:spcPts val="600"/>
              </a:spcAft>
            </a:pPr>
            <a:r>
              <a:rPr lang="en-US" dirty="0" smtClean="0"/>
              <a:t>6</a:t>
            </a:r>
            <a:endParaRPr lang="en-US" dirty="0"/>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828068" y="538650"/>
            <a:ext cx="10530114"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Introduction</a:t>
            </a:r>
            <a:endParaRPr lang="en-US">
              <a:solidFill>
                <a:srgbClr val="0B49CB"/>
              </a:solidFill>
            </a:endParaRPr>
          </a:p>
        </p:txBody>
      </p:sp>
      <p:sp>
        <p:nvSpPr>
          <p:cNvPr id="5" name="Content Placeholder 2">
            <a:extLst>
              <a:ext uri="{FF2B5EF4-FFF2-40B4-BE49-F238E27FC236}">
                <a16:creationId xmlns:a16="http://schemas.microsoft.com/office/drawing/2014/main" id="{8E999A1B-8752-489F-A63B-EA2F60186B52}"/>
              </a:ext>
            </a:extLst>
          </p:cNvPr>
          <p:cNvSpPr txBox="1">
            <a:spLocks/>
          </p:cNvSpPr>
          <p:nvPr/>
        </p:nvSpPr>
        <p:spPr>
          <a:xfrm>
            <a:off x="958696" y="1454227"/>
            <a:ext cx="9914951" cy="4880472"/>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dirty="0">
                <a:solidFill>
                  <a:schemeClr val="tx1">
                    <a:lumMod val="75000"/>
                    <a:lumOff val="25000"/>
                  </a:schemeClr>
                </a:solidFill>
                <a:latin typeface="Abadi" panose="020B0604020104020204"/>
              </a:rPr>
              <a:t>In </a:t>
            </a:r>
            <a:r>
              <a:rPr lang="en-US" dirty="0">
                <a:solidFill>
                  <a:schemeClr val="tx1">
                    <a:lumMod val="75000"/>
                    <a:lumOff val="25000"/>
                  </a:schemeClr>
                </a:solidFill>
                <a:latin typeface="Abadi" panose="020B0604020104020204"/>
              </a:rPr>
              <a:t>this project, we will delve into the commercial space sector with a particular focus on </a:t>
            </a:r>
            <a:r>
              <a:rPr lang="en-US" dirty="0" err="1">
                <a:solidFill>
                  <a:schemeClr val="tx1">
                    <a:lumMod val="75000"/>
                    <a:lumOff val="25000"/>
                  </a:schemeClr>
                </a:solidFill>
                <a:latin typeface="Abadi" panose="020B0604020104020204"/>
              </a:rPr>
              <a:t>SpaceX</a:t>
            </a:r>
            <a:r>
              <a:rPr lang="en-US" dirty="0">
                <a:solidFill>
                  <a:schemeClr val="tx1">
                    <a:lumMod val="75000"/>
                    <a:lumOff val="25000"/>
                  </a:schemeClr>
                </a:solidFill>
                <a:latin typeface="Abadi" panose="020B0604020104020204"/>
              </a:rPr>
              <a:t>, exploring the company’s groundbreaking achievements and innovations. As the commercial space industry grows, other companies like Virgin Galactic, Rocket Lab, and Blue Origin are making strides in suborbital flights and reusable rocket technologies. However, </a:t>
            </a:r>
            <a:r>
              <a:rPr lang="en-US" dirty="0" err="1">
                <a:solidFill>
                  <a:schemeClr val="tx1">
                    <a:lumMod val="75000"/>
                    <a:lumOff val="25000"/>
                  </a:schemeClr>
                </a:solidFill>
                <a:latin typeface="Abadi" panose="020B0604020104020204"/>
              </a:rPr>
              <a:t>SpaceX</a:t>
            </a:r>
            <a:r>
              <a:rPr lang="en-US" dirty="0">
                <a:solidFill>
                  <a:schemeClr val="tx1">
                    <a:lumMod val="75000"/>
                    <a:lumOff val="25000"/>
                  </a:schemeClr>
                </a:solidFill>
                <a:latin typeface="Abadi" panose="020B0604020104020204"/>
              </a:rPr>
              <a:t> stands out as a pioneer in lowering the cost of launches, primarily through the reusability of its Falcon 9 rockets. With launches priced at $62 million, </a:t>
            </a:r>
            <a:r>
              <a:rPr lang="en-US" dirty="0" err="1">
                <a:solidFill>
                  <a:schemeClr val="tx1">
                    <a:lumMod val="75000"/>
                    <a:lumOff val="25000"/>
                  </a:schemeClr>
                </a:solidFill>
                <a:latin typeface="Abadi" panose="020B0604020104020204"/>
              </a:rPr>
              <a:t>SpaceX</a:t>
            </a:r>
            <a:r>
              <a:rPr lang="en-US" dirty="0">
                <a:solidFill>
                  <a:schemeClr val="tx1">
                    <a:lumMod val="75000"/>
                    <a:lumOff val="25000"/>
                  </a:schemeClr>
                </a:solidFill>
                <a:latin typeface="Abadi" panose="020B0604020104020204"/>
              </a:rPr>
              <a:t> has disrupted an industry where the average cost is approximately $165 million.</a:t>
            </a:r>
          </a:p>
          <a:p>
            <a:pPr marL="0" indent="0">
              <a:buNone/>
            </a:pPr>
            <a:r>
              <a:rPr lang="en-US" dirty="0">
                <a:solidFill>
                  <a:schemeClr val="tx1">
                    <a:lumMod val="75000"/>
                    <a:lumOff val="25000"/>
                  </a:schemeClr>
                </a:solidFill>
                <a:latin typeface="Abadi" panose="020B0604020104020204"/>
              </a:rPr>
              <a:t>Our analysis will center on the Falcon 9 rocket, particularly its first stage, which plays a crucial role in the launch and represents a significant portion of the cost. </a:t>
            </a:r>
            <a:r>
              <a:rPr lang="en-US" dirty="0" err="1">
                <a:solidFill>
                  <a:schemeClr val="tx1">
                    <a:lumMod val="75000"/>
                    <a:lumOff val="25000"/>
                  </a:schemeClr>
                </a:solidFill>
                <a:latin typeface="Abadi" panose="020B0604020104020204"/>
              </a:rPr>
              <a:t>SpaceX</a:t>
            </a:r>
            <a:r>
              <a:rPr lang="en-US" dirty="0">
                <a:solidFill>
                  <a:schemeClr val="tx1">
                    <a:lumMod val="75000"/>
                    <a:lumOff val="25000"/>
                  </a:schemeClr>
                </a:solidFill>
                <a:latin typeface="Abadi" panose="020B0604020104020204"/>
              </a:rPr>
              <a:t> has revolutionized the sector by recovering and reusing this stage, allowing them to dramatically reduce launch costs. However, recovery is not always possible due to specific mission requirements, such as payload, orbit, or customer needs. This introduces complexity into the process, making it essential to understand the factors that influence recovery success.</a:t>
            </a:r>
          </a:p>
          <a:p>
            <a:pPr marL="0" indent="0">
              <a:buNone/>
            </a:pPr>
            <a:r>
              <a:rPr lang="en-US" dirty="0">
                <a:solidFill>
                  <a:schemeClr val="tx1">
                    <a:lumMod val="75000"/>
                    <a:lumOff val="25000"/>
                  </a:schemeClr>
                </a:solidFill>
                <a:latin typeface="Abadi" panose="020B0604020104020204"/>
              </a:rPr>
              <a:t>As part of this project, we will assume the role of data scientists for a fictional competitor, "Space Y," aiming to challenge </a:t>
            </a:r>
            <a:r>
              <a:rPr lang="en-US" dirty="0" err="1">
                <a:solidFill>
                  <a:schemeClr val="tx1">
                    <a:lumMod val="75000"/>
                    <a:lumOff val="25000"/>
                  </a:schemeClr>
                </a:solidFill>
                <a:latin typeface="Abadi" panose="020B0604020104020204"/>
              </a:rPr>
              <a:t>SpaceX’s</a:t>
            </a:r>
            <a:r>
              <a:rPr lang="en-US" dirty="0">
                <a:solidFill>
                  <a:schemeClr val="tx1">
                    <a:lumMod val="75000"/>
                    <a:lumOff val="25000"/>
                  </a:schemeClr>
                </a:solidFill>
                <a:latin typeface="Abadi" panose="020B0604020104020204"/>
              </a:rPr>
              <a:t> dominance. We will focus on predicting the recovery of the Falcon 9's first stage using machine learning and data analysis techniques. Our work will involve estimating launch costs, analyzing variables that impact landing success, and building predictive models to forecast whether the first stage will be successfully recovered. By leveraging available data, including publicly accessible information, we will create dashboards and models to support Space Y’s competitive strategy, offering insights into reusability and optimizing space launch operations.</a:t>
            </a:r>
          </a:p>
          <a:p>
            <a:pPr marL="0" indent="0">
              <a:spcBef>
                <a:spcPts val="1400"/>
              </a:spcBef>
              <a:buNone/>
            </a:pPr>
            <a:endParaRPr lang="en-US" sz="2200" dirty="0">
              <a:solidFill>
                <a:schemeClr val="accent3">
                  <a:lumMod val="25000"/>
                </a:schemeClr>
              </a:solidFill>
              <a:latin typeface="Abadi" panose="020B0604020104020204" pitchFamily="34" charset="0"/>
            </a:endParaRPr>
          </a:p>
        </p:txBody>
      </p:sp>
    </p:spTree>
    <p:extLst>
      <p:ext uri="{BB962C8B-B14F-4D97-AF65-F5344CB8AC3E}">
        <p14:creationId xmlns:p14="http://schemas.microsoft.com/office/powerpoint/2010/main" val="3501023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892CF01-5F8F-9D43-96B9-A581954BA94A}"/>
              </a:ext>
            </a:extLst>
          </p:cNvPr>
          <p:cNvSpPr>
            <a:spLocks noGrp="1"/>
          </p:cNvSpPr>
          <p:nvPr>
            <p:ph type="sldNum" sz="quarter" idx="12"/>
          </p:nvPr>
        </p:nvSpPr>
        <p:spPr/>
        <p:txBody>
          <a:bodyPr/>
          <a:lstStyle/>
          <a:p>
            <a:fld id="{5075537C-CA84-1446-933C-8E9D027F9201}" type="slidenum">
              <a:rPr lang="en-US" smtClean="0"/>
              <a:t>4</a:t>
            </a:fld>
            <a:endParaRPr lang="en-US" dirty="0"/>
          </a:p>
        </p:txBody>
      </p:sp>
      <p:sp>
        <p:nvSpPr>
          <p:cNvPr id="7" name="Content Placeholder 2">
            <a:extLst>
              <a:ext uri="{FF2B5EF4-FFF2-40B4-BE49-F238E27FC236}">
                <a16:creationId xmlns:a16="http://schemas.microsoft.com/office/drawing/2014/main" id="{0BFEC426-B615-E549-83E5-140FD588BC64}"/>
              </a:ext>
            </a:extLst>
          </p:cNvPr>
          <p:cNvSpPr txBox="1">
            <a:spLocks/>
          </p:cNvSpPr>
          <p:nvPr/>
        </p:nvSpPr>
        <p:spPr>
          <a:xfrm>
            <a:off x="476894" y="1087699"/>
            <a:ext cx="10808717" cy="5770301"/>
          </a:xfrm>
          <a:prstGeom prst="rect">
            <a:avLst/>
          </a:prstGeom>
        </p:spPr>
        <p:txBody>
          <a:bodyPr lIns="91440" tIns="45720" rIns="91440" bIns="45720" anchor="t">
            <a:normAutofit fontScale="700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20000"/>
              </a:lnSpc>
              <a:spcBef>
                <a:spcPts val="1400"/>
              </a:spcBef>
              <a:buNone/>
            </a:pPr>
            <a:r>
              <a:rPr lang="en-US" sz="8800" dirty="0">
                <a:solidFill>
                  <a:srgbClr val="0B49CB"/>
                </a:solidFill>
                <a:latin typeface="Abadi"/>
              </a:rPr>
              <a:t>Executive Summary</a:t>
            </a:r>
          </a:p>
          <a:p>
            <a:pPr marL="0" indent="0">
              <a:buNone/>
            </a:pPr>
            <a:r>
              <a:rPr lang="en-US" dirty="0">
                <a:solidFill>
                  <a:schemeClr val="tx1">
                    <a:lumMod val="75000"/>
                    <a:lumOff val="25000"/>
                  </a:schemeClr>
                </a:solidFill>
                <a:latin typeface="Abadi" panose="020B0604020104020204"/>
              </a:rPr>
              <a:t>This project focuses on applying advanced data science techniques to assist decision-making for a private space launch company. As a data scientist, the first step will involve collecting relevant data from various sources, followed by cleaning and organizing the data to ensure its quality and consistency for analysis.</a:t>
            </a:r>
          </a:p>
          <a:p>
            <a:pPr marL="0" indent="0">
              <a:buNone/>
            </a:pPr>
            <a:r>
              <a:rPr lang="en-US" dirty="0">
                <a:solidFill>
                  <a:schemeClr val="tx1">
                    <a:lumMod val="75000"/>
                    <a:lumOff val="25000"/>
                  </a:schemeClr>
                </a:solidFill>
                <a:latin typeface="Abadi" panose="020B0604020104020204"/>
              </a:rPr>
              <a:t>The project will follow several important steps:</a:t>
            </a:r>
          </a:p>
          <a:p>
            <a:pPr marL="0" indent="0">
              <a:buNone/>
            </a:pPr>
            <a:r>
              <a:rPr lang="en-US" dirty="0">
                <a:solidFill>
                  <a:schemeClr val="tx1">
                    <a:lumMod val="75000"/>
                    <a:lumOff val="25000"/>
                  </a:schemeClr>
                </a:solidFill>
                <a:latin typeface="Abadi" panose="020B0604020104020204"/>
              </a:rPr>
              <a:t>Data Collection: Gathering relevant and detailed data from different sources to ensure all necessary information is available for analysis.</a:t>
            </a:r>
          </a:p>
          <a:p>
            <a:pPr marL="0" indent="0">
              <a:buNone/>
            </a:pPr>
            <a:r>
              <a:rPr lang="en-US" dirty="0">
                <a:solidFill>
                  <a:schemeClr val="tx1">
                    <a:lumMod val="75000"/>
                    <a:lumOff val="25000"/>
                  </a:schemeClr>
                </a:solidFill>
                <a:latin typeface="Abadi" panose="020B0604020104020204"/>
              </a:rPr>
              <a:t>Data Cleaning: Processing and refining the raw data to remove inconsistencies and errors, making it accurate and ready for analysis.</a:t>
            </a:r>
          </a:p>
          <a:p>
            <a:pPr marL="0" indent="0">
              <a:buNone/>
            </a:pPr>
            <a:r>
              <a:rPr lang="en-US" dirty="0">
                <a:solidFill>
                  <a:schemeClr val="tx1">
                    <a:lumMod val="75000"/>
                    <a:lumOff val="25000"/>
                  </a:schemeClr>
                </a:solidFill>
                <a:latin typeface="Abadi" panose="020B0604020104020204"/>
              </a:rPr>
              <a:t>Exploratory Data Analysis (EDA): Using visualization tools and SQL queries to explore the data, identify patterns, and understand the relationships between variables. This will involve analyzing the data based on different categories to gain deeper insights into the factors affecting space launches.</a:t>
            </a:r>
          </a:p>
          <a:p>
            <a:pPr marL="0" indent="0">
              <a:buNone/>
            </a:pPr>
            <a:r>
              <a:rPr lang="en-US" dirty="0">
                <a:solidFill>
                  <a:schemeClr val="tx1">
                    <a:lumMod val="75000"/>
                    <a:lumOff val="25000"/>
                  </a:schemeClr>
                </a:solidFill>
                <a:latin typeface="Abadi" panose="020B0604020104020204"/>
              </a:rPr>
              <a:t>Interactive Analysis: Utilizing tools like Folium for creating interactive maps and </a:t>
            </a:r>
            <a:r>
              <a:rPr lang="en-US" dirty="0" err="1">
                <a:solidFill>
                  <a:schemeClr val="tx1">
                    <a:lumMod val="75000"/>
                    <a:lumOff val="25000"/>
                  </a:schemeClr>
                </a:solidFill>
                <a:latin typeface="Abadi" panose="020B0604020104020204"/>
              </a:rPr>
              <a:t>Plotly</a:t>
            </a:r>
            <a:r>
              <a:rPr lang="en-US" dirty="0">
                <a:solidFill>
                  <a:schemeClr val="tx1">
                    <a:lumMod val="75000"/>
                    <a:lumOff val="25000"/>
                  </a:schemeClr>
                </a:solidFill>
                <a:latin typeface="Abadi" panose="020B0604020104020204"/>
              </a:rPr>
              <a:t> Dash to build an engaging dashboard, providing dynamic visualizations of complex data relationships.</a:t>
            </a:r>
          </a:p>
          <a:p>
            <a:pPr marL="0" indent="0">
              <a:buNone/>
            </a:pPr>
            <a:r>
              <a:rPr lang="en-US" dirty="0">
                <a:solidFill>
                  <a:schemeClr val="tx1">
                    <a:lumMod val="75000"/>
                    <a:lumOff val="25000"/>
                  </a:schemeClr>
                </a:solidFill>
                <a:latin typeface="Abadi" panose="020B0604020104020204"/>
              </a:rPr>
              <a:t>Predictive Modeling: Applying classification models to predict future trends, providing valuable insights that can guide decision-making and support strategic planning.</a:t>
            </a:r>
          </a:p>
          <a:p>
            <a:pPr>
              <a:lnSpc>
                <a:spcPct val="120000"/>
              </a:lnSpc>
              <a:spcBef>
                <a:spcPts val="1400"/>
              </a:spcBef>
            </a:pPr>
            <a:endParaRPr lang="en-US" sz="8800" dirty="0">
              <a:solidFill>
                <a:schemeClr val="tx1">
                  <a:lumMod val="75000"/>
                  <a:lumOff val="25000"/>
                </a:schemeClr>
              </a:solidFill>
              <a:latin typeface="Abadi"/>
            </a:endParaRPr>
          </a:p>
          <a:p>
            <a:pPr>
              <a:lnSpc>
                <a:spcPct val="100000"/>
              </a:lnSpc>
              <a:spcBef>
                <a:spcPts val="1400"/>
              </a:spcBef>
            </a:pPr>
            <a:endParaRPr lang="en-US" sz="2200" dirty="0">
              <a:solidFill>
                <a:schemeClr val="tx1">
                  <a:lumMod val="75000"/>
                  <a:lumOff val="25000"/>
                </a:schemeClr>
              </a:solidFill>
              <a:latin typeface="Abadi"/>
            </a:endParaRPr>
          </a:p>
          <a:p>
            <a:pPr>
              <a:lnSpc>
                <a:spcPct val="100000"/>
              </a:lnSpc>
              <a:spcBef>
                <a:spcPts val="1400"/>
              </a:spcBef>
            </a:pPr>
            <a:endParaRPr lang="en-US" sz="2200" dirty="0">
              <a:solidFill>
                <a:schemeClr val="tx1">
                  <a:lumMod val="75000"/>
                  <a:lumOff val="25000"/>
                </a:schemeClr>
              </a:solidFill>
              <a:latin typeface="Abadi"/>
            </a:endParaRPr>
          </a:p>
          <a:p>
            <a:pPr marL="0" indent="0">
              <a:lnSpc>
                <a:spcPct val="100000"/>
              </a:lnSpc>
              <a:spcBef>
                <a:spcPts val="1400"/>
              </a:spcBef>
              <a:buNone/>
            </a:pPr>
            <a:endParaRPr lang="en-US" sz="2200" dirty="0">
              <a:solidFill>
                <a:schemeClr val="tx1">
                  <a:lumMod val="75000"/>
                  <a:lumOff val="25000"/>
                </a:schemeClr>
              </a:solidFill>
              <a:latin typeface="Abadi"/>
            </a:endParaRPr>
          </a:p>
        </p:txBody>
      </p:sp>
      <p:sp>
        <p:nvSpPr>
          <p:cNvPr id="13" name="Title 1">
            <a:extLst>
              <a:ext uri="{FF2B5EF4-FFF2-40B4-BE49-F238E27FC236}">
                <a16:creationId xmlns:a16="http://schemas.microsoft.com/office/drawing/2014/main" id="{13C62649-0825-4926-8E2A-2EBCCFE00ECC}"/>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Methodology</a:t>
            </a:r>
            <a:endParaRPr lang="en-US" dirty="0">
              <a:solidFill>
                <a:srgbClr val="0B49CB"/>
              </a:solidFill>
            </a:endParaRPr>
          </a:p>
        </p:txBody>
      </p:sp>
    </p:spTree>
    <p:extLst>
      <p:ext uri="{BB962C8B-B14F-4D97-AF65-F5344CB8AC3E}">
        <p14:creationId xmlns:p14="http://schemas.microsoft.com/office/powerpoint/2010/main" val="1553432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5</a:t>
            </a:fld>
            <a:endParaRPr lang="en-US"/>
          </a:p>
        </p:txBody>
      </p:sp>
      <p:sp>
        <p:nvSpPr>
          <p:cNvPr id="12" name="Title 1">
            <a:extLst>
              <a:ext uri="{FF2B5EF4-FFF2-40B4-BE49-F238E27FC236}">
                <a16:creationId xmlns:a16="http://schemas.microsoft.com/office/drawing/2014/main" id="{D77AC1D2-8B41-4A7A-88CF-41E6B7D8C98D}"/>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Data Collection</a:t>
            </a:r>
            <a:endParaRPr lang="en-US" dirty="0">
              <a:solidFill>
                <a:srgbClr val="0B49CB"/>
              </a:solidFill>
            </a:endParaRPr>
          </a:p>
        </p:txBody>
      </p:sp>
      <p:sp>
        <p:nvSpPr>
          <p:cNvPr id="2" name="Rectangle 1"/>
          <p:cNvSpPr>
            <a:spLocks noGrp="1" noChangeArrowheads="1"/>
          </p:cNvSpPr>
          <p:nvPr>
            <p:ph idx="4294967295"/>
          </p:nvPr>
        </p:nvSpPr>
        <p:spPr bwMode="auto">
          <a:xfrm>
            <a:off x="373332" y="1859076"/>
            <a:ext cx="11502851" cy="378565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s-MX" altLang="es-MX" sz="2000" dirty="0">
                <a:latin typeface="Abadi" panose="020B0604020104020204"/>
              </a:rPr>
              <a:t>In </a:t>
            </a:r>
            <a:r>
              <a:rPr lang="es-MX" altLang="es-MX" sz="2000" dirty="0" err="1">
                <a:latin typeface="Abadi" panose="020B0604020104020204"/>
              </a:rPr>
              <a:t>this</a:t>
            </a:r>
            <a:r>
              <a:rPr lang="es-MX" altLang="es-MX" sz="2000" dirty="0">
                <a:latin typeface="Abadi" panose="020B0604020104020204"/>
              </a:rPr>
              <a:t> </a:t>
            </a:r>
            <a:r>
              <a:rPr lang="es-MX" altLang="es-MX" sz="2000" dirty="0" err="1">
                <a:latin typeface="Abadi" panose="020B0604020104020204"/>
              </a:rPr>
              <a:t>project</a:t>
            </a:r>
            <a:r>
              <a:rPr lang="es-MX" altLang="es-MX" sz="2000" dirty="0">
                <a:latin typeface="Abadi" panose="020B0604020104020204"/>
              </a:rPr>
              <a:t>, </a:t>
            </a:r>
            <a:r>
              <a:rPr lang="es-MX" altLang="es-MX" sz="2000" dirty="0" err="1">
                <a:latin typeface="Abadi" panose="020B0604020104020204"/>
              </a:rPr>
              <a:t>we</a:t>
            </a:r>
            <a:r>
              <a:rPr lang="es-MX" altLang="es-MX" sz="2000" dirty="0">
                <a:latin typeface="Abadi" panose="020B0604020104020204"/>
              </a:rPr>
              <a:t> </a:t>
            </a:r>
            <a:r>
              <a:rPr lang="es-MX" altLang="es-MX" sz="2000" dirty="0" err="1">
                <a:latin typeface="Abadi" panose="020B0604020104020204"/>
              </a:rPr>
              <a:t>collect</a:t>
            </a:r>
            <a:r>
              <a:rPr lang="es-MX" altLang="es-MX" sz="2000" dirty="0">
                <a:latin typeface="Abadi" panose="020B0604020104020204"/>
              </a:rPr>
              <a:t> data </a:t>
            </a:r>
            <a:r>
              <a:rPr lang="es-MX" altLang="es-MX" sz="2000" dirty="0" err="1">
                <a:latin typeface="Abadi" panose="020B0604020104020204"/>
              </a:rPr>
              <a:t>on</a:t>
            </a:r>
            <a:r>
              <a:rPr lang="es-MX" altLang="es-MX" sz="2000" dirty="0">
                <a:latin typeface="Abadi" panose="020B0604020104020204"/>
              </a:rPr>
              <a:t> </a:t>
            </a:r>
            <a:r>
              <a:rPr lang="es-MX" altLang="es-MX" sz="2000" dirty="0" err="1">
                <a:latin typeface="Abadi" panose="020B0604020104020204"/>
              </a:rPr>
              <a:t>SpaceX</a:t>
            </a:r>
            <a:r>
              <a:rPr lang="es-MX" altLang="es-MX" sz="2000" dirty="0">
                <a:latin typeface="Abadi" panose="020B0604020104020204"/>
              </a:rPr>
              <a:t> </a:t>
            </a:r>
            <a:r>
              <a:rPr lang="es-MX" altLang="es-MX" sz="2000" dirty="0" err="1">
                <a:latin typeface="Abadi" panose="020B0604020104020204"/>
              </a:rPr>
              <a:t>launches</a:t>
            </a:r>
            <a:r>
              <a:rPr lang="es-MX" altLang="es-MX" sz="2000" dirty="0">
                <a:latin typeface="Abadi" panose="020B0604020104020204"/>
              </a:rPr>
              <a:t> </a:t>
            </a:r>
            <a:r>
              <a:rPr lang="es-MX" altLang="es-MX" sz="2000" dirty="0" err="1">
                <a:latin typeface="Abadi" panose="020B0604020104020204"/>
              </a:rPr>
              <a:t>from</a:t>
            </a:r>
            <a:r>
              <a:rPr lang="es-MX" altLang="es-MX" sz="2000" dirty="0">
                <a:latin typeface="Abadi" panose="020B0604020104020204"/>
              </a:rPr>
              <a:t> </a:t>
            </a:r>
            <a:r>
              <a:rPr lang="es-MX" altLang="es-MX" sz="2000" dirty="0" err="1">
                <a:latin typeface="Abadi" panose="020B0604020104020204"/>
              </a:rPr>
              <a:t>two</a:t>
            </a:r>
            <a:r>
              <a:rPr lang="es-MX" altLang="es-MX" sz="2000" dirty="0">
                <a:latin typeface="Abadi" panose="020B0604020104020204"/>
              </a:rPr>
              <a:t> </a:t>
            </a:r>
            <a:r>
              <a:rPr lang="es-MX" altLang="es-MX" sz="2000" dirty="0" err="1">
                <a:latin typeface="Abadi" panose="020B0604020104020204"/>
              </a:rPr>
              <a:t>main</a:t>
            </a:r>
            <a:r>
              <a:rPr lang="es-MX" altLang="es-MX" sz="2000" dirty="0">
                <a:latin typeface="Abadi" panose="020B0604020104020204"/>
              </a:rPr>
              <a:t> </a:t>
            </a:r>
            <a:r>
              <a:rPr lang="es-MX" altLang="es-MX" sz="2000" dirty="0" err="1">
                <a:latin typeface="Abadi" panose="020B0604020104020204"/>
              </a:rPr>
              <a:t>sources</a:t>
            </a:r>
            <a:r>
              <a:rPr lang="es-MX" altLang="es-MX" sz="2000" dirty="0">
                <a:latin typeface="Abadi" panose="020B0604020104020204"/>
              </a:rPr>
              <a:t>: </a:t>
            </a:r>
            <a:r>
              <a:rPr lang="es-MX" altLang="es-MX" sz="2000" dirty="0" err="1">
                <a:latin typeface="Abadi" panose="020B0604020104020204"/>
              </a:rPr>
              <a:t>the</a:t>
            </a:r>
            <a:r>
              <a:rPr lang="es-MX" altLang="es-MX" sz="2000" dirty="0">
                <a:latin typeface="Abadi" panose="020B0604020104020204"/>
              </a:rPr>
              <a:t> </a:t>
            </a:r>
            <a:r>
              <a:rPr lang="es-MX" altLang="es-MX" sz="2000" dirty="0" err="1">
                <a:latin typeface="Abadi" panose="020B0604020104020204"/>
              </a:rPr>
              <a:t>SpaceX</a:t>
            </a:r>
            <a:r>
              <a:rPr lang="es-MX" altLang="es-MX" sz="2000" dirty="0">
                <a:latin typeface="Abadi" panose="020B0604020104020204"/>
              </a:rPr>
              <a:t> REST API and web </a:t>
            </a:r>
            <a:r>
              <a:rPr lang="es-MX" altLang="es-MX" sz="2000" dirty="0" err="1">
                <a:latin typeface="Abadi" panose="020B0604020104020204"/>
              </a:rPr>
              <a:t>scraping</a:t>
            </a:r>
            <a:r>
              <a:rPr lang="es-MX" altLang="es-MX" sz="2000" dirty="0">
                <a:latin typeface="Abadi" panose="020B0604020104020204"/>
              </a:rPr>
              <a:t> </a:t>
            </a:r>
            <a:r>
              <a:rPr lang="es-MX" altLang="es-MX" sz="2000" dirty="0" err="1">
                <a:latin typeface="Abadi" panose="020B0604020104020204"/>
              </a:rPr>
              <a:t>from</a:t>
            </a:r>
            <a:r>
              <a:rPr lang="es-MX" altLang="es-MX" sz="2000" dirty="0">
                <a:latin typeface="Abadi" panose="020B0604020104020204"/>
              </a:rPr>
              <a:t> Wikipedia. </a:t>
            </a:r>
            <a:r>
              <a:rPr lang="es-MX" altLang="es-MX" sz="2000" dirty="0" err="1">
                <a:latin typeface="Abadi" panose="020B0604020104020204"/>
              </a:rPr>
              <a:t>The</a:t>
            </a:r>
            <a:r>
              <a:rPr lang="es-MX" altLang="es-MX" sz="2000" dirty="0">
                <a:latin typeface="Abadi" panose="020B0604020104020204"/>
              </a:rPr>
              <a:t> </a:t>
            </a:r>
            <a:r>
              <a:rPr lang="es-MX" altLang="es-MX" sz="2000" dirty="0" err="1">
                <a:latin typeface="Abadi" panose="020B0604020104020204"/>
              </a:rPr>
              <a:t>SpaceX</a:t>
            </a:r>
            <a:r>
              <a:rPr lang="es-MX" altLang="es-MX" sz="2000" dirty="0">
                <a:latin typeface="Abadi" panose="020B0604020104020204"/>
              </a:rPr>
              <a:t> API </a:t>
            </a:r>
            <a:r>
              <a:rPr lang="es-MX" altLang="es-MX" sz="2000" dirty="0" err="1">
                <a:latin typeface="Abadi" panose="020B0604020104020204"/>
              </a:rPr>
              <a:t>offers</a:t>
            </a:r>
            <a:r>
              <a:rPr lang="es-MX" altLang="es-MX" sz="2000" dirty="0">
                <a:latin typeface="Abadi" panose="020B0604020104020204"/>
              </a:rPr>
              <a:t> </a:t>
            </a:r>
            <a:r>
              <a:rPr lang="es-MX" altLang="es-MX" sz="2000" dirty="0" err="1">
                <a:latin typeface="Abadi" panose="020B0604020104020204"/>
              </a:rPr>
              <a:t>valuable</a:t>
            </a:r>
            <a:r>
              <a:rPr lang="es-MX" altLang="es-MX" sz="2000" dirty="0">
                <a:latin typeface="Abadi" panose="020B0604020104020204"/>
              </a:rPr>
              <a:t> </a:t>
            </a:r>
            <a:r>
              <a:rPr lang="es-MX" altLang="es-MX" sz="2000" dirty="0" err="1">
                <a:latin typeface="Abadi" panose="020B0604020104020204"/>
              </a:rPr>
              <a:t>information</a:t>
            </a:r>
            <a:r>
              <a:rPr lang="es-MX" altLang="es-MX" sz="2000" dirty="0">
                <a:latin typeface="Abadi" panose="020B0604020104020204"/>
              </a:rPr>
              <a:t> </a:t>
            </a:r>
            <a:r>
              <a:rPr lang="es-MX" altLang="es-MX" sz="2000" dirty="0" err="1">
                <a:latin typeface="Abadi" panose="020B0604020104020204"/>
              </a:rPr>
              <a:t>on</a:t>
            </a:r>
            <a:r>
              <a:rPr lang="es-MX" altLang="es-MX" sz="2000" dirty="0">
                <a:latin typeface="Abadi" panose="020B0604020104020204"/>
              </a:rPr>
              <a:t> </a:t>
            </a:r>
            <a:r>
              <a:rPr lang="es-MX" altLang="es-MX" sz="2000" dirty="0" err="1">
                <a:latin typeface="Abadi" panose="020B0604020104020204"/>
              </a:rPr>
              <a:t>rocket</a:t>
            </a:r>
            <a:r>
              <a:rPr lang="es-MX" altLang="es-MX" sz="2000" dirty="0">
                <a:latin typeface="Abadi" panose="020B0604020104020204"/>
              </a:rPr>
              <a:t> </a:t>
            </a:r>
            <a:r>
              <a:rPr lang="es-MX" altLang="es-MX" sz="2000" dirty="0" err="1">
                <a:latin typeface="Abadi" panose="020B0604020104020204"/>
              </a:rPr>
              <a:t>launches</a:t>
            </a:r>
            <a:r>
              <a:rPr lang="es-MX" altLang="es-MX" sz="2000" dirty="0">
                <a:latin typeface="Abadi" panose="020B0604020104020204"/>
              </a:rPr>
              <a:t>, </a:t>
            </a:r>
            <a:r>
              <a:rPr lang="es-MX" altLang="es-MX" sz="2000" dirty="0" err="1">
                <a:latin typeface="Abadi" panose="020B0604020104020204"/>
              </a:rPr>
              <a:t>payloads</a:t>
            </a:r>
            <a:r>
              <a:rPr lang="es-MX" altLang="es-MX" sz="2000" dirty="0">
                <a:latin typeface="Abadi" panose="020B0604020104020204"/>
              </a:rPr>
              <a:t>, </a:t>
            </a:r>
            <a:r>
              <a:rPr lang="es-MX" altLang="es-MX" sz="2000" dirty="0" err="1">
                <a:latin typeface="Abadi" panose="020B0604020104020204"/>
              </a:rPr>
              <a:t>launch</a:t>
            </a:r>
            <a:r>
              <a:rPr lang="es-MX" altLang="es-MX" sz="2000" dirty="0">
                <a:latin typeface="Abadi" panose="020B0604020104020204"/>
              </a:rPr>
              <a:t> </a:t>
            </a:r>
            <a:r>
              <a:rPr lang="es-MX" altLang="es-MX" sz="2000" dirty="0" err="1">
                <a:latin typeface="Abadi" panose="020B0604020104020204"/>
              </a:rPr>
              <a:t>details</a:t>
            </a:r>
            <a:r>
              <a:rPr lang="es-MX" altLang="es-MX" sz="2000" dirty="0">
                <a:latin typeface="Abadi" panose="020B0604020104020204"/>
              </a:rPr>
              <a:t>, and </a:t>
            </a:r>
            <a:r>
              <a:rPr lang="es-MX" altLang="es-MX" sz="2000" dirty="0" err="1">
                <a:latin typeface="Abadi" panose="020B0604020104020204"/>
              </a:rPr>
              <a:t>landing</a:t>
            </a:r>
            <a:r>
              <a:rPr lang="es-MX" altLang="es-MX" sz="2000" dirty="0">
                <a:latin typeface="Abadi" panose="020B0604020104020204"/>
              </a:rPr>
              <a:t> </a:t>
            </a:r>
            <a:r>
              <a:rPr lang="es-MX" altLang="es-MX" sz="2000" dirty="0" err="1">
                <a:latin typeface="Abadi" panose="020B0604020104020204"/>
              </a:rPr>
              <a:t>outcomes</a:t>
            </a:r>
            <a:r>
              <a:rPr lang="es-MX" altLang="es-MX" sz="2000" dirty="0">
                <a:latin typeface="Abadi" panose="020B0604020104020204"/>
              </a:rPr>
              <a:t>, </a:t>
            </a:r>
            <a:r>
              <a:rPr lang="es-MX" altLang="es-MX" sz="2000" dirty="0" err="1">
                <a:latin typeface="Abadi" panose="020B0604020104020204"/>
              </a:rPr>
              <a:t>which</a:t>
            </a:r>
            <a:r>
              <a:rPr lang="es-MX" altLang="es-MX" sz="2000" dirty="0">
                <a:latin typeface="Abadi" panose="020B0604020104020204"/>
              </a:rPr>
              <a:t> </a:t>
            </a:r>
            <a:r>
              <a:rPr lang="es-MX" altLang="es-MX" sz="2000" dirty="0" err="1">
                <a:latin typeface="Abadi" panose="020B0604020104020204"/>
              </a:rPr>
              <a:t>will</a:t>
            </a:r>
            <a:r>
              <a:rPr lang="es-MX" altLang="es-MX" sz="2000" dirty="0">
                <a:latin typeface="Abadi" panose="020B0604020104020204"/>
              </a:rPr>
              <a:t> </a:t>
            </a:r>
            <a:r>
              <a:rPr lang="es-MX" altLang="es-MX" sz="2000" dirty="0" err="1">
                <a:latin typeface="Abadi" panose="020B0604020104020204"/>
              </a:rPr>
              <a:t>help</a:t>
            </a:r>
            <a:r>
              <a:rPr lang="es-MX" altLang="es-MX" sz="2000" dirty="0">
                <a:latin typeface="Abadi" panose="020B0604020104020204"/>
              </a:rPr>
              <a:t> in </a:t>
            </a:r>
            <a:r>
              <a:rPr lang="es-MX" altLang="es-MX" sz="2000" dirty="0" err="1">
                <a:latin typeface="Abadi" panose="020B0604020104020204"/>
              </a:rPr>
              <a:t>predicting</a:t>
            </a:r>
            <a:r>
              <a:rPr lang="es-MX" altLang="es-MX" sz="2000" dirty="0">
                <a:latin typeface="Abadi" panose="020B0604020104020204"/>
              </a:rPr>
              <a:t> </a:t>
            </a:r>
            <a:r>
              <a:rPr lang="es-MX" altLang="es-MX" sz="2000" dirty="0" err="1">
                <a:latin typeface="Abadi" panose="020B0604020104020204"/>
              </a:rPr>
              <a:t>landing</a:t>
            </a:r>
            <a:r>
              <a:rPr lang="es-MX" altLang="es-MX" sz="2000" dirty="0">
                <a:latin typeface="Abadi" panose="020B0604020104020204"/>
              </a:rPr>
              <a:t> </a:t>
            </a:r>
            <a:r>
              <a:rPr lang="es-MX" altLang="es-MX" sz="2000" dirty="0" err="1">
                <a:latin typeface="Abadi" panose="020B0604020104020204"/>
              </a:rPr>
              <a:t>attempts</a:t>
            </a:r>
            <a:r>
              <a:rPr lang="es-MX" altLang="es-MX" sz="2000" dirty="0">
                <a:latin typeface="Abadi" panose="020B0604020104020204"/>
              </a:rPr>
              <a:t>. </a:t>
            </a:r>
            <a:r>
              <a:rPr lang="es-MX" altLang="es-MX" sz="2000" dirty="0" err="1">
                <a:latin typeface="Abadi" panose="020B0604020104020204"/>
              </a:rPr>
              <a:t>By</a:t>
            </a:r>
            <a:r>
              <a:rPr lang="es-MX" altLang="es-MX" sz="2000" dirty="0">
                <a:latin typeface="Abadi" panose="020B0604020104020204"/>
              </a:rPr>
              <a:t> </a:t>
            </a:r>
            <a:r>
              <a:rPr lang="es-MX" altLang="es-MX" sz="2000" dirty="0" err="1">
                <a:latin typeface="Abadi" panose="020B0604020104020204"/>
              </a:rPr>
              <a:t>targeting</a:t>
            </a:r>
            <a:r>
              <a:rPr lang="es-MX" altLang="es-MX" sz="2000" dirty="0">
                <a:latin typeface="Abadi" panose="020B0604020104020204"/>
              </a:rPr>
              <a:t> </a:t>
            </a:r>
            <a:r>
              <a:rPr lang="es-MX" altLang="es-MX" sz="2000" dirty="0" err="1">
                <a:latin typeface="Abadi" panose="020B0604020104020204"/>
              </a:rPr>
              <a:t>specific</a:t>
            </a:r>
            <a:r>
              <a:rPr lang="es-MX" altLang="es-MX" sz="2000" dirty="0">
                <a:latin typeface="Abadi" panose="020B0604020104020204"/>
              </a:rPr>
              <a:t> API </a:t>
            </a:r>
            <a:r>
              <a:rPr lang="es-MX" altLang="es-MX" sz="2000" dirty="0" err="1">
                <a:latin typeface="Abadi" panose="020B0604020104020204"/>
              </a:rPr>
              <a:t>endpoints</a:t>
            </a:r>
            <a:r>
              <a:rPr lang="es-MX" altLang="es-MX" sz="2000" dirty="0">
                <a:latin typeface="Abadi" panose="020B0604020104020204"/>
              </a:rPr>
              <a:t> (</a:t>
            </a:r>
            <a:r>
              <a:rPr lang="es-MX" altLang="es-MX" sz="2000" dirty="0" err="1">
                <a:latin typeface="Abadi" panose="020B0604020104020204"/>
              </a:rPr>
              <a:t>like</a:t>
            </a:r>
            <a:r>
              <a:rPr lang="es-MX" altLang="es-MX" sz="2000" dirty="0">
                <a:latin typeface="Abadi" panose="020B0604020104020204"/>
              </a:rPr>
              <a:t> /</a:t>
            </a:r>
            <a:r>
              <a:rPr lang="es-MX" altLang="es-MX" sz="2000" dirty="0" err="1">
                <a:latin typeface="Abadi" panose="020B0604020104020204"/>
              </a:rPr>
              <a:t>launches</a:t>
            </a:r>
            <a:r>
              <a:rPr lang="es-MX" altLang="es-MX" sz="2000" dirty="0">
                <a:latin typeface="Abadi" panose="020B0604020104020204"/>
              </a:rPr>
              <a:t>/</a:t>
            </a:r>
            <a:r>
              <a:rPr lang="es-MX" altLang="es-MX" sz="2000" dirty="0" err="1">
                <a:latin typeface="Abadi" panose="020B0604020104020204"/>
              </a:rPr>
              <a:t>past</a:t>
            </a:r>
            <a:r>
              <a:rPr lang="es-MX" altLang="es-MX" sz="2000" dirty="0">
                <a:latin typeface="Abadi" panose="020B0604020104020204"/>
              </a:rPr>
              <a:t>), </a:t>
            </a:r>
            <a:r>
              <a:rPr lang="es-MX" altLang="es-MX" sz="2000" dirty="0" err="1">
                <a:latin typeface="Abadi" panose="020B0604020104020204"/>
              </a:rPr>
              <a:t>we</a:t>
            </a:r>
            <a:r>
              <a:rPr lang="es-MX" altLang="es-MX" sz="2000" dirty="0">
                <a:latin typeface="Abadi" panose="020B0604020104020204"/>
              </a:rPr>
              <a:t> </a:t>
            </a:r>
            <a:r>
              <a:rPr lang="es-MX" altLang="es-MX" sz="2000" dirty="0" err="1">
                <a:latin typeface="Abadi" panose="020B0604020104020204"/>
              </a:rPr>
              <a:t>retrieve</a:t>
            </a:r>
            <a:r>
              <a:rPr lang="es-MX" altLang="es-MX" sz="2000" dirty="0">
                <a:latin typeface="Abadi" panose="020B0604020104020204"/>
              </a:rPr>
              <a:t> </a:t>
            </a:r>
            <a:r>
              <a:rPr lang="es-MX" altLang="es-MX" sz="2000" dirty="0" err="1">
                <a:latin typeface="Abadi" panose="020B0604020104020204"/>
              </a:rPr>
              <a:t>historical</a:t>
            </a:r>
            <a:r>
              <a:rPr lang="es-MX" altLang="es-MX" sz="2000" dirty="0">
                <a:latin typeface="Abadi" panose="020B0604020104020204"/>
              </a:rPr>
              <a:t> data in JSON </a:t>
            </a:r>
            <a:r>
              <a:rPr lang="es-MX" altLang="es-MX" sz="2000" dirty="0" err="1">
                <a:latin typeface="Abadi" panose="020B0604020104020204"/>
              </a:rPr>
              <a:t>format</a:t>
            </a:r>
            <a:r>
              <a:rPr lang="es-MX" altLang="es-MX" sz="2000" dirty="0">
                <a:latin typeface="Abadi" panose="020B0604020104020204"/>
              </a:rPr>
              <a:t>, </a:t>
            </a:r>
            <a:r>
              <a:rPr lang="es-MX" altLang="es-MX" sz="2000" dirty="0" err="1">
                <a:latin typeface="Abadi" panose="020B0604020104020204"/>
              </a:rPr>
              <a:t>which</a:t>
            </a:r>
            <a:r>
              <a:rPr lang="es-MX" altLang="es-MX" sz="2000" dirty="0">
                <a:latin typeface="Abadi" panose="020B0604020104020204"/>
              </a:rPr>
              <a:t> </a:t>
            </a:r>
            <a:r>
              <a:rPr lang="es-MX" altLang="es-MX" sz="2000" dirty="0" err="1">
                <a:latin typeface="Abadi" panose="020B0604020104020204"/>
              </a:rPr>
              <a:t>is</a:t>
            </a:r>
            <a:r>
              <a:rPr lang="es-MX" altLang="es-MX" sz="2000" dirty="0">
                <a:latin typeface="Abadi" panose="020B0604020104020204"/>
              </a:rPr>
              <a:t> </a:t>
            </a:r>
            <a:r>
              <a:rPr lang="es-MX" altLang="es-MX" sz="2000" dirty="0" err="1">
                <a:latin typeface="Abadi" panose="020B0604020104020204"/>
              </a:rPr>
              <a:t>then</a:t>
            </a:r>
            <a:r>
              <a:rPr lang="es-MX" altLang="es-MX" sz="2000" dirty="0">
                <a:latin typeface="Abadi" panose="020B0604020104020204"/>
              </a:rPr>
              <a:t> </a:t>
            </a:r>
            <a:r>
              <a:rPr lang="es-MX" altLang="es-MX" sz="2000" dirty="0" err="1">
                <a:latin typeface="Abadi" panose="020B0604020104020204"/>
              </a:rPr>
              <a:t>processed</a:t>
            </a:r>
            <a:r>
              <a:rPr lang="es-MX" altLang="es-MX" sz="2000" dirty="0">
                <a:latin typeface="Abadi" panose="020B0604020104020204"/>
              </a:rPr>
              <a:t> </a:t>
            </a:r>
            <a:r>
              <a:rPr lang="es-MX" altLang="es-MX" sz="2000" dirty="0" err="1">
                <a:latin typeface="Abadi" panose="020B0604020104020204"/>
              </a:rPr>
              <a:t>into</a:t>
            </a:r>
            <a:r>
              <a:rPr lang="es-MX" altLang="es-MX" sz="2000" dirty="0">
                <a:latin typeface="Abadi" panose="020B0604020104020204"/>
              </a:rPr>
              <a:t> a </a:t>
            </a:r>
            <a:r>
              <a:rPr lang="es-MX" altLang="es-MX" sz="2000" dirty="0" err="1">
                <a:latin typeface="Abadi" panose="020B0604020104020204"/>
              </a:rPr>
              <a:t>structured</a:t>
            </a:r>
            <a:r>
              <a:rPr lang="es-MX" altLang="es-MX" sz="2000" dirty="0">
                <a:latin typeface="Abadi" panose="020B0604020104020204"/>
              </a:rPr>
              <a:t> </a:t>
            </a:r>
            <a:r>
              <a:rPr lang="es-MX" altLang="es-MX" sz="2000" dirty="0" err="1">
                <a:latin typeface="Abadi" panose="020B0604020104020204"/>
              </a:rPr>
              <a:t>table</a:t>
            </a:r>
            <a:r>
              <a:rPr lang="es-MX" altLang="es-MX" sz="2000" dirty="0">
                <a:latin typeface="Abadi" panose="020B0604020104020204"/>
              </a:rPr>
              <a:t> </a:t>
            </a:r>
            <a:r>
              <a:rPr lang="es-MX" altLang="es-MX" sz="2000" dirty="0" err="1">
                <a:latin typeface="Abadi" panose="020B0604020104020204"/>
              </a:rPr>
              <a:t>using</a:t>
            </a:r>
            <a:r>
              <a:rPr lang="es-MX" altLang="es-MX" sz="2000" dirty="0">
                <a:latin typeface="Abadi" panose="020B0604020104020204"/>
              </a:rPr>
              <a:t> </a:t>
            </a:r>
            <a:r>
              <a:rPr lang="es-MX" altLang="es-MX" sz="2000" dirty="0" err="1">
                <a:latin typeface="Abadi" panose="020B0604020104020204"/>
              </a:rPr>
              <a:t>the</a:t>
            </a:r>
            <a:r>
              <a:rPr lang="es-MX" altLang="es-MX" sz="2000" dirty="0">
                <a:latin typeface="Abadi" panose="020B0604020104020204"/>
              </a:rPr>
              <a:t> </a:t>
            </a:r>
            <a:r>
              <a:rPr lang="es-MX" altLang="es-MX" sz="2000" dirty="0" err="1">
                <a:latin typeface="Abadi" panose="020B0604020104020204"/>
              </a:rPr>
              <a:t>json_normalize</a:t>
            </a:r>
            <a:r>
              <a:rPr lang="es-MX" altLang="es-MX" sz="2000" dirty="0">
                <a:latin typeface="Abadi" panose="020B0604020104020204"/>
              </a:rPr>
              <a:t> </a:t>
            </a:r>
            <a:r>
              <a:rPr lang="es-MX" altLang="es-MX" sz="2000" dirty="0" err="1">
                <a:latin typeface="Abadi" panose="020B0604020104020204"/>
              </a:rPr>
              <a:t>method</a:t>
            </a:r>
            <a:r>
              <a:rPr lang="es-MX" altLang="es-MX" sz="2000" dirty="0" smtClean="0">
                <a:latin typeface="Abadi" panose="020B0604020104020204"/>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s-MX" sz="2000" dirty="0">
              <a:latin typeface="Abadi" panose="020B0604020104020204"/>
            </a:endParaRPr>
          </a:p>
          <a:p>
            <a:pPr marL="0" marR="0" lvl="0" indent="0" algn="l" defTabSz="914400" rtl="0" eaLnBrk="0" fontAlgn="base" latinLnBrk="0" hangingPunct="0">
              <a:lnSpc>
                <a:spcPct val="100000"/>
              </a:lnSpc>
              <a:spcBef>
                <a:spcPct val="0"/>
              </a:spcBef>
              <a:spcAft>
                <a:spcPct val="0"/>
              </a:spcAft>
              <a:buClrTx/>
              <a:buSzTx/>
              <a:buFontTx/>
              <a:buNone/>
              <a:tabLst/>
            </a:pPr>
            <a:endParaRPr lang="es-MX" altLang="es-MX" sz="2000" dirty="0">
              <a:latin typeface="Abadi" panose="020B0604020104020204"/>
            </a:endParaRPr>
          </a:p>
          <a:p>
            <a:pPr marL="0" marR="0" lvl="0" indent="0" algn="l" defTabSz="914400" rtl="0" eaLnBrk="0" fontAlgn="base" latinLnBrk="0" hangingPunct="0">
              <a:lnSpc>
                <a:spcPct val="100000"/>
              </a:lnSpc>
              <a:spcBef>
                <a:spcPct val="0"/>
              </a:spcBef>
              <a:spcAft>
                <a:spcPct val="0"/>
              </a:spcAft>
              <a:buClrTx/>
              <a:buSzTx/>
              <a:buFontTx/>
              <a:buNone/>
              <a:tabLst/>
            </a:pPr>
            <a:r>
              <a:rPr lang="es-MX" altLang="es-MX" sz="2000" dirty="0" err="1">
                <a:latin typeface="Abadi" panose="020B0604020104020204"/>
              </a:rPr>
              <a:t>We</a:t>
            </a:r>
            <a:r>
              <a:rPr lang="es-MX" altLang="es-MX" sz="2000" dirty="0">
                <a:latin typeface="Abadi" panose="020B0604020104020204"/>
              </a:rPr>
              <a:t> </a:t>
            </a:r>
            <a:r>
              <a:rPr lang="es-MX" altLang="es-MX" sz="2000" dirty="0" err="1">
                <a:latin typeface="Abadi" panose="020B0604020104020204"/>
              </a:rPr>
              <a:t>also</a:t>
            </a:r>
            <a:r>
              <a:rPr lang="es-MX" altLang="es-MX" sz="2000" dirty="0">
                <a:latin typeface="Abadi" panose="020B0604020104020204"/>
              </a:rPr>
              <a:t> use </a:t>
            </a:r>
            <a:r>
              <a:rPr lang="es-MX" altLang="es-MX" sz="2000" dirty="0" err="1">
                <a:latin typeface="Abadi" panose="020B0604020104020204"/>
              </a:rPr>
              <a:t>the</a:t>
            </a:r>
            <a:r>
              <a:rPr lang="es-MX" altLang="es-MX" sz="2000" dirty="0">
                <a:latin typeface="Abadi" panose="020B0604020104020204"/>
              </a:rPr>
              <a:t> </a:t>
            </a:r>
            <a:r>
              <a:rPr lang="es-MX" altLang="es-MX" sz="2000" dirty="0" err="1">
                <a:latin typeface="Abadi" panose="020B0604020104020204"/>
              </a:rPr>
              <a:t>BeautifulSoup</a:t>
            </a:r>
            <a:r>
              <a:rPr lang="es-MX" altLang="es-MX" sz="2000" dirty="0">
                <a:latin typeface="Abadi" panose="020B0604020104020204"/>
              </a:rPr>
              <a:t> </a:t>
            </a:r>
            <a:r>
              <a:rPr lang="es-MX" altLang="es-MX" sz="2000" dirty="0" err="1">
                <a:latin typeface="Abadi" panose="020B0604020104020204"/>
              </a:rPr>
              <a:t>library</a:t>
            </a:r>
            <a:r>
              <a:rPr lang="es-MX" altLang="es-MX" sz="2000" dirty="0">
                <a:latin typeface="Abadi" panose="020B0604020104020204"/>
              </a:rPr>
              <a:t> to </a:t>
            </a:r>
            <a:r>
              <a:rPr lang="es-MX" altLang="es-MX" sz="2000" dirty="0" err="1">
                <a:latin typeface="Abadi" panose="020B0604020104020204"/>
              </a:rPr>
              <a:t>scrape</a:t>
            </a:r>
            <a:r>
              <a:rPr lang="es-MX" altLang="es-MX" sz="2000" dirty="0">
                <a:latin typeface="Abadi" panose="020B0604020104020204"/>
              </a:rPr>
              <a:t> </a:t>
            </a:r>
            <a:r>
              <a:rPr lang="es-MX" altLang="es-MX" sz="2000" dirty="0" err="1">
                <a:latin typeface="Abadi" panose="020B0604020104020204"/>
              </a:rPr>
              <a:t>launch</a:t>
            </a:r>
            <a:r>
              <a:rPr lang="es-MX" altLang="es-MX" sz="2000" dirty="0">
                <a:latin typeface="Abadi" panose="020B0604020104020204"/>
              </a:rPr>
              <a:t> data </a:t>
            </a:r>
            <a:r>
              <a:rPr lang="es-MX" altLang="es-MX" sz="2000" dirty="0" err="1">
                <a:latin typeface="Abadi" panose="020B0604020104020204"/>
              </a:rPr>
              <a:t>tables</a:t>
            </a:r>
            <a:r>
              <a:rPr lang="es-MX" altLang="es-MX" sz="2000" dirty="0">
                <a:latin typeface="Abadi" panose="020B0604020104020204"/>
              </a:rPr>
              <a:t> </a:t>
            </a:r>
            <a:r>
              <a:rPr lang="es-MX" altLang="es-MX" sz="2000" dirty="0" err="1">
                <a:latin typeface="Abadi" panose="020B0604020104020204"/>
              </a:rPr>
              <a:t>from</a:t>
            </a:r>
            <a:r>
              <a:rPr lang="es-MX" altLang="es-MX" sz="2000" dirty="0">
                <a:latin typeface="Abadi" panose="020B0604020104020204"/>
              </a:rPr>
              <a:t> Wikipedia, </a:t>
            </a:r>
            <a:r>
              <a:rPr lang="es-MX" altLang="es-MX" sz="2000" dirty="0" err="1">
                <a:latin typeface="Abadi" panose="020B0604020104020204"/>
              </a:rPr>
              <a:t>converting</a:t>
            </a:r>
            <a:r>
              <a:rPr lang="es-MX" altLang="es-MX" sz="2000" dirty="0">
                <a:latin typeface="Abadi" panose="020B0604020104020204"/>
              </a:rPr>
              <a:t> </a:t>
            </a:r>
            <a:r>
              <a:rPr lang="es-MX" altLang="es-MX" sz="2000" dirty="0" err="1">
                <a:latin typeface="Abadi" panose="020B0604020104020204"/>
              </a:rPr>
              <a:t>them</a:t>
            </a:r>
            <a:r>
              <a:rPr lang="es-MX" altLang="es-MX" sz="2000" dirty="0">
                <a:latin typeface="Abadi" panose="020B0604020104020204"/>
              </a:rPr>
              <a:t> </a:t>
            </a:r>
            <a:r>
              <a:rPr lang="es-MX" altLang="es-MX" sz="2000" dirty="0" err="1">
                <a:latin typeface="Abadi" panose="020B0604020104020204"/>
              </a:rPr>
              <a:t>into</a:t>
            </a:r>
            <a:r>
              <a:rPr lang="es-MX" altLang="es-MX" sz="2000" dirty="0">
                <a:latin typeface="Abadi" panose="020B0604020104020204"/>
              </a:rPr>
              <a:t> Pandas </a:t>
            </a:r>
            <a:r>
              <a:rPr lang="es-MX" altLang="es-MX" sz="2000" dirty="0" err="1">
                <a:latin typeface="Abadi" panose="020B0604020104020204"/>
              </a:rPr>
              <a:t>DataFrames</a:t>
            </a:r>
            <a:r>
              <a:rPr lang="es-MX" altLang="es-MX" sz="2000" dirty="0">
                <a:latin typeface="Abadi" panose="020B0604020104020204"/>
              </a:rPr>
              <a:t> </a:t>
            </a:r>
            <a:r>
              <a:rPr lang="es-MX" altLang="es-MX" sz="2000" dirty="0" err="1">
                <a:latin typeface="Abadi" panose="020B0604020104020204"/>
              </a:rPr>
              <a:t>for</a:t>
            </a:r>
            <a:r>
              <a:rPr lang="es-MX" altLang="es-MX" sz="2000" dirty="0">
                <a:latin typeface="Abadi" panose="020B0604020104020204"/>
              </a:rPr>
              <a:t> </a:t>
            </a:r>
            <a:r>
              <a:rPr lang="es-MX" altLang="es-MX" sz="2000" dirty="0" err="1">
                <a:latin typeface="Abadi" panose="020B0604020104020204"/>
              </a:rPr>
              <a:t>further</a:t>
            </a:r>
            <a:r>
              <a:rPr lang="es-MX" altLang="es-MX" sz="2000" dirty="0">
                <a:latin typeface="Abadi" panose="020B0604020104020204"/>
              </a:rPr>
              <a:t> </a:t>
            </a:r>
            <a:r>
              <a:rPr lang="es-MX" altLang="es-MX" sz="2000" dirty="0" err="1">
                <a:latin typeface="Abadi" panose="020B0604020104020204"/>
              </a:rPr>
              <a:t>analysis</a:t>
            </a:r>
            <a:r>
              <a:rPr lang="es-MX" altLang="es-MX" sz="2000" dirty="0">
                <a:latin typeface="Abadi" panose="020B0604020104020204"/>
              </a:rPr>
              <a:t>. Key data </a:t>
            </a:r>
            <a:r>
              <a:rPr lang="es-MX" altLang="es-MX" sz="2000" dirty="0" err="1">
                <a:latin typeface="Abadi" panose="020B0604020104020204"/>
              </a:rPr>
              <a:t>wrangling</a:t>
            </a:r>
            <a:r>
              <a:rPr lang="es-MX" altLang="es-MX" sz="2000" dirty="0">
                <a:latin typeface="Abadi" panose="020B0604020104020204"/>
              </a:rPr>
              <a:t> </a:t>
            </a:r>
            <a:r>
              <a:rPr lang="es-MX" altLang="es-MX" sz="2000" dirty="0" err="1">
                <a:latin typeface="Abadi" panose="020B0604020104020204"/>
              </a:rPr>
              <a:t>steps</a:t>
            </a:r>
            <a:r>
              <a:rPr lang="es-MX" altLang="es-MX" sz="2000" dirty="0">
                <a:latin typeface="Abadi" panose="020B0604020104020204"/>
              </a:rPr>
              <a:t> </a:t>
            </a:r>
            <a:r>
              <a:rPr lang="es-MX" altLang="es-MX" sz="2000" dirty="0" err="1">
                <a:latin typeface="Abadi" panose="020B0604020104020204"/>
              </a:rPr>
              <a:t>include</a:t>
            </a:r>
            <a:r>
              <a:rPr lang="es-MX" altLang="es-MX" sz="2000" dirty="0">
                <a:latin typeface="Abadi" panose="020B0604020104020204"/>
              </a:rPr>
              <a:t> </a:t>
            </a:r>
            <a:r>
              <a:rPr lang="es-MX" altLang="es-MX" sz="2000" dirty="0" err="1">
                <a:latin typeface="Abadi" panose="020B0604020104020204"/>
              </a:rPr>
              <a:t>filtering</a:t>
            </a:r>
            <a:r>
              <a:rPr lang="es-MX" altLang="es-MX" sz="2000" dirty="0">
                <a:latin typeface="Abadi" panose="020B0604020104020204"/>
              </a:rPr>
              <a:t> </a:t>
            </a:r>
            <a:r>
              <a:rPr lang="es-MX" altLang="es-MX" sz="2000" dirty="0" err="1">
                <a:latin typeface="Abadi" panose="020B0604020104020204"/>
              </a:rPr>
              <a:t>for</a:t>
            </a:r>
            <a:r>
              <a:rPr lang="es-MX" altLang="es-MX" sz="2000" dirty="0">
                <a:latin typeface="Abadi" panose="020B0604020104020204"/>
              </a:rPr>
              <a:t> </a:t>
            </a:r>
            <a:r>
              <a:rPr lang="es-MX" altLang="es-MX" sz="2000" dirty="0" err="1">
                <a:latin typeface="Abadi" panose="020B0604020104020204"/>
              </a:rPr>
              <a:t>Falcon</a:t>
            </a:r>
            <a:r>
              <a:rPr lang="es-MX" altLang="es-MX" sz="2000" dirty="0">
                <a:latin typeface="Abadi" panose="020B0604020104020204"/>
              </a:rPr>
              <a:t> 9 </a:t>
            </a:r>
            <a:r>
              <a:rPr lang="es-MX" altLang="es-MX" sz="2000" dirty="0" err="1">
                <a:latin typeface="Abadi" panose="020B0604020104020204"/>
              </a:rPr>
              <a:t>launches</a:t>
            </a:r>
            <a:r>
              <a:rPr lang="es-MX" altLang="es-MX" sz="2000" dirty="0">
                <a:latin typeface="Abadi" panose="020B0604020104020204"/>
              </a:rPr>
              <a:t> </a:t>
            </a:r>
            <a:r>
              <a:rPr lang="es-MX" altLang="es-MX" sz="2000" dirty="0" err="1">
                <a:latin typeface="Abadi" panose="020B0604020104020204"/>
              </a:rPr>
              <a:t>only</a:t>
            </a:r>
            <a:r>
              <a:rPr lang="es-MX" altLang="es-MX" sz="2000" dirty="0">
                <a:latin typeface="Abadi" panose="020B0604020104020204"/>
              </a:rPr>
              <a:t>, </a:t>
            </a:r>
            <a:r>
              <a:rPr lang="es-MX" altLang="es-MX" sz="2000" dirty="0" err="1">
                <a:latin typeface="Abadi" panose="020B0604020104020204"/>
              </a:rPr>
              <a:t>handling</a:t>
            </a:r>
            <a:r>
              <a:rPr lang="es-MX" altLang="es-MX" sz="2000" dirty="0">
                <a:latin typeface="Abadi" panose="020B0604020104020204"/>
              </a:rPr>
              <a:t> </a:t>
            </a:r>
            <a:r>
              <a:rPr lang="es-MX" altLang="es-MX" sz="2000" dirty="0" err="1">
                <a:latin typeface="Abadi" panose="020B0604020104020204"/>
              </a:rPr>
              <a:t>missing</a:t>
            </a:r>
            <a:r>
              <a:rPr lang="es-MX" altLang="es-MX" sz="2000" dirty="0">
                <a:latin typeface="Abadi" panose="020B0604020104020204"/>
              </a:rPr>
              <a:t> </a:t>
            </a:r>
            <a:r>
              <a:rPr lang="es-MX" altLang="es-MX" sz="2000" dirty="0" err="1">
                <a:latin typeface="Abadi" panose="020B0604020104020204"/>
              </a:rPr>
              <a:t>values</a:t>
            </a:r>
            <a:r>
              <a:rPr lang="es-MX" altLang="es-MX" sz="2000" dirty="0">
                <a:latin typeface="Abadi" panose="020B0604020104020204"/>
              </a:rPr>
              <a:t> (</a:t>
            </a:r>
            <a:r>
              <a:rPr lang="es-MX" altLang="es-MX" sz="2000" dirty="0" err="1">
                <a:latin typeface="Abadi" panose="020B0604020104020204"/>
              </a:rPr>
              <a:t>such</a:t>
            </a:r>
            <a:r>
              <a:rPr lang="es-MX" altLang="es-MX" sz="2000" dirty="0">
                <a:latin typeface="Abadi" panose="020B0604020104020204"/>
              </a:rPr>
              <a:t> as </a:t>
            </a:r>
            <a:r>
              <a:rPr lang="es-MX" altLang="es-MX" sz="2000" dirty="0" err="1">
                <a:latin typeface="Abadi" panose="020B0604020104020204"/>
              </a:rPr>
              <a:t>replacing</a:t>
            </a:r>
            <a:r>
              <a:rPr lang="es-MX" altLang="es-MX" sz="2000" dirty="0">
                <a:latin typeface="Abadi" panose="020B0604020104020204"/>
              </a:rPr>
              <a:t> </a:t>
            </a:r>
            <a:r>
              <a:rPr lang="es-MX" altLang="es-MX" sz="2000" dirty="0" err="1">
                <a:latin typeface="Abadi" panose="020B0604020104020204"/>
              </a:rPr>
              <a:t>null</a:t>
            </a:r>
            <a:r>
              <a:rPr lang="es-MX" altLang="es-MX" sz="2000" dirty="0">
                <a:latin typeface="Abadi" panose="020B0604020104020204"/>
              </a:rPr>
              <a:t> </a:t>
            </a:r>
            <a:r>
              <a:rPr lang="es-MX" altLang="es-MX" sz="2000" dirty="0" err="1">
                <a:latin typeface="Abadi" panose="020B0604020104020204"/>
              </a:rPr>
              <a:t>values</a:t>
            </a:r>
            <a:r>
              <a:rPr lang="es-MX" altLang="es-MX" sz="2000" dirty="0">
                <a:latin typeface="Abadi" panose="020B0604020104020204"/>
              </a:rPr>
              <a:t> in </a:t>
            </a:r>
            <a:r>
              <a:rPr lang="es-MX" altLang="es-MX" sz="2000" dirty="0" err="1">
                <a:latin typeface="Abadi" panose="020B0604020104020204"/>
              </a:rPr>
              <a:t>PayloadMass</a:t>
            </a:r>
            <a:r>
              <a:rPr lang="es-MX" altLang="es-MX" sz="2000" dirty="0">
                <a:latin typeface="Abadi" panose="020B0604020104020204"/>
              </a:rPr>
              <a:t> </a:t>
            </a:r>
            <a:r>
              <a:rPr lang="es-MX" altLang="es-MX" sz="2000" dirty="0" err="1">
                <a:latin typeface="Abadi" panose="020B0604020104020204"/>
              </a:rPr>
              <a:t>with</a:t>
            </a:r>
            <a:r>
              <a:rPr lang="es-MX" altLang="es-MX" sz="2000" dirty="0">
                <a:latin typeface="Abadi" panose="020B0604020104020204"/>
              </a:rPr>
              <a:t> </a:t>
            </a:r>
            <a:r>
              <a:rPr lang="es-MX" altLang="es-MX" sz="2000" dirty="0" err="1">
                <a:latin typeface="Abadi" panose="020B0604020104020204"/>
              </a:rPr>
              <a:t>the</a:t>
            </a:r>
            <a:r>
              <a:rPr lang="es-MX" altLang="es-MX" sz="2000" dirty="0">
                <a:latin typeface="Abadi" panose="020B0604020104020204"/>
              </a:rPr>
              <a:t> mean), and </a:t>
            </a:r>
            <a:r>
              <a:rPr lang="es-MX" altLang="es-MX" sz="2000" dirty="0" err="1">
                <a:latin typeface="Abadi" panose="020B0604020104020204"/>
              </a:rPr>
              <a:t>resolving</a:t>
            </a:r>
            <a:r>
              <a:rPr lang="es-MX" altLang="es-MX" sz="2000" dirty="0">
                <a:latin typeface="Abadi" panose="020B0604020104020204"/>
              </a:rPr>
              <a:t> </a:t>
            </a:r>
            <a:r>
              <a:rPr lang="es-MX" altLang="es-MX" sz="2000" dirty="0" err="1">
                <a:latin typeface="Abadi" panose="020B0604020104020204"/>
              </a:rPr>
              <a:t>any</a:t>
            </a:r>
            <a:r>
              <a:rPr lang="es-MX" altLang="es-MX" sz="2000" dirty="0">
                <a:latin typeface="Abadi" panose="020B0604020104020204"/>
              </a:rPr>
              <a:t> </a:t>
            </a:r>
            <a:r>
              <a:rPr lang="es-MX" altLang="es-MX" sz="2000" dirty="0" err="1">
                <a:latin typeface="Abadi" panose="020B0604020104020204"/>
              </a:rPr>
              <a:t>incomplete</a:t>
            </a:r>
            <a:r>
              <a:rPr lang="es-MX" altLang="es-MX" sz="2000" dirty="0">
                <a:latin typeface="Abadi" panose="020B0604020104020204"/>
              </a:rPr>
              <a:t> data </a:t>
            </a:r>
            <a:r>
              <a:rPr lang="es-MX" altLang="es-MX" sz="2000" dirty="0" err="1">
                <a:latin typeface="Abadi" panose="020B0604020104020204"/>
              </a:rPr>
              <a:t>by</a:t>
            </a:r>
            <a:r>
              <a:rPr lang="es-MX" altLang="es-MX" sz="2000" dirty="0">
                <a:latin typeface="Abadi" panose="020B0604020104020204"/>
              </a:rPr>
              <a:t> </a:t>
            </a:r>
            <a:r>
              <a:rPr lang="es-MX" altLang="es-MX" sz="2000" dirty="0" err="1">
                <a:latin typeface="Abadi" panose="020B0604020104020204"/>
              </a:rPr>
              <a:t>querying</a:t>
            </a:r>
            <a:r>
              <a:rPr lang="es-MX" altLang="es-MX" sz="2000" dirty="0">
                <a:latin typeface="Abadi" panose="020B0604020104020204"/>
              </a:rPr>
              <a:t> </a:t>
            </a:r>
            <a:r>
              <a:rPr lang="es-MX" altLang="es-MX" sz="2000" dirty="0" err="1">
                <a:latin typeface="Abadi" panose="020B0604020104020204"/>
              </a:rPr>
              <a:t>additional</a:t>
            </a:r>
            <a:r>
              <a:rPr lang="es-MX" altLang="es-MX" sz="2000" dirty="0">
                <a:latin typeface="Abadi" panose="020B0604020104020204"/>
              </a:rPr>
              <a:t> API </a:t>
            </a:r>
            <a:r>
              <a:rPr lang="es-MX" altLang="es-MX" sz="2000" dirty="0" err="1">
                <a:latin typeface="Abadi" panose="020B0604020104020204"/>
              </a:rPr>
              <a:t>endpoints</a:t>
            </a:r>
            <a:r>
              <a:rPr lang="es-MX" altLang="es-MX" sz="2000" dirty="0">
                <a:latin typeface="Abadi" panose="020B0604020104020204"/>
              </a:rPr>
              <a:t> </a:t>
            </a:r>
            <a:r>
              <a:rPr lang="es-MX" altLang="es-MX" sz="2000" dirty="0" err="1">
                <a:latin typeface="Abadi" panose="020B0604020104020204"/>
              </a:rPr>
              <a:t>for</a:t>
            </a:r>
            <a:r>
              <a:rPr lang="es-MX" altLang="es-MX" sz="2000" dirty="0">
                <a:latin typeface="Abadi" panose="020B0604020104020204"/>
              </a:rPr>
              <a:t> more </a:t>
            </a:r>
            <a:r>
              <a:rPr lang="es-MX" altLang="es-MX" sz="2000" dirty="0" err="1">
                <a:latin typeface="Abadi" panose="020B0604020104020204"/>
              </a:rPr>
              <a:t>information</a:t>
            </a:r>
            <a:r>
              <a:rPr lang="es-MX" altLang="es-MX" sz="2000" dirty="0">
                <a:latin typeface="Abadi" panose="020B0604020104020204"/>
              </a:rPr>
              <a:t>. </a:t>
            </a:r>
            <a:r>
              <a:rPr lang="es-MX" altLang="es-MX" sz="2000" dirty="0" err="1">
                <a:latin typeface="Abadi" panose="020B0604020104020204"/>
              </a:rPr>
              <a:t>The</a:t>
            </a:r>
            <a:r>
              <a:rPr lang="es-MX" altLang="es-MX" sz="2000" dirty="0">
                <a:latin typeface="Abadi" panose="020B0604020104020204"/>
              </a:rPr>
              <a:t> </a:t>
            </a:r>
            <a:r>
              <a:rPr lang="es-MX" altLang="es-MX" sz="2000" dirty="0" err="1">
                <a:latin typeface="Abadi" panose="020B0604020104020204"/>
              </a:rPr>
              <a:t>cleaned</a:t>
            </a:r>
            <a:r>
              <a:rPr lang="es-MX" altLang="es-MX" sz="2000" dirty="0">
                <a:latin typeface="Abadi" panose="020B0604020104020204"/>
              </a:rPr>
              <a:t> data </a:t>
            </a:r>
            <a:r>
              <a:rPr lang="es-MX" altLang="es-MX" sz="2000" dirty="0" err="1">
                <a:latin typeface="Abadi" panose="020B0604020104020204"/>
              </a:rPr>
              <a:t>is</a:t>
            </a:r>
            <a:r>
              <a:rPr lang="es-MX" altLang="es-MX" sz="2000" dirty="0">
                <a:latin typeface="Abadi" panose="020B0604020104020204"/>
              </a:rPr>
              <a:t> </a:t>
            </a:r>
            <a:r>
              <a:rPr lang="es-MX" altLang="es-MX" sz="2000" dirty="0" err="1">
                <a:latin typeface="Abadi" panose="020B0604020104020204"/>
              </a:rPr>
              <a:t>then</a:t>
            </a:r>
            <a:r>
              <a:rPr lang="es-MX" altLang="es-MX" sz="2000" dirty="0">
                <a:latin typeface="Abadi" panose="020B0604020104020204"/>
              </a:rPr>
              <a:t> </a:t>
            </a:r>
            <a:r>
              <a:rPr lang="es-MX" altLang="es-MX" sz="2000" dirty="0" err="1">
                <a:latin typeface="Abadi" panose="020B0604020104020204"/>
              </a:rPr>
              <a:t>stored</a:t>
            </a:r>
            <a:r>
              <a:rPr lang="es-MX" altLang="es-MX" sz="2000" dirty="0">
                <a:latin typeface="Abadi" panose="020B0604020104020204"/>
              </a:rPr>
              <a:t> in a </a:t>
            </a:r>
            <a:r>
              <a:rPr lang="es-MX" altLang="es-MX" sz="2000" dirty="0" err="1">
                <a:latin typeface="Abadi" panose="020B0604020104020204"/>
              </a:rPr>
              <a:t>well-organized</a:t>
            </a:r>
            <a:r>
              <a:rPr lang="es-MX" altLang="es-MX" sz="2000" dirty="0">
                <a:latin typeface="Abadi" panose="020B0604020104020204"/>
              </a:rPr>
              <a:t> </a:t>
            </a:r>
            <a:r>
              <a:rPr lang="es-MX" altLang="es-MX" sz="2000" dirty="0" err="1">
                <a:latin typeface="Abadi" panose="020B0604020104020204"/>
              </a:rPr>
              <a:t>dataset</a:t>
            </a:r>
            <a:r>
              <a:rPr lang="es-MX" altLang="es-MX" sz="2000" dirty="0">
                <a:latin typeface="Abadi" panose="020B0604020104020204"/>
              </a:rPr>
              <a:t>, </a:t>
            </a:r>
            <a:r>
              <a:rPr lang="es-MX" altLang="es-MX" sz="2000" dirty="0" err="1">
                <a:latin typeface="Abadi" panose="020B0604020104020204"/>
              </a:rPr>
              <a:t>ready</a:t>
            </a:r>
            <a:r>
              <a:rPr lang="es-MX" altLang="es-MX" sz="2000" dirty="0">
                <a:latin typeface="Abadi" panose="020B0604020104020204"/>
              </a:rPr>
              <a:t> </a:t>
            </a:r>
            <a:r>
              <a:rPr lang="es-MX" altLang="es-MX" sz="2000" dirty="0" err="1">
                <a:latin typeface="Abadi" panose="020B0604020104020204"/>
              </a:rPr>
              <a:t>for</a:t>
            </a:r>
            <a:r>
              <a:rPr lang="es-MX" altLang="es-MX" sz="2000" dirty="0">
                <a:latin typeface="Abadi" panose="020B0604020104020204"/>
              </a:rPr>
              <a:t> </a:t>
            </a:r>
            <a:r>
              <a:rPr lang="es-MX" altLang="es-MX" sz="2000" dirty="0" err="1">
                <a:latin typeface="Abadi" panose="020B0604020104020204"/>
              </a:rPr>
              <a:t>further</a:t>
            </a:r>
            <a:r>
              <a:rPr lang="es-MX" altLang="es-MX" sz="2000" dirty="0">
                <a:latin typeface="Abadi" panose="020B0604020104020204"/>
              </a:rPr>
              <a:t> </a:t>
            </a:r>
            <a:r>
              <a:rPr lang="es-MX" altLang="es-MX" sz="2000" dirty="0" err="1">
                <a:latin typeface="Abadi" panose="020B0604020104020204"/>
              </a:rPr>
              <a:t>analysis</a:t>
            </a:r>
            <a:r>
              <a:rPr lang="es-MX" altLang="es-MX" sz="2000" dirty="0">
                <a:latin typeface="Abadi" panose="020B0604020104020204"/>
              </a:rPr>
              <a:t>.</a:t>
            </a:r>
          </a:p>
        </p:txBody>
      </p:sp>
    </p:spTree>
    <p:extLst>
      <p:ext uri="{BB962C8B-B14F-4D97-AF65-F5344CB8AC3E}">
        <p14:creationId xmlns:p14="http://schemas.microsoft.com/office/powerpoint/2010/main" val="3288665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6</a:t>
            </a:fld>
            <a:endParaRPr lang="en-US"/>
          </a:p>
        </p:txBody>
      </p:sp>
      <p:sp>
        <p:nvSpPr>
          <p:cNvPr id="3" name="Text Placeholder 2">
            <a:extLst>
              <a:ext uri="{FF2B5EF4-FFF2-40B4-BE49-F238E27FC236}">
                <a16:creationId xmlns:a16="http://schemas.microsoft.com/office/drawing/2014/main" id="{AB0AB2AC-B7E6-6849-9AE9-697369407F8F}"/>
              </a:ext>
            </a:extLst>
          </p:cNvPr>
          <p:cNvSpPr>
            <a:spLocks noGrp="1"/>
          </p:cNvSpPr>
          <p:nvPr>
            <p:ph type="body" sz="half" idx="4294967295"/>
          </p:nvPr>
        </p:nvSpPr>
        <p:spPr>
          <a:xfrm>
            <a:off x="402458" y="1516311"/>
            <a:ext cx="3932238" cy="3811587"/>
          </a:xfrm>
          <a:prstGeom prst="rect">
            <a:avLst/>
          </a:prstGeom>
        </p:spPr>
        <p:txBody>
          <a:bodyPr lIns="91440" tIns="45720" rIns="91440" bIns="45720" anchor="t">
            <a:noAutofit/>
          </a:bodyPr>
          <a:lstStyle/>
          <a:p>
            <a:pPr>
              <a:lnSpc>
                <a:spcPct val="100000"/>
              </a:lnSpc>
              <a:spcBef>
                <a:spcPts val="1400"/>
              </a:spcBef>
            </a:pPr>
            <a:r>
              <a:rPr lang="en-US" sz="2200" dirty="0" smtClean="0">
                <a:solidFill>
                  <a:schemeClr val="accent3">
                    <a:lumMod val="25000"/>
                  </a:schemeClr>
                </a:solidFill>
                <a:latin typeface="Abadi"/>
              </a:rPr>
              <a:t>We take the </a:t>
            </a:r>
            <a:r>
              <a:rPr lang="en-US" sz="2200" dirty="0" err="1" smtClean="0">
                <a:solidFill>
                  <a:schemeClr val="accent3">
                    <a:lumMod val="25000"/>
                  </a:schemeClr>
                </a:solidFill>
                <a:latin typeface="Abadi"/>
              </a:rPr>
              <a:t>informacion</a:t>
            </a:r>
            <a:r>
              <a:rPr lang="en-US" sz="2200" dirty="0" smtClean="0">
                <a:solidFill>
                  <a:schemeClr val="accent3">
                    <a:lumMod val="25000"/>
                  </a:schemeClr>
                </a:solidFill>
                <a:latin typeface="Abadi"/>
              </a:rPr>
              <a:t> from </a:t>
            </a:r>
            <a:r>
              <a:rPr lang="en-US" sz="2200" dirty="0" err="1" smtClean="0">
                <a:solidFill>
                  <a:schemeClr val="accent3">
                    <a:lumMod val="25000"/>
                  </a:schemeClr>
                </a:solidFill>
                <a:latin typeface="Abadi"/>
              </a:rPr>
              <a:t>spaceX</a:t>
            </a:r>
            <a:r>
              <a:rPr lang="en-US" sz="2200" dirty="0" smtClean="0">
                <a:solidFill>
                  <a:schemeClr val="accent3">
                    <a:lumMod val="25000"/>
                  </a:schemeClr>
                </a:solidFill>
                <a:latin typeface="Abadi"/>
              </a:rPr>
              <a:t> </a:t>
            </a:r>
            <a:r>
              <a:rPr lang="en-US" sz="2200" dirty="0" err="1" smtClean="0">
                <a:solidFill>
                  <a:schemeClr val="accent3">
                    <a:lumMod val="25000"/>
                  </a:schemeClr>
                </a:solidFill>
                <a:latin typeface="Abadi"/>
              </a:rPr>
              <a:t>api</a:t>
            </a:r>
            <a:r>
              <a:rPr lang="en-US" sz="2200" dirty="0" smtClean="0">
                <a:solidFill>
                  <a:schemeClr val="accent3">
                    <a:lumMod val="25000"/>
                  </a:schemeClr>
                </a:solidFill>
                <a:latin typeface="Abadi"/>
              </a:rPr>
              <a:t> information</a:t>
            </a:r>
            <a:endParaRPr lang="en-US" sz="2200" dirty="0">
              <a:solidFill>
                <a:schemeClr val="accent3">
                  <a:lumMod val="25000"/>
                </a:schemeClr>
              </a:solidFill>
              <a:latin typeface="Abadi"/>
            </a:endParaRPr>
          </a:p>
          <a:p>
            <a:pPr>
              <a:lnSpc>
                <a:spcPct val="100000"/>
              </a:lnSpc>
              <a:spcBef>
                <a:spcPts val="1400"/>
              </a:spcBef>
            </a:pPr>
            <a:r>
              <a:rPr lang="en-US" sz="2200" dirty="0" smtClean="0">
                <a:solidFill>
                  <a:schemeClr val="accent3">
                    <a:lumMod val="25000"/>
                  </a:schemeClr>
                </a:solidFill>
                <a:latin typeface="Abadi"/>
              </a:rPr>
              <a:t>Transform the data to have readable human information</a:t>
            </a:r>
            <a:endParaRPr lang="en-US" sz="2200" dirty="0">
              <a:solidFill>
                <a:schemeClr val="accent3">
                  <a:lumMod val="25000"/>
                </a:schemeClr>
              </a:solidFill>
              <a:latin typeface="Abadi"/>
            </a:endParaRPr>
          </a:p>
          <a:p>
            <a:pPr marL="0" indent="0">
              <a:lnSpc>
                <a:spcPct val="100000"/>
              </a:lnSpc>
              <a:spcBef>
                <a:spcPts val="1400"/>
              </a:spcBef>
              <a:buNone/>
            </a:pPr>
            <a:endParaRPr lang="en-US" sz="2200" dirty="0">
              <a:solidFill>
                <a:schemeClr val="accent3">
                  <a:lumMod val="25000"/>
                </a:schemeClr>
              </a:solidFill>
              <a:latin typeface="Abadi" panose="020B0604020104020204" pitchFamily="34" charset="0"/>
            </a:endParaRPr>
          </a:p>
        </p:txBody>
      </p:sp>
      <p:sp>
        <p:nvSpPr>
          <p:cNvPr id="4" name="Title 1">
            <a:extLst>
              <a:ext uri="{FF2B5EF4-FFF2-40B4-BE49-F238E27FC236}">
                <a16:creationId xmlns:a16="http://schemas.microsoft.com/office/drawing/2014/main" id="{6B84506E-0B2F-4BA8-892E-8CE3753AF954}"/>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endParaRPr lang="en-US">
              <a:solidFill>
                <a:srgbClr val="1C7DDB"/>
              </a:solidFill>
              <a:latin typeface="Abadi"/>
            </a:endParaRPr>
          </a:p>
        </p:txBody>
      </p:sp>
      <p:sp>
        <p:nvSpPr>
          <p:cNvPr id="11" name="Title 1">
            <a:extLst>
              <a:ext uri="{FF2B5EF4-FFF2-40B4-BE49-F238E27FC236}">
                <a16:creationId xmlns:a16="http://schemas.microsoft.com/office/drawing/2014/main" id="{84F5ABFD-B4D4-43FF-959F-AFAF45B45269}"/>
              </a:ext>
            </a:extLst>
          </p:cNvPr>
          <p:cNvSpPr txBox="1">
            <a:spLocks/>
          </p:cNvSpPr>
          <p:nvPr/>
        </p:nvSpPr>
        <p:spPr>
          <a:xfrm>
            <a:off x="922411" y="6910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Data Collection - Scraping</a:t>
            </a:r>
            <a:endParaRPr lang="en-US" dirty="0">
              <a:solidFill>
                <a:srgbClr val="0B49CB"/>
              </a:solidFill>
            </a:endParaRPr>
          </a:p>
        </p:txBody>
      </p:sp>
      <p:pic>
        <p:nvPicPr>
          <p:cNvPr id="5" name="Imagen 4"/>
          <p:cNvPicPr>
            <a:picLocks noChangeAspect="1"/>
          </p:cNvPicPr>
          <p:nvPr/>
        </p:nvPicPr>
        <p:blipFill>
          <a:blip r:embed="rId3"/>
          <a:stretch>
            <a:fillRect/>
          </a:stretch>
        </p:blipFill>
        <p:spPr>
          <a:xfrm>
            <a:off x="5002045" y="2307101"/>
            <a:ext cx="7189955" cy="3095675"/>
          </a:xfrm>
          <a:prstGeom prst="rect">
            <a:avLst/>
          </a:prstGeom>
        </p:spPr>
      </p:pic>
      <p:sp>
        <p:nvSpPr>
          <p:cNvPr id="7" name="Rectangle 1"/>
          <p:cNvSpPr>
            <a:spLocks noChangeArrowheads="1"/>
          </p:cNvSpPr>
          <p:nvPr/>
        </p:nvSpPr>
        <p:spPr bwMode="auto">
          <a:xfrm>
            <a:off x="1819835" y="5342656"/>
            <a:ext cx="7093609"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900" b="0" i="0" u="none" strike="noStrike" cap="none" normalizeH="0" baseline="0" dirty="0" smtClean="0">
                <a:ln>
                  <a:noFill/>
                </a:ln>
                <a:solidFill>
                  <a:srgbClr val="212121"/>
                </a:solidFill>
                <a:effectLst/>
                <a:latin typeface="Arial Unicode MS"/>
              </a:rPr>
              <a:t>'https://cf-courses-data.s3.us.cloud-object-storage.appdomain.cloud/IBM-DS0321EN-SkillsNetwork/</a:t>
            </a:r>
            <a:r>
              <a:rPr kumimoji="0" lang="es-MX" altLang="es-MX" sz="900" b="0" i="0" u="none" strike="noStrike" cap="none" normalizeH="0" baseline="0" dirty="0" err="1" smtClean="0">
                <a:ln>
                  <a:noFill/>
                </a:ln>
                <a:solidFill>
                  <a:srgbClr val="212121"/>
                </a:solidFill>
                <a:effectLst/>
                <a:latin typeface="Arial Unicode MS"/>
              </a:rPr>
              <a:t>datasets</a:t>
            </a:r>
            <a:r>
              <a:rPr kumimoji="0" lang="es-MX" altLang="es-MX" sz="900" b="0" i="0" u="none" strike="noStrike" cap="none" normalizeH="0" baseline="0" dirty="0" smtClean="0">
                <a:ln>
                  <a:noFill/>
                </a:ln>
                <a:solidFill>
                  <a:srgbClr val="212121"/>
                </a:solidFill>
                <a:effectLst/>
                <a:latin typeface="Arial Unicode MS"/>
              </a:rPr>
              <a:t>/</a:t>
            </a:r>
            <a:r>
              <a:rPr kumimoji="0" lang="es-MX" altLang="es-MX" sz="900" b="0" i="0" u="none" strike="noStrike" cap="none" normalizeH="0" baseline="0" dirty="0" err="1" smtClean="0">
                <a:ln>
                  <a:noFill/>
                </a:ln>
                <a:solidFill>
                  <a:srgbClr val="212121"/>
                </a:solidFill>
                <a:effectLst/>
                <a:latin typeface="Arial Unicode MS"/>
              </a:rPr>
              <a:t>API_call_spacex_api.json</a:t>
            </a:r>
            <a:r>
              <a:rPr kumimoji="0" lang="es-MX" altLang="es-MX" sz="900" b="0" i="0" u="none" strike="noStrike" cap="none" normalizeH="0" baseline="0" dirty="0" smtClean="0">
                <a:ln>
                  <a:noFill/>
                </a:ln>
                <a:solidFill>
                  <a:srgbClr val="212121"/>
                </a:solidFill>
                <a:effectLst/>
                <a:latin typeface="Arial Unicode MS"/>
              </a:rPr>
              <a:t>'</a:t>
            </a:r>
            <a:r>
              <a:rPr kumimoji="0" lang="es-MX" altLang="es-MX" sz="800" b="0" i="0" u="none" strike="noStrike" cap="none" normalizeH="0" baseline="0" dirty="0" smtClean="0">
                <a:ln>
                  <a:noFill/>
                </a:ln>
                <a:solidFill>
                  <a:schemeClr val="tx1"/>
                </a:solidFill>
                <a:effectLst/>
              </a:rPr>
              <a:t> </a:t>
            </a:r>
            <a:endParaRPr kumimoji="0" lang="es-MX" altLang="es-MX" sz="1200" b="0" i="0" u="none" strike="noStrike" cap="none" normalizeH="0" baseline="0" dirty="0" smtClean="0">
              <a:ln>
                <a:noFill/>
              </a:ln>
              <a:solidFill>
                <a:schemeClr val="tx1"/>
              </a:solidFill>
              <a:effectLst/>
              <a:latin typeface="Arial" panose="020B0604020202020204" pitchFamily="34" charset="0"/>
            </a:endParaRPr>
          </a:p>
        </p:txBody>
      </p:sp>
      <p:pic>
        <p:nvPicPr>
          <p:cNvPr id="9" name="Imagen 8"/>
          <p:cNvPicPr>
            <a:picLocks noChangeAspect="1"/>
          </p:cNvPicPr>
          <p:nvPr/>
        </p:nvPicPr>
        <p:blipFill>
          <a:blip r:embed="rId4"/>
          <a:stretch>
            <a:fillRect/>
          </a:stretch>
        </p:blipFill>
        <p:spPr>
          <a:xfrm>
            <a:off x="1444589" y="3163158"/>
            <a:ext cx="1522729" cy="2224992"/>
          </a:xfrm>
          <a:prstGeom prst="rect">
            <a:avLst/>
          </a:prstGeom>
        </p:spPr>
      </p:pic>
    </p:spTree>
    <p:extLst>
      <p:ext uri="{BB962C8B-B14F-4D97-AF65-F5344CB8AC3E}">
        <p14:creationId xmlns:p14="http://schemas.microsoft.com/office/powerpoint/2010/main" val="1385553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E021CA9-7CB7-1046-8FA0-21F127C19A59}"/>
              </a:ext>
            </a:extLst>
          </p:cNvPr>
          <p:cNvSpPr>
            <a:spLocks noGrp="1"/>
          </p:cNvSpPr>
          <p:nvPr>
            <p:ph type="sldNum" sz="quarter" idx="12"/>
          </p:nvPr>
        </p:nvSpPr>
        <p:spPr/>
        <p:txBody>
          <a:bodyPr/>
          <a:lstStyle/>
          <a:p>
            <a:fld id="{5075537C-CA84-1446-933C-8E9D027F9201}" type="slidenum">
              <a:rPr lang="en-US" smtClean="0"/>
              <a:t>7</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1" y="1506136"/>
            <a:ext cx="10515600" cy="4351338"/>
          </a:xfrm>
          <a:prstGeom prst="rect">
            <a:avLst/>
          </a:prstGeom>
        </p:spPr>
        <p:txBody>
          <a:bodyPr/>
          <a:lstStyle/>
          <a:p>
            <a:pPr marL="0" indent="0">
              <a:buNone/>
            </a:pPr>
            <a:r>
              <a:rPr lang="en-US" sz="2500" dirty="0"/>
              <a:t>Data wrangling is a vital step in the data analysis workflow, involving the transformation of raw, unstructured data into a clean, usable format. In this project, we will focus on preparing </a:t>
            </a:r>
            <a:r>
              <a:rPr lang="en-US" sz="2500" dirty="0" err="1"/>
              <a:t>SpaceX</a:t>
            </a:r>
            <a:r>
              <a:rPr lang="en-US" sz="2500" dirty="0"/>
              <a:t> launch data for analysis by addressing inconsistencies, handling missing values, and reshaping the dataset for modeling purposes.</a:t>
            </a:r>
          </a:p>
          <a:p>
            <a:pPr marL="0" indent="0">
              <a:buNone/>
            </a:pPr>
            <a:r>
              <a:rPr lang="en-US" sz="2500" dirty="0"/>
              <a:t>We begin by exploring key columns in the dataset, such as Flight Number, Date, Payload Mass, Orbit, Launch Site, and Launch Outcome. These attributes are fundamental in understanding the context of each launch. The Launch Site column indicates where each launch occurred, with locations like Kennedy Space Center and Vandenberg AFB. The Orbit attribute helps categorize the different trajectories, such as Low Earth Orbit (LEO) or Geosynchronous Transfer Orbit (GTO). </a:t>
            </a:r>
            <a:r>
              <a:rPr lang="en-US" sz="2500" dirty="0"/>
              <a:t>The Launch Outcome column reveals the success or failure of the first-stage recovery, which is essential for understanding the feasibility of reusable rockets</a:t>
            </a:r>
            <a:r>
              <a:rPr lang="en-US" sz="2500" dirty="0" smtClean="0"/>
              <a:t>.</a:t>
            </a:r>
            <a:endParaRPr lang="en-US" dirty="0"/>
          </a:p>
        </p:txBody>
      </p:sp>
      <p:sp>
        <p:nvSpPr>
          <p:cNvPr id="8" name="Title 1">
            <a:extLst>
              <a:ext uri="{FF2B5EF4-FFF2-40B4-BE49-F238E27FC236}">
                <a16:creationId xmlns:a16="http://schemas.microsoft.com/office/drawing/2014/main" id="{2A665A13-3129-46DF-B847-F273F3E96BE6}"/>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Data Wrangling</a:t>
            </a:r>
          </a:p>
        </p:txBody>
      </p:sp>
    </p:spTree>
    <p:extLst>
      <p:ext uri="{BB962C8B-B14F-4D97-AF65-F5344CB8AC3E}">
        <p14:creationId xmlns:p14="http://schemas.microsoft.com/office/powerpoint/2010/main" val="2987552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E021CA9-7CB7-1046-8FA0-21F127C19A59}"/>
              </a:ext>
            </a:extLst>
          </p:cNvPr>
          <p:cNvSpPr>
            <a:spLocks noGrp="1"/>
          </p:cNvSpPr>
          <p:nvPr>
            <p:ph type="sldNum" sz="quarter" idx="12"/>
          </p:nvPr>
        </p:nvSpPr>
        <p:spPr/>
        <p:txBody>
          <a:bodyPr/>
          <a:lstStyle/>
          <a:p>
            <a:fld id="{5075537C-CA84-1446-933C-8E9D027F9201}" type="slidenum">
              <a:rPr lang="en-US" smtClean="0"/>
              <a:t>8</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1" y="1285799"/>
            <a:ext cx="10515600" cy="4351338"/>
          </a:xfrm>
          <a:prstGeom prst="rect">
            <a:avLst/>
          </a:prstGeom>
        </p:spPr>
        <p:txBody>
          <a:bodyPr/>
          <a:lstStyle/>
          <a:p>
            <a:pPr marL="0" indent="0">
              <a:buNone/>
            </a:pPr>
            <a:endParaRPr lang="en-US" sz="2500" dirty="0"/>
          </a:p>
          <a:p>
            <a:pPr marL="0" indent="0">
              <a:buNone/>
            </a:pPr>
            <a:r>
              <a:rPr lang="en-US" sz="2500" dirty="0"/>
              <a:t>One of the primary tasks in data wrangling is simplifying the Launch Outcome data into a binary classification for easier analysis. For this, we convert successful landings (e.g., "True ASDS") into a label of 1, while unsuccessful landings (e.g., "False ASDS") are labeled as 0. This transformation creates a new column, Y, that will serve as our target variable for machine learning models aimed at predicting landing success.</a:t>
            </a:r>
          </a:p>
          <a:p>
            <a:pPr marL="0" indent="0">
              <a:buNone/>
            </a:pPr>
            <a:r>
              <a:rPr lang="en-US" sz="2500" dirty="0"/>
              <a:t>Throughout this process, we also deal with missing or ambiguous data. Some columns, like Payload Mass, may contain null values that need to be filled with mean values or other imputation techniques. Additionally, we ensure that we handle all edge cases, such as distinguishing between different types of landing failures or partial successes, so that each outcome is clearly defined for modeling.</a:t>
            </a:r>
          </a:p>
          <a:p>
            <a:endParaRPr lang="en-US" sz="2400" dirty="0"/>
          </a:p>
          <a:p>
            <a:endParaRPr lang="en-US" sz="2400" dirty="0"/>
          </a:p>
          <a:p>
            <a:endParaRPr lang="en-US" sz="2400" dirty="0"/>
          </a:p>
        </p:txBody>
      </p:sp>
      <p:sp>
        <p:nvSpPr>
          <p:cNvPr id="6" name="Title 1">
            <a:extLst>
              <a:ext uri="{FF2B5EF4-FFF2-40B4-BE49-F238E27FC236}">
                <a16:creationId xmlns:a16="http://schemas.microsoft.com/office/drawing/2014/main" id="{2A665A13-3129-46DF-B847-F273F3E96BE6}"/>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Data Wrangling</a:t>
            </a:r>
          </a:p>
        </p:txBody>
      </p:sp>
    </p:spTree>
    <p:extLst>
      <p:ext uri="{BB962C8B-B14F-4D97-AF65-F5344CB8AC3E}">
        <p14:creationId xmlns:p14="http://schemas.microsoft.com/office/powerpoint/2010/main" val="245967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C4E03D3-761E-7549-A4C6-7E585EBC4F01}"/>
              </a:ext>
            </a:extLst>
          </p:cNvPr>
          <p:cNvSpPr>
            <a:spLocks noGrp="1"/>
          </p:cNvSpPr>
          <p:nvPr>
            <p:ph type="sldNum" sz="quarter" idx="12"/>
          </p:nvPr>
        </p:nvSpPr>
        <p:spPr/>
        <p:txBody>
          <a:bodyPr/>
          <a:lstStyle/>
          <a:p>
            <a:fld id="{5075537C-CA84-1446-933C-8E9D027F9201}" type="slidenum">
              <a:rPr lang="en-US" smtClean="0"/>
              <a:t>9</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825625"/>
            <a:ext cx="9745589" cy="4351338"/>
          </a:xfrm>
          <a:prstGeom prst="rect">
            <a:avLst/>
          </a:prstGeom>
        </p:spPr>
        <p:txBody>
          <a:bodyPr lIns="91440" tIns="45720" rIns="91440" bIns="45720" anchor="t"/>
          <a:lstStyle/>
          <a:p>
            <a:pPr lvl="1">
              <a:lnSpc>
                <a:spcPct val="100000"/>
              </a:lnSpc>
              <a:spcBef>
                <a:spcPts val="1400"/>
              </a:spcBef>
            </a:pPr>
            <a:r>
              <a:rPr lang="en-US" sz="1800" dirty="0">
                <a:solidFill>
                  <a:schemeClr val="accent3">
                    <a:lumMod val="25000"/>
                  </a:schemeClr>
                </a:solidFill>
                <a:latin typeface="Abadi"/>
              </a:rPr>
              <a:t>Summarize what charts were plotted and why you used those charts</a:t>
            </a:r>
          </a:p>
          <a:p>
            <a:pPr lvl="1">
              <a:lnSpc>
                <a:spcPct val="100000"/>
              </a:lnSpc>
              <a:spcBef>
                <a:spcPts val="1400"/>
              </a:spcBef>
            </a:pPr>
            <a:r>
              <a:rPr lang="en-US" sz="1800" dirty="0">
                <a:solidFill>
                  <a:schemeClr val="accent3">
                    <a:lumMod val="25000"/>
                  </a:schemeClr>
                </a:solidFill>
                <a:latin typeface="Abadi" panose="020B0604020104020204" pitchFamily="34" charset="0"/>
              </a:rPr>
              <a:t>Add the GitHub URL of your completed EDA with data visualization notebook, as an external reference and peer-review purpose</a:t>
            </a:r>
          </a:p>
          <a:p>
            <a:endParaRPr lang="en-US" dirty="0"/>
          </a:p>
        </p:txBody>
      </p:sp>
      <p:sp>
        <p:nvSpPr>
          <p:cNvPr id="3" name="Title 1">
            <a:extLst>
              <a:ext uri="{FF2B5EF4-FFF2-40B4-BE49-F238E27FC236}">
                <a16:creationId xmlns:a16="http://schemas.microsoft.com/office/drawing/2014/main" id="{D9E97D81-A978-4758-8A93-47C19B104075}"/>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EDA with Data Visualization</a:t>
            </a:r>
          </a:p>
        </p:txBody>
      </p:sp>
      <p:pic>
        <p:nvPicPr>
          <p:cNvPr id="2" name="Imagen 1"/>
          <p:cNvPicPr>
            <a:picLocks noChangeAspect="1"/>
          </p:cNvPicPr>
          <p:nvPr/>
        </p:nvPicPr>
        <p:blipFill>
          <a:blip r:embed="rId3"/>
          <a:stretch>
            <a:fillRect/>
          </a:stretch>
        </p:blipFill>
        <p:spPr>
          <a:xfrm rot="10800000" flipH="1" flipV="1">
            <a:off x="1233682" y="3410915"/>
            <a:ext cx="9952777" cy="2483549"/>
          </a:xfrm>
          <a:prstGeom prst="rect">
            <a:avLst/>
          </a:prstGeom>
        </p:spPr>
      </p:pic>
    </p:spTree>
    <p:extLst>
      <p:ext uri="{BB962C8B-B14F-4D97-AF65-F5344CB8AC3E}">
        <p14:creationId xmlns:p14="http://schemas.microsoft.com/office/powerpoint/2010/main" val="779971636"/>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2" ma:contentTypeDescription="Create a new document." ma:contentTypeScope="" ma:versionID="5271f8e20090c87afed7729ac71f61b2">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cf12c133eb44377ebd94fdb7db4757b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D840426-F08D-42AC-9846-A20E4AB85A26}">
  <ds:schemaRefs>
    <ds:schemaRef ds:uri="155be751-a274-42e8-93fb-f39d3b9bccc8"/>
    <ds:schemaRef ds:uri="f80a141d-92ca-4d3d-9308-f7e7b1d44ce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3.xml><?xml version="1.0" encoding="utf-8"?>
<ds:datastoreItem xmlns:ds="http://schemas.openxmlformats.org/officeDocument/2006/customXml" ds:itemID="{54DA07C5-A406-4A0D-B3E6-3856C94AC7F3}">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f80a141d-92ca-4d3d-9308-f7e7b1d44ce8"/>
    <ds:schemaRef ds:uri="http://purl.org/dc/dcmitype/"/>
    <ds:schemaRef ds:uri="http://www.w3.org/XML/1998/namespace"/>
    <ds:schemaRef ds:uri="155be751-a274-42e8-93fb-f39d3b9bccc8"/>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170</TotalTime>
  <Words>990</Words>
  <Application>Microsoft Office PowerPoint</Application>
  <PresentationFormat>Panorámica</PresentationFormat>
  <Paragraphs>87</Paragraphs>
  <Slides>16</Slides>
  <Notes>3</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16</vt:i4>
      </vt:variant>
    </vt:vector>
  </HeadingPairs>
  <TitlesOfParts>
    <vt:vector size="25" baseType="lpstr">
      <vt:lpstr>Abadi</vt:lpstr>
      <vt:lpstr>Arial</vt:lpstr>
      <vt:lpstr>Arial Unicode MS</vt:lpstr>
      <vt:lpstr>Calibri</vt:lpstr>
      <vt:lpstr>Calibri Light</vt:lpstr>
      <vt:lpstr>IBM Plex Mono SemiBold</vt:lpstr>
      <vt:lpstr>IBM Plex Mono Text</vt:lpstr>
      <vt:lpstr>SF Pro</vt:lpstr>
      <vt:lpstr>Custom Design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&lt;Title&gt;</dc:title>
  <dc:creator>YAN Luo</dc:creator>
  <cp:lastModifiedBy>Diego</cp:lastModifiedBy>
  <cp:revision>207</cp:revision>
  <dcterms:created xsi:type="dcterms:W3CDTF">2021-04-29T18:58:34Z</dcterms:created>
  <dcterms:modified xsi:type="dcterms:W3CDTF">2024-11-29T04:12:24Z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0x010100EECD86F56755A646AC8AFCBCBD967F21</vt:lpwstr>
  </property>
</Properties>
</file>