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6" r:id="rId3"/>
    <p:sldMasterId id="2147483732" r:id="rId4"/>
    <p:sldMasterId id="2147483744" r:id="rId5"/>
    <p:sldMasterId id="2147483756" r:id="rId6"/>
    <p:sldMasterId id="2147483768" r:id="rId7"/>
    <p:sldMasterId id="2147483792" r:id="rId8"/>
  </p:sldMasterIdLst>
  <p:notesMasterIdLst>
    <p:notesMasterId r:id="rId32"/>
  </p:notesMasterIdLst>
  <p:sldIdLst>
    <p:sldId id="257" r:id="rId9"/>
    <p:sldId id="258" r:id="rId10"/>
    <p:sldId id="269" r:id="rId11"/>
    <p:sldId id="270" r:id="rId12"/>
    <p:sldId id="271" r:id="rId13"/>
    <p:sldId id="272" r:id="rId14"/>
    <p:sldId id="273" r:id="rId15"/>
    <p:sldId id="274" r:id="rId16"/>
    <p:sldId id="267" r:id="rId17"/>
    <p:sldId id="278" r:id="rId18"/>
    <p:sldId id="279" r:id="rId19"/>
    <p:sldId id="285" r:id="rId20"/>
    <p:sldId id="286" r:id="rId21"/>
    <p:sldId id="275" r:id="rId22"/>
    <p:sldId id="282" r:id="rId23"/>
    <p:sldId id="283" r:id="rId24"/>
    <p:sldId id="284" r:id="rId25"/>
    <p:sldId id="259" r:id="rId26"/>
    <p:sldId id="276" r:id="rId27"/>
    <p:sldId id="261" r:id="rId28"/>
    <p:sldId id="280" r:id="rId29"/>
    <p:sldId id="281" r:id="rId30"/>
    <p:sldId id="2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60AB5E-7F81-448E-9E7D-8AB4B891CF3A}" type="datetimeFigureOut">
              <a:rPr lang="en-US" smtClean="0"/>
              <a:pPr/>
              <a:t>6/3/2024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795694-F2F4-4BC4-8AA8-9348BD52CDF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795694-F2F4-4BC4-8AA8-9348BD52CDFE}"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795694-F2F4-4BC4-8AA8-9348BD52CDFE}"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B390E75-127A-4575-9F8F-79990BEEA76E}" type="datetimeFigureOut">
              <a:rPr lang="en-US" smtClean="0"/>
              <a:pPr/>
              <a:t>6/3/2024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503A384-455E-4BAB-B65C-BE5A57FC3C7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A384-455E-4BAB-B65C-BE5A57FC3C7C}" type="slidenum">
              <a:rPr lang="en-US" smtClean="0"/>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A384-455E-4BAB-B65C-BE5A57FC3C7C}" type="slidenum">
              <a:rPr lang="en-US" smtClean="0"/>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A384-455E-4BAB-B65C-BE5A57FC3C7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03A384-455E-4BAB-B65C-BE5A57FC3C7C}"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transition>
    <p:zoom/>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CB390E75-127A-4575-9F8F-79990BEEA76E}" type="datetimeFigureOut">
              <a:rPr lang="en-US" smtClean="0"/>
              <a:pPr/>
              <a:t>6/3/2024</a:t>
            </a:fld>
            <a:endParaRPr lang="en-US"/>
          </a:p>
        </p:txBody>
      </p:sp>
      <p:sp>
        <p:nvSpPr>
          <p:cNvPr id="16" name="Slide Number Placeholder 15"/>
          <p:cNvSpPr>
            <a:spLocks noGrp="1"/>
          </p:cNvSpPr>
          <p:nvPr>
            <p:ph type="sldNum" sz="quarter" idx="11"/>
          </p:nvPr>
        </p:nvSpPr>
        <p:spPr/>
        <p:txBody>
          <a:bodyPr/>
          <a:lstStyle/>
          <a:p>
            <a:fld id="{0503A384-455E-4BAB-B65C-BE5A57FC3C7C}"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ransition>
    <p:zoom/>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CB390E75-127A-4575-9F8F-79990BEEA76E}" type="datetimeFigureOut">
              <a:rPr lang="en-US" smtClean="0"/>
              <a:pPr/>
              <a:t>6/3/2024</a:t>
            </a:fld>
            <a:endParaRPr lang="en-US"/>
          </a:p>
        </p:txBody>
      </p:sp>
      <p:sp>
        <p:nvSpPr>
          <p:cNvPr id="15" name="Slide Number Placeholder 14"/>
          <p:cNvSpPr>
            <a:spLocks noGrp="1"/>
          </p:cNvSpPr>
          <p:nvPr>
            <p:ph type="sldNum" sz="quarter" idx="15"/>
          </p:nvPr>
        </p:nvSpPr>
        <p:spPr/>
        <p:txBody>
          <a:bodyPr/>
          <a:lstStyle>
            <a:lvl1pPr algn="ctr">
              <a:defRPr/>
            </a:lvl1pPr>
          </a:lstStyle>
          <a:p>
            <a:fld id="{0503A384-455E-4BAB-B65C-BE5A57FC3C7C}"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p:zoom/>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A384-455E-4BAB-B65C-BE5A57FC3C7C}"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3A384-455E-4BAB-B65C-BE5A57FC3C7C}"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503A384-455E-4BAB-B65C-BE5A57FC3C7C}"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CB390E75-127A-4575-9F8F-79990BEEA76E}" type="datetimeFigureOut">
              <a:rPr lang="en-US" smtClean="0"/>
              <a:pPr/>
              <a:t>6/3/2024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390E75-127A-4575-9F8F-79990BEEA76E}" type="datetimeFigureOut">
              <a:rPr lang="en-US" smtClean="0"/>
              <a:pPr/>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3A384-455E-4BAB-B65C-BE5A57FC3C7C}"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p:zoom/>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90E75-127A-4575-9F8F-79990BEEA76E}" type="datetimeFigureOut">
              <a:rPr lang="en-US" smtClean="0"/>
              <a:pPr/>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503A384-455E-4BAB-B65C-BE5A57FC3C7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CB390E75-127A-4575-9F8F-79990BEEA76E}" type="datetimeFigureOut">
              <a:rPr lang="en-US" smtClean="0"/>
              <a:pPr/>
              <a:t>6/3/2024</a:t>
            </a:fld>
            <a:endParaRPr lang="en-US"/>
          </a:p>
        </p:txBody>
      </p:sp>
      <p:sp>
        <p:nvSpPr>
          <p:cNvPr id="9" name="Slide Number Placeholder 8"/>
          <p:cNvSpPr>
            <a:spLocks noGrp="1"/>
          </p:cNvSpPr>
          <p:nvPr>
            <p:ph type="sldNum" sz="quarter" idx="15"/>
          </p:nvPr>
        </p:nvSpPr>
        <p:spPr/>
        <p:txBody>
          <a:bodyPr/>
          <a:lstStyle/>
          <a:p>
            <a:fld id="{0503A384-455E-4BAB-B65C-BE5A57FC3C7C}"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transition>
    <p:zoom/>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CB390E75-127A-4575-9F8F-79990BEEA76E}" type="datetimeFigureOut">
              <a:rPr lang="en-US" smtClean="0"/>
              <a:pPr/>
              <a:t>6/3/2024</a:t>
            </a:fld>
            <a:endParaRPr lang="en-US"/>
          </a:p>
        </p:txBody>
      </p:sp>
      <p:sp>
        <p:nvSpPr>
          <p:cNvPr id="9" name="Slide Number Placeholder 8"/>
          <p:cNvSpPr>
            <a:spLocks noGrp="1"/>
          </p:cNvSpPr>
          <p:nvPr>
            <p:ph type="sldNum" sz="quarter" idx="11"/>
          </p:nvPr>
        </p:nvSpPr>
        <p:spPr/>
        <p:txBody>
          <a:bodyPr/>
          <a:lstStyle/>
          <a:p>
            <a:fld id="{0503A384-455E-4BAB-B65C-BE5A57FC3C7C}"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ransition>
    <p:zoom/>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3A384-455E-4BAB-B65C-BE5A57FC3C7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03A384-455E-4BAB-B65C-BE5A57FC3C7C}"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transition>
    <p:zoom/>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B390E75-127A-4575-9F8F-79990BEEA76E}" type="datetimeFigureOut">
              <a:rPr lang="en-US" smtClean="0"/>
              <a:pPr/>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3A384-455E-4BAB-B65C-BE5A57FC3C7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03A384-455E-4BAB-B65C-BE5A57FC3C7C}"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transition>
    <p:zoom/>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B390E75-127A-4575-9F8F-79990BEEA76E}" type="datetimeFigureOut">
              <a:rPr lang="en-US" smtClean="0"/>
              <a:pPr/>
              <a:t>6/3/2024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503A384-455E-4BAB-B65C-BE5A57FC3C7C}"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503A384-455E-4BAB-B65C-BE5A57FC3C7C}"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B390E75-127A-4575-9F8F-79990BEEA76E}" type="datetimeFigureOut">
              <a:rPr lang="en-US" smtClean="0"/>
              <a:pPr/>
              <a:t>6/3/2024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503A384-455E-4BAB-B65C-BE5A57FC3C7C}"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3A384-455E-4BAB-B65C-BE5A57FC3C7C}"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B390E75-127A-4575-9F8F-79990BEEA76E}" type="datetimeFigureOut">
              <a:rPr lang="en-US" smtClean="0"/>
              <a:pPr/>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3A384-455E-4BAB-B65C-BE5A57FC3C7C}" type="slidenum">
              <a:rPr lang="en-US" smtClean="0"/>
              <a:pPr/>
              <a:t>‹#›</a:t>
            </a:fld>
            <a:endParaRPr lang="en-US"/>
          </a:p>
        </p:txBody>
      </p:sp>
    </p:spTree>
  </p:cSld>
  <p:clrMapOvr>
    <a:masterClrMapping/>
  </p:clrMapOvr>
  <p:transition>
    <p:zo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B390E75-127A-4575-9F8F-79990BEEA76E}" type="datetimeFigureOut">
              <a:rPr lang="en-US" smtClean="0"/>
              <a:pPr/>
              <a:t>6/3/2024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503A384-455E-4BAB-B65C-BE5A57FC3C7C}"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B390E75-127A-4575-9F8F-79990BEEA76E}" type="datetimeFigureOut">
              <a:rPr lang="en-US" smtClean="0"/>
              <a:pPr/>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B390E75-127A-4575-9F8F-79990BEEA76E}" type="datetimeFigureOut">
              <a:rPr lang="en-US" smtClean="0"/>
              <a:pPr/>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503A384-455E-4BAB-B65C-BE5A57FC3C7C}"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503A384-455E-4BAB-B65C-BE5A57FC3C7C}"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transition>
    <p:zoom/>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A384-455E-4BAB-B65C-BE5A57FC3C7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503A384-455E-4BAB-B65C-BE5A57FC3C7C}"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90E75-127A-4575-9F8F-79990BEEA76E}" type="datetimeFigureOut">
              <a:rPr lang="en-US" smtClean="0"/>
              <a:pPr/>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3A384-455E-4BAB-B65C-BE5A57FC3C7C}" type="slidenum">
              <a:rPr lang="en-US" smtClean="0"/>
              <a:pPr/>
              <a:t>‹#›</a:t>
            </a:fld>
            <a:endParaRPr lang="en-US"/>
          </a:p>
        </p:txBody>
      </p:sp>
    </p:spTree>
  </p:cSld>
  <p:clrMapOvr>
    <a:masterClrMapping/>
  </p:clrMapOvr>
  <p:transition>
    <p:zo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503A384-455E-4BAB-B65C-BE5A57FC3C7C}"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transition>
    <p:zoom/>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B390E75-127A-4575-9F8F-79990BEEA76E}" type="datetimeFigureOut">
              <a:rPr lang="en-US" smtClean="0"/>
              <a:pPr/>
              <a:t>6/3/2024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503A384-455E-4BAB-B65C-BE5A57FC3C7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3A384-455E-4BAB-B65C-BE5A57FC3C7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A384-455E-4BAB-B65C-BE5A57FC3C7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B390E75-127A-4575-9F8F-79990BEEA76E}" type="datetimeFigureOut">
              <a:rPr lang="en-US" smtClean="0"/>
              <a:pPr/>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B390E75-127A-4575-9F8F-79990BEEA76E}" type="datetimeFigureOut">
              <a:rPr lang="en-US" smtClean="0"/>
              <a:pPr/>
              <a:t>6/3/2024</a:t>
            </a:fld>
            <a:endParaRPr lang="en-US"/>
          </a:p>
        </p:txBody>
      </p:sp>
      <p:sp>
        <p:nvSpPr>
          <p:cNvPr id="8" name="Slide Number Placeholder 7"/>
          <p:cNvSpPr>
            <a:spLocks noGrp="1"/>
          </p:cNvSpPr>
          <p:nvPr>
            <p:ph type="sldNum" sz="quarter" idx="11"/>
          </p:nvPr>
        </p:nvSpPr>
        <p:spPr/>
        <p:txBody>
          <a:bodyPr/>
          <a:lstStyle/>
          <a:p>
            <a:fld id="{0503A384-455E-4BAB-B65C-BE5A57FC3C7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ransition>
    <p:zoom/>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90E75-127A-4575-9F8F-79990BEEA76E}" type="datetimeFigureOut">
              <a:rPr lang="en-US" smtClean="0"/>
              <a:pPr/>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390E75-127A-4575-9F8F-79990BEEA76E}"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A384-455E-4BAB-B65C-BE5A57FC3C7C}"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B390E75-127A-4575-9F8F-79990BEEA76E}" type="datetimeFigureOut">
              <a:rPr lang="en-US" smtClean="0"/>
              <a:pPr/>
              <a:t>6/3/2024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503A384-455E-4BAB-B65C-BE5A57FC3C7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B390E75-127A-4575-9F8F-79990BEEA76E}" type="datetimeFigureOut">
              <a:rPr lang="en-US" smtClean="0"/>
              <a:pPr/>
              <a:t>6/3/2024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503A384-455E-4BAB-B65C-BE5A57FC3C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B390E75-127A-4575-9F8F-79990BEEA76E}" type="datetimeFigureOut">
              <a:rPr lang="en-US" smtClean="0"/>
              <a:pPr/>
              <a:t>6/3/2024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503A384-455E-4BAB-B65C-BE5A57FC3C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zoom/>
  </p:transition>
  <p:timing>
    <p:tnLst>
      <p:par>
        <p:cTn id="1" dur="indefinite" restart="never" nodeType="tmRoot"/>
      </p:par>
    </p:tnLst>
  </p:timing>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CB390E75-127A-4575-9F8F-79990BEEA76E}" type="datetimeFigureOut">
              <a:rPr lang="en-US" smtClean="0"/>
              <a:pPr/>
              <a:t>6/3/2024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503A384-455E-4BAB-B65C-BE5A57FC3C7C}"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zoom/>
  </p:transition>
  <p:timing>
    <p:tnLst>
      <p:par>
        <p:cTn id="1" dur="indefinite" restart="never" nodeType="tmRoot"/>
      </p:par>
    </p:tnLst>
  </p:timing>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B390E75-127A-4575-9F8F-79990BEEA76E}" type="datetimeFigureOut">
              <a:rPr lang="en-US" smtClean="0"/>
              <a:pPr/>
              <a:t>6/3/2024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503A384-455E-4BAB-B65C-BE5A57FC3C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zoom/>
  </p:transition>
  <p:timing>
    <p:tnLst>
      <p:par>
        <p:cTn id="1" dur="indefinite" restart="never" nodeType="tmRoot"/>
      </p:par>
    </p:tnLst>
  </p:timing>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B390E75-127A-4575-9F8F-79990BEEA76E}" type="datetimeFigureOut">
              <a:rPr lang="en-US" smtClean="0"/>
              <a:pPr/>
              <a:t>6/3/2024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503A384-455E-4BAB-B65C-BE5A57FC3C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zoom/>
  </p:transition>
  <p:timing>
    <p:tnLst>
      <p:par>
        <p:cTn id="1" dur="indefinite" restart="never" nodeType="tmRoot"/>
      </p:par>
    </p:tnLst>
  </p:timing>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B390E75-127A-4575-9F8F-79990BEEA76E}" type="datetimeFigureOut">
              <a:rPr lang="en-US" smtClean="0"/>
              <a:pPr/>
              <a:t>6/3/2024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503A384-455E-4BAB-B65C-BE5A57FC3C7C}"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zoom/>
  </p:transition>
  <p:timing>
    <p:tnLst>
      <p:par>
        <p:cTn id="1" dur="indefinite" restart="never" nodeType="tmRoot"/>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B390E75-127A-4575-9F8F-79990BEEA76E}" type="datetimeFigureOut">
              <a:rPr lang="en-US" smtClean="0"/>
              <a:pPr/>
              <a:t>6/3/2024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503A384-455E-4BAB-B65C-BE5A57FC3C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zoom/>
  </p:transition>
  <p:timing>
    <p:tnLst>
      <p:par>
        <p:cTn id="1" dur="indefinite" restart="never" nodeType="tmRoot"/>
      </p:par>
    </p:tnLst>
  </p:timing>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B390E75-127A-4575-9F8F-79990BEEA76E}" type="datetimeFigureOut">
              <a:rPr lang="en-US" smtClean="0"/>
              <a:pPr/>
              <a:t>6/3/2024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503A384-455E-4BAB-B65C-BE5A57FC3C7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zoom/>
  </p:transition>
  <p:timing>
    <p:tnLst>
      <p:par>
        <p:cTn id="1" dur="indefinite" restart="never" nodeType="tmRoot"/>
      </p:par>
    </p:tnLst>
  </p:timing>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3" name="Round Diagonal Corner Rectangle 2"/>
          <p:cNvSpPr/>
          <p:nvPr/>
        </p:nvSpPr>
        <p:spPr>
          <a:xfrm>
            <a:off x="1143000" y="1600200"/>
            <a:ext cx="6781800" cy="1219200"/>
          </a:xfrm>
          <a:prstGeom prst="round2Diag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200" dirty="0" smtClean="0">
                <a:latin typeface="Bahnschrift SemiBold Condensed" pitchFamily="34" charset="0"/>
              </a:rPr>
              <a:t>Online Quiz Application</a:t>
            </a:r>
            <a:endParaRPr lang="en-US" sz="3200" dirty="0">
              <a:latin typeface="Bahnschrift SemiBold Condensed" pitchFamily="34" charset="0"/>
            </a:endParaRPr>
          </a:p>
        </p:txBody>
      </p:sp>
      <p:sp>
        <p:nvSpPr>
          <p:cNvPr id="6" name="Round Diagonal Corner Rectangle 5"/>
          <p:cNvSpPr/>
          <p:nvPr/>
        </p:nvSpPr>
        <p:spPr>
          <a:xfrm>
            <a:off x="3886200" y="4114800"/>
            <a:ext cx="3962400" cy="914400"/>
          </a:xfrm>
          <a:prstGeom prst="round2Diag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smtClean="0">
                <a:latin typeface="Bahnschrift SemiBold SemiConden" pitchFamily="34" charset="0"/>
              </a:rPr>
              <a:t>Kapil</a:t>
            </a:r>
            <a:r>
              <a:rPr lang="en-US" dirty="0" smtClean="0">
                <a:latin typeface="Bahnschrift SemiBold SemiConden" pitchFamily="34" charset="0"/>
              </a:rPr>
              <a:t> Kumar , </a:t>
            </a:r>
            <a:r>
              <a:rPr lang="en-US" dirty="0" err="1" smtClean="0">
                <a:latin typeface="Bahnschrift SemiBold SemiConden" pitchFamily="34" charset="0"/>
              </a:rPr>
              <a:t>Mahak</a:t>
            </a:r>
            <a:r>
              <a:rPr lang="en-US" dirty="0" smtClean="0">
                <a:latin typeface="Bahnschrift SemiBold SemiConden" pitchFamily="34" charset="0"/>
              </a:rPr>
              <a:t> </a:t>
            </a:r>
            <a:r>
              <a:rPr lang="en-US" dirty="0" err="1" smtClean="0">
                <a:latin typeface="Bahnschrift SemiBold SemiConden" pitchFamily="34" charset="0"/>
              </a:rPr>
              <a:t>Alvi</a:t>
            </a:r>
            <a:r>
              <a:rPr lang="en-US" dirty="0" smtClean="0">
                <a:latin typeface="Bahnschrift SemiBold SemiConden" pitchFamily="34" charset="0"/>
              </a:rPr>
              <a:t> , </a:t>
            </a:r>
            <a:r>
              <a:rPr lang="en-US" dirty="0" err="1" smtClean="0">
                <a:latin typeface="Bahnschrift SemiBold SemiConden" pitchFamily="34" charset="0"/>
              </a:rPr>
              <a:t>Jugendra</a:t>
            </a:r>
            <a:r>
              <a:rPr lang="en-US" dirty="0" smtClean="0">
                <a:latin typeface="Bahnschrift SemiBold SemiConden" pitchFamily="34" charset="0"/>
              </a:rPr>
              <a:t> , </a:t>
            </a:r>
            <a:r>
              <a:rPr lang="en-US" dirty="0" err="1" smtClean="0">
                <a:latin typeface="Bahnschrift SemiBold SemiConden" pitchFamily="34" charset="0"/>
              </a:rPr>
              <a:t>Prasang</a:t>
            </a:r>
            <a:r>
              <a:rPr lang="en-US" dirty="0" smtClean="0">
                <a:latin typeface="Bahnschrift SemiBold SemiConden" pitchFamily="34" charset="0"/>
              </a:rPr>
              <a:t> Kumar</a:t>
            </a:r>
          </a:p>
        </p:txBody>
      </p:sp>
      <p:sp>
        <p:nvSpPr>
          <p:cNvPr id="10" name="Round Diagonal Corner Rectangle 9"/>
          <p:cNvSpPr/>
          <p:nvPr/>
        </p:nvSpPr>
        <p:spPr>
          <a:xfrm>
            <a:off x="1143000" y="4114800"/>
            <a:ext cx="2133600" cy="914400"/>
          </a:xfrm>
          <a:prstGeom prst="round2Diag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latin typeface="Bahnschrift SemiBold SemiConden" pitchFamily="34" charset="0"/>
              </a:rPr>
              <a:t>Mr. </a:t>
            </a:r>
            <a:r>
              <a:rPr lang="en-US" dirty="0" err="1" smtClean="0">
                <a:latin typeface="Bahnschrift SemiBold SemiConden" pitchFamily="34" charset="0"/>
              </a:rPr>
              <a:t>Ashish</a:t>
            </a:r>
            <a:r>
              <a:rPr lang="en-US" dirty="0" smtClean="0">
                <a:latin typeface="Bahnschrift SemiBold SemiConden" pitchFamily="34" charset="0"/>
              </a:rPr>
              <a:t>  </a:t>
            </a:r>
            <a:r>
              <a:rPr lang="en-US" dirty="0" err="1" smtClean="0">
                <a:latin typeface="Bahnschrift SemiBold SemiConden" pitchFamily="34" charset="0"/>
              </a:rPr>
              <a:t>Saxena</a:t>
            </a:r>
            <a:endParaRPr lang="en-US" dirty="0">
              <a:latin typeface="Bahnschrift SemiBold SemiConden" pitchFamily="34" charset="0"/>
            </a:endParaRPr>
          </a:p>
        </p:txBody>
      </p:sp>
      <p:cxnSp>
        <p:nvCxnSpPr>
          <p:cNvPr id="13" name="Straight Connector 12"/>
          <p:cNvCxnSpPr/>
          <p:nvPr/>
        </p:nvCxnSpPr>
        <p:spPr>
          <a:xfrm>
            <a:off x="1143000" y="3200400"/>
            <a:ext cx="6705600" cy="1588"/>
          </a:xfrm>
          <a:prstGeom prst="line">
            <a:avLst/>
          </a:prstGeom>
        </p:spPr>
        <p:style>
          <a:lnRef idx="2">
            <a:schemeClr val="accent4"/>
          </a:lnRef>
          <a:fillRef idx="0">
            <a:schemeClr val="accent4"/>
          </a:fillRef>
          <a:effectRef idx="1">
            <a:schemeClr val="accent4"/>
          </a:effectRef>
          <a:fontRef idx="minor">
            <a:schemeClr val="tx1"/>
          </a:fontRef>
        </p:style>
      </p:cxnSp>
      <p:sp>
        <p:nvSpPr>
          <p:cNvPr id="11" name="Round Diagonal Corner Rectangle 10"/>
          <p:cNvSpPr/>
          <p:nvPr/>
        </p:nvSpPr>
        <p:spPr>
          <a:xfrm>
            <a:off x="4572000" y="3505200"/>
            <a:ext cx="2743200" cy="381000"/>
          </a:xfrm>
          <a:prstGeom prst="round2Diag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latin typeface="Bahnschrift SemiBold SemiConden" pitchFamily="34" charset="0"/>
              </a:rPr>
              <a:t>Presented By :-</a:t>
            </a:r>
            <a:endParaRPr lang="en-US" dirty="0">
              <a:latin typeface="Bahnschrift SemiBold SemiConden" pitchFamily="34" charset="0"/>
            </a:endParaRPr>
          </a:p>
        </p:txBody>
      </p:sp>
      <p:sp>
        <p:nvSpPr>
          <p:cNvPr id="12" name="Round Diagonal Corner Rectangle 11"/>
          <p:cNvSpPr/>
          <p:nvPr/>
        </p:nvSpPr>
        <p:spPr>
          <a:xfrm>
            <a:off x="1447800" y="3505200"/>
            <a:ext cx="1524000" cy="381000"/>
          </a:xfrm>
          <a:prstGeom prst="round2Diag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latin typeface="Bahnschrift SemiBold SemiConden" pitchFamily="34" charset="0"/>
              </a:rPr>
              <a:t>Guided By :-</a:t>
            </a:r>
            <a:endParaRPr lang="en-US" dirty="0">
              <a:latin typeface="Bahnschrift SemiBold SemiConden" pitchFamily="34" charset="0"/>
            </a:endParaRPr>
          </a:p>
        </p:txBody>
      </p:sp>
    </p:spTree>
  </p:cSld>
  <p:clrMapOvr>
    <a:masterClrMapping/>
  </p:clrMapOvr>
  <p:transition>
    <p:cover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lenovo\Pictures\Screenshots\Screenshot (111).png"/>
          <p:cNvPicPr/>
          <p:nvPr/>
        </p:nvPicPr>
        <p:blipFill>
          <a:blip r:embed="rId2"/>
          <a:srcRect/>
          <a:stretch>
            <a:fillRect/>
          </a:stretch>
        </p:blipFill>
        <p:spPr bwMode="auto">
          <a:xfrm>
            <a:off x="533400" y="1981200"/>
            <a:ext cx="8077200" cy="3909060"/>
          </a:xfrm>
          <a:prstGeom prst="rect">
            <a:avLst/>
          </a:prstGeom>
          <a:noFill/>
          <a:ln w="9525">
            <a:noFill/>
            <a:miter lim="800000"/>
            <a:headEnd/>
            <a:tailEnd/>
          </a:ln>
        </p:spPr>
      </p:pic>
      <p:sp>
        <p:nvSpPr>
          <p:cNvPr id="3" name="TextBox 2"/>
          <p:cNvSpPr txBox="1"/>
          <p:nvPr/>
        </p:nvSpPr>
        <p:spPr>
          <a:xfrm>
            <a:off x="533400" y="685800"/>
            <a:ext cx="8077200" cy="707886"/>
          </a:xfrm>
          <a:prstGeom prst="rect">
            <a:avLst/>
          </a:prstGeom>
          <a:noFill/>
        </p:spPr>
        <p:txBody>
          <a:bodyPr wrap="square" rtlCol="0">
            <a:spAutoFit/>
          </a:bodyPr>
          <a:lstStyle/>
          <a:p>
            <a:pPr algn="ctr"/>
            <a:r>
              <a:rPr lang="en-US" sz="4000" b="1" dirty="0" smtClean="0"/>
              <a:t>Home Page</a:t>
            </a:r>
            <a:endParaRPr lang="en-US" sz="4000" b="1" dirty="0"/>
          </a:p>
        </p:txBody>
      </p:sp>
    </p:spTree>
  </p:cSld>
  <p:clrMapOvr>
    <a:masterClrMapping/>
  </p:clrMapOvr>
  <p:transition>
    <p:cover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685800"/>
            <a:ext cx="8077200" cy="707886"/>
          </a:xfrm>
          <a:prstGeom prst="rect">
            <a:avLst/>
          </a:prstGeom>
          <a:noFill/>
        </p:spPr>
        <p:txBody>
          <a:bodyPr wrap="square" rtlCol="0">
            <a:spAutoFit/>
          </a:bodyPr>
          <a:lstStyle/>
          <a:p>
            <a:pPr algn="ctr"/>
            <a:r>
              <a:rPr lang="en-US" sz="4000" b="1" dirty="0" err="1" smtClean="0"/>
              <a:t>Admin’s</a:t>
            </a:r>
            <a:r>
              <a:rPr lang="en-US" sz="4000" b="1" dirty="0" smtClean="0"/>
              <a:t> Dashboard</a:t>
            </a:r>
            <a:endParaRPr lang="en-US" sz="4000" b="1" dirty="0"/>
          </a:p>
        </p:txBody>
      </p:sp>
      <p:pic>
        <p:nvPicPr>
          <p:cNvPr id="4" name="Picture 3" descr="C:\Users\lenovo\Pictures\Screenshots\Screenshot (116).png"/>
          <p:cNvPicPr/>
          <p:nvPr/>
        </p:nvPicPr>
        <p:blipFill>
          <a:blip r:embed="rId2"/>
          <a:srcRect/>
          <a:stretch>
            <a:fillRect/>
          </a:stretch>
        </p:blipFill>
        <p:spPr bwMode="auto">
          <a:xfrm>
            <a:off x="457200" y="1676400"/>
            <a:ext cx="8229600" cy="4507294"/>
          </a:xfrm>
          <a:prstGeom prst="rect">
            <a:avLst/>
          </a:prstGeom>
          <a:noFill/>
          <a:ln w="9525">
            <a:noFill/>
            <a:miter lim="800000"/>
            <a:headEnd/>
            <a:tailEnd/>
          </a:ln>
        </p:spPr>
      </p:pic>
    </p:spTree>
  </p:cSld>
  <p:clrMapOvr>
    <a:masterClrMapping/>
  </p:clrMapOvr>
  <p:transition>
    <p:cover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685800"/>
            <a:ext cx="8077200" cy="707886"/>
          </a:xfrm>
          <a:prstGeom prst="rect">
            <a:avLst/>
          </a:prstGeom>
          <a:noFill/>
        </p:spPr>
        <p:txBody>
          <a:bodyPr wrap="square" rtlCol="0">
            <a:spAutoFit/>
          </a:bodyPr>
          <a:lstStyle/>
          <a:p>
            <a:pPr algn="ctr"/>
            <a:r>
              <a:rPr lang="en-US" sz="4000" b="1" dirty="0" smtClean="0"/>
              <a:t>Teacher’s Dashboard</a:t>
            </a:r>
            <a:endParaRPr lang="en-US" sz="4000" b="1" dirty="0"/>
          </a:p>
        </p:txBody>
      </p:sp>
      <p:pic>
        <p:nvPicPr>
          <p:cNvPr id="5" name="Picture 4" descr="C:\Users\lenovo\Pictures\Screenshots\Screenshot (119).png"/>
          <p:cNvPicPr/>
          <p:nvPr/>
        </p:nvPicPr>
        <p:blipFill>
          <a:blip r:embed="rId2"/>
          <a:srcRect/>
          <a:stretch>
            <a:fillRect/>
          </a:stretch>
        </p:blipFill>
        <p:spPr bwMode="auto">
          <a:xfrm>
            <a:off x="457200" y="1600200"/>
            <a:ext cx="8229600" cy="4572000"/>
          </a:xfrm>
          <a:prstGeom prst="rect">
            <a:avLst/>
          </a:prstGeom>
          <a:noFill/>
          <a:ln w="9525">
            <a:noFill/>
            <a:miter lim="800000"/>
            <a:headEnd/>
            <a:tailEnd/>
          </a:ln>
        </p:spPr>
      </p:pic>
    </p:spTree>
  </p:cSld>
  <p:clrMapOvr>
    <a:masterClrMapping/>
  </p:clrMapOvr>
  <p:transition>
    <p:cover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685800"/>
            <a:ext cx="8077200" cy="707886"/>
          </a:xfrm>
          <a:prstGeom prst="rect">
            <a:avLst/>
          </a:prstGeom>
          <a:noFill/>
        </p:spPr>
        <p:txBody>
          <a:bodyPr wrap="square" rtlCol="0">
            <a:spAutoFit/>
          </a:bodyPr>
          <a:lstStyle/>
          <a:p>
            <a:pPr algn="ctr"/>
            <a:r>
              <a:rPr lang="en-US" sz="4000" b="1" dirty="0" smtClean="0"/>
              <a:t>Student’s Dashboard</a:t>
            </a:r>
            <a:endParaRPr lang="en-US" sz="4000" b="1" dirty="0"/>
          </a:p>
        </p:txBody>
      </p:sp>
      <p:pic>
        <p:nvPicPr>
          <p:cNvPr id="5" name="Picture 4" descr="C:\Users\lenovo\Pictures\Screenshots\Screenshot (121).png"/>
          <p:cNvPicPr/>
          <p:nvPr/>
        </p:nvPicPr>
        <p:blipFill>
          <a:blip r:embed="rId2"/>
          <a:srcRect/>
          <a:stretch>
            <a:fillRect/>
          </a:stretch>
        </p:blipFill>
        <p:spPr bwMode="auto">
          <a:xfrm>
            <a:off x="533400" y="1600200"/>
            <a:ext cx="8077199" cy="4507294"/>
          </a:xfrm>
          <a:prstGeom prst="rect">
            <a:avLst/>
          </a:prstGeom>
          <a:noFill/>
          <a:ln w="9525">
            <a:noFill/>
            <a:miter lim="800000"/>
            <a:headEnd/>
            <a:tailEnd/>
          </a:ln>
        </p:spPr>
      </p:pic>
    </p:spTree>
  </p:cSld>
  <p:clrMapOvr>
    <a:masterClrMapping/>
  </p:clrMapOvr>
  <p:transition>
    <p:cover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Features of Project (Admin)</a:t>
            </a:r>
            <a:endParaRPr lang="en-US" dirty="0"/>
          </a:p>
        </p:txBody>
      </p:sp>
      <p:sp>
        <p:nvSpPr>
          <p:cNvPr id="3" name="Content Placeholder 2"/>
          <p:cNvSpPr>
            <a:spLocks noGrp="1"/>
          </p:cNvSpPr>
          <p:nvPr>
            <p:ph sz="quarter" idx="1"/>
          </p:nvPr>
        </p:nvSpPr>
        <p:spPr>
          <a:xfrm>
            <a:off x="609600" y="1447800"/>
            <a:ext cx="8077200" cy="4572000"/>
          </a:xfrm>
        </p:spPr>
        <p:txBody>
          <a:bodyPr>
            <a:normAutofit fontScale="92500" lnSpcReduction="10000"/>
          </a:bodyPr>
          <a:lstStyle/>
          <a:p>
            <a:pPr>
              <a:buNone/>
            </a:pPr>
            <a:endParaRPr lang="en-US" dirty="0" smtClean="0"/>
          </a:p>
          <a:p>
            <a:pPr algn="just"/>
            <a:r>
              <a:rPr lang="en-US" dirty="0" smtClean="0"/>
              <a:t>After Login, admin can see Total Number Of Student, Teacher, Course, Questions are there in system on Dashboard.</a:t>
            </a:r>
          </a:p>
          <a:p>
            <a:pPr algn="just"/>
            <a:r>
              <a:rPr lang="en-US" dirty="0" smtClean="0"/>
              <a:t>Can View, Update, Delete, Approve Teacher.</a:t>
            </a:r>
          </a:p>
          <a:p>
            <a:pPr algn="just"/>
            <a:r>
              <a:rPr lang="en-US" dirty="0" smtClean="0"/>
              <a:t>Can View, Update, Delete Student.</a:t>
            </a:r>
          </a:p>
          <a:p>
            <a:pPr algn="just"/>
            <a:r>
              <a:rPr lang="en-US" dirty="0" smtClean="0"/>
              <a:t>Can Also See Student Marks.</a:t>
            </a:r>
          </a:p>
          <a:p>
            <a:pPr algn="just"/>
            <a:r>
              <a:rPr lang="en-US" dirty="0" smtClean="0"/>
              <a:t>Can Add, View, Delete Course/Exams.</a:t>
            </a:r>
          </a:p>
          <a:p>
            <a:pPr algn="just"/>
            <a:r>
              <a:rPr lang="en-US" dirty="0" smtClean="0"/>
              <a:t>Can Add Questions To Respective Courses With Options, Correct Answer, And Marks.</a:t>
            </a:r>
          </a:p>
          <a:p>
            <a:pPr algn="just"/>
            <a:r>
              <a:rPr lang="en-US" dirty="0" smtClean="0"/>
              <a:t>Can View And Delete Questions Too.</a:t>
            </a:r>
            <a:endParaRPr lang="en-US" dirty="0"/>
          </a:p>
        </p:txBody>
      </p:sp>
    </p:spTree>
  </p:cSld>
  <p:clrMapOvr>
    <a:masterClrMapping/>
  </p:clrMapOvr>
  <p:transition>
    <p:cover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Features of Project (Teacher)</a:t>
            </a:r>
            <a:endParaRPr lang="en-US" dirty="0"/>
          </a:p>
        </p:txBody>
      </p:sp>
      <p:sp>
        <p:nvSpPr>
          <p:cNvPr id="3" name="Content Placeholder 2"/>
          <p:cNvSpPr>
            <a:spLocks noGrp="1"/>
          </p:cNvSpPr>
          <p:nvPr>
            <p:ph sz="quarter" idx="1"/>
          </p:nvPr>
        </p:nvSpPr>
        <p:spPr>
          <a:xfrm>
            <a:off x="533400" y="1447800"/>
            <a:ext cx="8153400" cy="4572000"/>
          </a:xfrm>
        </p:spPr>
        <p:txBody>
          <a:bodyPr>
            <a:normAutofit fontScale="92500" lnSpcReduction="20000"/>
          </a:bodyPr>
          <a:lstStyle/>
          <a:p>
            <a:pPr>
              <a:buNone/>
            </a:pPr>
            <a:endParaRPr lang="en-US" dirty="0" smtClean="0"/>
          </a:p>
          <a:p>
            <a:pPr algn="just"/>
            <a:r>
              <a:rPr lang="en-US" dirty="0" smtClean="0"/>
              <a:t>Apply for job in System. Then Login (Approval required by system admin, Then only teacher can login).</a:t>
            </a:r>
          </a:p>
          <a:p>
            <a:pPr algn="just"/>
            <a:r>
              <a:rPr lang="en-US" dirty="0" smtClean="0"/>
              <a:t>After Login, can see Total Number Of Student, Course, Questions are there in system on Dashboard.</a:t>
            </a:r>
          </a:p>
          <a:p>
            <a:pPr algn="just"/>
            <a:r>
              <a:rPr lang="en-US" dirty="0" smtClean="0"/>
              <a:t>Can Add, View, Delete Course/Exams.</a:t>
            </a:r>
          </a:p>
          <a:p>
            <a:pPr algn="just"/>
            <a:r>
              <a:rPr lang="en-US" dirty="0" smtClean="0"/>
              <a:t>Can Add Questions To Respective Courses With Options, Correct Answer, And Marks.</a:t>
            </a:r>
          </a:p>
          <a:p>
            <a:pPr algn="just"/>
            <a:r>
              <a:rPr lang="en-US" dirty="0" smtClean="0"/>
              <a:t>Can View And Delete Questions Too.</a:t>
            </a:r>
          </a:p>
          <a:p>
            <a:pPr algn="just"/>
            <a:r>
              <a:rPr lang="en-US" dirty="0" smtClean="0"/>
              <a:t>NOTE: Basically Admin Will Hire Teachers To Manage Courses and Questions.</a:t>
            </a:r>
            <a:endParaRPr lang="en-US" dirty="0"/>
          </a:p>
        </p:txBody>
      </p:sp>
    </p:spTree>
  </p:cSld>
  <p:clrMapOvr>
    <a:masterClrMapping/>
  </p:clrMapOvr>
  <p:transition>
    <p:cover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Features of Project (Students)</a:t>
            </a:r>
            <a:endParaRPr lang="en-US" dirty="0"/>
          </a:p>
        </p:txBody>
      </p:sp>
      <p:sp>
        <p:nvSpPr>
          <p:cNvPr id="3" name="Content Placeholder 2"/>
          <p:cNvSpPr>
            <a:spLocks noGrp="1"/>
          </p:cNvSpPr>
          <p:nvPr>
            <p:ph sz="quarter" idx="1"/>
          </p:nvPr>
        </p:nvSpPr>
        <p:spPr>
          <a:xfrm>
            <a:off x="533400" y="1447800"/>
            <a:ext cx="8153400" cy="4572000"/>
          </a:xfrm>
        </p:spPr>
        <p:txBody>
          <a:bodyPr>
            <a:normAutofit fontScale="92500"/>
          </a:bodyPr>
          <a:lstStyle/>
          <a:p>
            <a:pPr>
              <a:buNone/>
            </a:pPr>
            <a:endParaRPr lang="en-US" dirty="0" smtClean="0"/>
          </a:p>
          <a:p>
            <a:pPr algn="just"/>
            <a:r>
              <a:rPr lang="en-US" dirty="0" smtClean="0"/>
              <a:t>Can create account (No Approval Required By Admin, Can Login After Signup)</a:t>
            </a:r>
          </a:p>
          <a:p>
            <a:pPr algn="just"/>
            <a:r>
              <a:rPr lang="en-US" dirty="0" smtClean="0"/>
              <a:t>After Login, Can See How Many Courses/Exam And Questions Are There In System On Dashboard.</a:t>
            </a:r>
          </a:p>
          <a:p>
            <a:pPr algn="just"/>
            <a:r>
              <a:rPr lang="en-US" dirty="0" smtClean="0"/>
              <a:t>Can Give Exam Any Time, There Is No Limit On Number Of Attempt.</a:t>
            </a:r>
          </a:p>
          <a:p>
            <a:pPr algn="just"/>
            <a:r>
              <a:rPr lang="en-US" dirty="0" smtClean="0"/>
              <a:t>Can View Marks Of Each Attempt Of Each Exam.</a:t>
            </a:r>
          </a:p>
          <a:p>
            <a:pPr algn="just"/>
            <a:r>
              <a:rPr lang="en-US" dirty="0" smtClean="0"/>
              <a:t>Question Pattern Is MCQ With 4 Options And 1 Correct Answer.</a:t>
            </a:r>
          </a:p>
        </p:txBody>
      </p:sp>
    </p:spTree>
  </p:cSld>
  <p:clrMapOvr>
    <a:masterClrMapping/>
  </p:clrMapOvr>
  <p:transition>
    <p:cover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n-lt"/>
              </a:rPr>
              <a:t>How to run this Project ?</a:t>
            </a:r>
            <a:endParaRPr lang="en-US" b="1" dirty="0">
              <a:latin typeface="+mn-lt"/>
            </a:endParaRPr>
          </a:p>
        </p:txBody>
      </p:sp>
      <p:sp>
        <p:nvSpPr>
          <p:cNvPr id="3" name="Content Placeholder 2"/>
          <p:cNvSpPr>
            <a:spLocks noGrp="1"/>
          </p:cNvSpPr>
          <p:nvPr>
            <p:ph sz="quarter" idx="1"/>
          </p:nvPr>
        </p:nvSpPr>
        <p:spPr>
          <a:xfrm>
            <a:off x="457200" y="1447800"/>
            <a:ext cx="8229600" cy="4572000"/>
          </a:xfrm>
        </p:spPr>
        <p:txBody>
          <a:bodyPr>
            <a:normAutofit fontScale="62500" lnSpcReduction="20000"/>
          </a:bodyPr>
          <a:lstStyle/>
          <a:p>
            <a:pPr algn="just">
              <a:buFont typeface="Wingdings" pitchFamily="2" charset="2"/>
              <a:buChar char="q"/>
            </a:pPr>
            <a:r>
              <a:rPr lang="en-US" sz="2900" dirty="0" smtClean="0">
                <a:latin typeface="Bookman Old Style" pitchFamily="18" charset="0"/>
                <a:cs typeface="Times New Roman" pitchFamily="18" charset="0"/>
              </a:rPr>
              <a:t>Install Python(3.7.6) (</a:t>
            </a:r>
            <a:r>
              <a:rPr lang="en-US" sz="2900" dirty="0" err="1" smtClean="0">
                <a:latin typeface="Bookman Old Style" pitchFamily="18" charset="0"/>
                <a:cs typeface="Times New Roman" pitchFamily="18" charset="0"/>
              </a:rPr>
              <a:t>Dont</a:t>
            </a:r>
            <a:r>
              <a:rPr lang="en-US" sz="2900" dirty="0" smtClean="0">
                <a:latin typeface="Bookman Old Style" pitchFamily="18" charset="0"/>
                <a:cs typeface="Times New Roman" pitchFamily="18" charset="0"/>
              </a:rPr>
              <a:t> Forget to Tick Add to Path while installing Python)</a:t>
            </a:r>
          </a:p>
          <a:p>
            <a:pPr algn="just">
              <a:buFont typeface="Wingdings" pitchFamily="2" charset="2"/>
              <a:buChar char="q"/>
            </a:pPr>
            <a:r>
              <a:rPr lang="en-US" sz="2900" dirty="0" smtClean="0">
                <a:latin typeface="Bookman Old Style" pitchFamily="18" charset="0"/>
                <a:cs typeface="Times New Roman" pitchFamily="18" charset="0"/>
              </a:rPr>
              <a:t>Open Terminal and Execute Following Commands :</a:t>
            </a:r>
          </a:p>
          <a:p>
            <a:pPr algn="just">
              <a:buFont typeface="Wingdings" pitchFamily="2" charset="2"/>
              <a:buChar char="q"/>
            </a:pPr>
            <a:r>
              <a:rPr lang="en-US" sz="2900" dirty="0" smtClean="0">
                <a:latin typeface="Bookman Old Style" pitchFamily="18" charset="0"/>
                <a:cs typeface="Times New Roman" pitchFamily="18" charset="0"/>
              </a:rPr>
              <a:t>python -m pip install -r requirements. txt</a:t>
            </a:r>
          </a:p>
          <a:p>
            <a:pPr algn="just">
              <a:buFont typeface="Wingdings" pitchFamily="2" charset="2"/>
              <a:buChar char="q"/>
            </a:pPr>
            <a:r>
              <a:rPr lang="en-US" sz="2900" dirty="0" smtClean="0">
                <a:latin typeface="Bookman Old Style" pitchFamily="18" charset="0"/>
                <a:cs typeface="Times New Roman" pitchFamily="18" charset="0"/>
              </a:rPr>
              <a:t>Download This Project Zip Folder and Extract it</a:t>
            </a:r>
          </a:p>
          <a:p>
            <a:pPr algn="just">
              <a:buFont typeface="Wingdings" pitchFamily="2" charset="2"/>
              <a:buChar char="q"/>
            </a:pPr>
            <a:r>
              <a:rPr lang="en-US" sz="2900" dirty="0" smtClean="0">
                <a:latin typeface="Bookman Old Style" pitchFamily="18" charset="0"/>
                <a:cs typeface="Times New Roman" pitchFamily="18" charset="0"/>
              </a:rPr>
              <a:t>Move to project folder in Terminal. Then run following Commands :</a:t>
            </a:r>
          </a:p>
          <a:p>
            <a:pPr algn="just">
              <a:buFont typeface="Wingdings" pitchFamily="2" charset="2"/>
              <a:buChar char="§"/>
            </a:pPr>
            <a:r>
              <a:rPr lang="en-US" sz="2900" dirty="0" err="1" smtClean="0">
                <a:latin typeface="Bookman Old Style" pitchFamily="18" charset="0"/>
                <a:cs typeface="Times New Roman" pitchFamily="18" charset="0"/>
              </a:rPr>
              <a:t>py</a:t>
            </a:r>
            <a:r>
              <a:rPr lang="en-US" sz="2900" dirty="0" smtClean="0">
                <a:latin typeface="Bookman Old Style" pitchFamily="18" charset="0"/>
                <a:cs typeface="Times New Roman" pitchFamily="18" charset="0"/>
              </a:rPr>
              <a:t> manage.py </a:t>
            </a:r>
            <a:r>
              <a:rPr lang="en-US" sz="2900" dirty="0" err="1" smtClean="0">
                <a:latin typeface="Bookman Old Style" pitchFamily="18" charset="0"/>
                <a:cs typeface="Times New Roman" pitchFamily="18" charset="0"/>
              </a:rPr>
              <a:t>makemigrations</a:t>
            </a:r>
            <a:endParaRPr lang="en-US" sz="2900" dirty="0" smtClean="0">
              <a:latin typeface="Bookman Old Style" pitchFamily="18" charset="0"/>
              <a:cs typeface="Times New Roman" pitchFamily="18" charset="0"/>
            </a:endParaRPr>
          </a:p>
          <a:p>
            <a:pPr algn="just">
              <a:buFont typeface="Wingdings" pitchFamily="2" charset="2"/>
              <a:buChar char="§"/>
            </a:pPr>
            <a:r>
              <a:rPr lang="en-US" sz="2900" dirty="0" err="1" smtClean="0">
                <a:latin typeface="Bookman Old Style" pitchFamily="18" charset="0"/>
                <a:cs typeface="Times New Roman" pitchFamily="18" charset="0"/>
              </a:rPr>
              <a:t>py</a:t>
            </a:r>
            <a:r>
              <a:rPr lang="en-US" sz="2900" dirty="0" smtClean="0">
                <a:latin typeface="Bookman Old Style" pitchFamily="18" charset="0"/>
                <a:cs typeface="Times New Roman" pitchFamily="18" charset="0"/>
              </a:rPr>
              <a:t> manage.py migrate</a:t>
            </a:r>
          </a:p>
          <a:p>
            <a:pPr algn="just">
              <a:buFont typeface="Wingdings" pitchFamily="2" charset="2"/>
              <a:buChar char="§"/>
            </a:pPr>
            <a:r>
              <a:rPr lang="en-US" sz="2900" dirty="0" err="1" smtClean="0">
                <a:latin typeface="Bookman Old Style" pitchFamily="18" charset="0"/>
                <a:cs typeface="Times New Roman" pitchFamily="18" charset="0"/>
              </a:rPr>
              <a:t>py</a:t>
            </a:r>
            <a:r>
              <a:rPr lang="en-US" sz="2900" dirty="0" smtClean="0">
                <a:latin typeface="Bookman Old Style" pitchFamily="18" charset="0"/>
                <a:cs typeface="Times New Roman" pitchFamily="18" charset="0"/>
              </a:rPr>
              <a:t> manage.py </a:t>
            </a:r>
            <a:r>
              <a:rPr lang="en-US" sz="2900" dirty="0" err="1" smtClean="0">
                <a:latin typeface="Bookman Old Style" pitchFamily="18" charset="0"/>
                <a:cs typeface="Times New Roman" pitchFamily="18" charset="0"/>
              </a:rPr>
              <a:t>runserver</a:t>
            </a:r>
            <a:endParaRPr lang="en-US" sz="2900" dirty="0" smtClean="0">
              <a:latin typeface="Bookman Old Style" pitchFamily="18" charset="0"/>
              <a:cs typeface="Times New Roman" pitchFamily="18" charset="0"/>
            </a:endParaRPr>
          </a:p>
          <a:p>
            <a:pPr algn="just">
              <a:buFont typeface="Wingdings" pitchFamily="2" charset="2"/>
              <a:buChar char="q"/>
            </a:pPr>
            <a:r>
              <a:rPr lang="en-US" sz="2900" dirty="0" smtClean="0">
                <a:latin typeface="Bookman Old Style" pitchFamily="18" charset="0"/>
                <a:cs typeface="Times New Roman" pitchFamily="18" charset="0"/>
              </a:rPr>
              <a:t>Now enter following URL in Your Browser Installed On Your Pc</a:t>
            </a:r>
          </a:p>
          <a:p>
            <a:pPr algn="just">
              <a:buNone/>
            </a:pPr>
            <a:r>
              <a:rPr lang="en-US" sz="2900" dirty="0" smtClean="0">
                <a:latin typeface="Bookman Old Style" pitchFamily="18" charset="0"/>
                <a:cs typeface="Times New Roman" pitchFamily="18" charset="0"/>
              </a:rPr>
              <a:t>      http://127.0.0.1:8000/</a:t>
            </a:r>
          </a:p>
          <a:p>
            <a:pPr algn="just">
              <a:buFont typeface="Wingdings" pitchFamily="2" charset="2"/>
              <a:buChar char="q"/>
            </a:pPr>
            <a:r>
              <a:rPr lang="en-US" sz="2900" dirty="0" smtClean="0">
                <a:latin typeface="Bookman Old Style" pitchFamily="18" charset="0"/>
                <a:cs typeface="Times New Roman" pitchFamily="18" charset="0"/>
              </a:rPr>
              <a:t>CHANGES REQUIRED FOR CONTACT US PAGE</a:t>
            </a:r>
          </a:p>
          <a:p>
            <a:pPr algn="just"/>
            <a:r>
              <a:rPr lang="en-US" sz="2900" dirty="0" smtClean="0">
                <a:latin typeface="Bookman Old Style" pitchFamily="18" charset="0"/>
                <a:cs typeface="Times New Roman" pitchFamily="18" charset="0"/>
              </a:rPr>
              <a:t>In settins.py file, You have to give your email and password</a:t>
            </a:r>
          </a:p>
          <a:p>
            <a:pPr algn="just"/>
            <a:r>
              <a:rPr lang="en-US" sz="2900" dirty="0" smtClean="0">
                <a:latin typeface="Bookman Old Style" pitchFamily="18" charset="0"/>
                <a:cs typeface="Times New Roman" pitchFamily="18" charset="0"/>
              </a:rPr>
              <a:t>EMAIL_HOST_USER = 'youremail@gmail.com'</a:t>
            </a:r>
          </a:p>
          <a:p>
            <a:pPr algn="just"/>
            <a:r>
              <a:rPr lang="en-US" sz="2900" dirty="0" smtClean="0">
                <a:latin typeface="Bookman Old Style" pitchFamily="18" charset="0"/>
                <a:cs typeface="Times New Roman" pitchFamily="18" charset="0"/>
              </a:rPr>
              <a:t>EMAIL_HOST_PASSWORD = 'your email password'</a:t>
            </a:r>
          </a:p>
          <a:p>
            <a:pPr algn="just"/>
            <a:r>
              <a:rPr lang="en-US" sz="2900" dirty="0" smtClean="0">
                <a:latin typeface="Bookman Old Style" pitchFamily="18" charset="0"/>
                <a:cs typeface="Times New Roman" pitchFamily="18" charset="0"/>
              </a:rPr>
              <a:t>EMAIL_RECEIVING_USER = 'youremail@gmail.com</a:t>
            </a:r>
            <a:r>
              <a:rPr lang="en-US" dirty="0" smtClean="0"/>
              <a:t>'</a:t>
            </a:r>
          </a:p>
        </p:txBody>
      </p:sp>
    </p:spTree>
  </p:cSld>
  <p:clrMapOvr>
    <a:masterClrMapping/>
  </p:clrMapOvr>
  <p:transition>
    <p:cover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7772400" cy="1143000"/>
          </a:xfrm>
        </p:spPr>
        <p:txBody>
          <a:bodyPr/>
          <a:lstStyle/>
          <a:p>
            <a:pPr algn="ctr"/>
            <a:r>
              <a:rPr lang="en-US" b="1" dirty="0" smtClean="0">
                <a:solidFill>
                  <a:srgbClr val="002060"/>
                </a:solidFill>
                <a:latin typeface="+mn-lt"/>
              </a:rPr>
              <a:t>Project  Category</a:t>
            </a:r>
            <a:endParaRPr lang="en-US" b="1" dirty="0">
              <a:solidFill>
                <a:srgbClr val="002060"/>
              </a:solidFill>
              <a:latin typeface="+mn-lt"/>
            </a:endParaRPr>
          </a:p>
        </p:txBody>
      </p:sp>
      <p:sp>
        <p:nvSpPr>
          <p:cNvPr id="3" name="Content Placeholder 2"/>
          <p:cNvSpPr>
            <a:spLocks noGrp="1"/>
          </p:cNvSpPr>
          <p:nvPr>
            <p:ph idx="1"/>
          </p:nvPr>
        </p:nvSpPr>
        <p:spPr>
          <a:xfrm>
            <a:off x="762000" y="2743200"/>
            <a:ext cx="7772400" cy="2209800"/>
          </a:xfrm>
        </p:spPr>
        <p:txBody>
          <a:bodyPr/>
          <a:lstStyle/>
          <a:p>
            <a:r>
              <a:rPr lang="en-US" dirty="0" smtClean="0"/>
              <a:t>It is a simple and online based software.</a:t>
            </a:r>
          </a:p>
          <a:p>
            <a:r>
              <a:rPr lang="en-US" dirty="0" smtClean="0"/>
              <a:t>It need lower requirements on the end user system and simplified architecture.</a:t>
            </a:r>
          </a:p>
          <a:p>
            <a:pPr>
              <a:buNone/>
            </a:pPr>
            <a:endParaRPr lang="en-US" dirty="0"/>
          </a:p>
        </p:txBody>
      </p:sp>
    </p:spTree>
  </p:cSld>
  <p:clrMapOvr>
    <a:masterClrMapping/>
  </p:clrMapOvr>
  <p:transition>
    <p:cover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200400"/>
            <a:ext cx="7772400" cy="2209800"/>
          </a:xfrm>
        </p:spPr>
        <p:txBody>
          <a:bodyPr>
            <a:normAutofit fontScale="85000" lnSpcReduction="20000"/>
          </a:bodyPr>
          <a:lstStyle/>
          <a:p>
            <a:pPr>
              <a:buNone/>
            </a:pPr>
            <a:r>
              <a:rPr lang="en-US" sz="3900" b="1" dirty="0" smtClean="0"/>
              <a:t>P</a:t>
            </a:r>
            <a:r>
              <a:rPr lang="en-US" sz="3900" b="1" dirty="0" smtClean="0"/>
              <a:t>roposed </a:t>
            </a:r>
            <a:r>
              <a:rPr lang="en-US" sz="3900" b="1" dirty="0" smtClean="0"/>
              <a:t>Enhancements</a:t>
            </a:r>
          </a:p>
          <a:p>
            <a:pPr>
              <a:buNone/>
            </a:pPr>
            <a:endParaRPr lang="en-US" dirty="0" smtClean="0"/>
          </a:p>
          <a:p>
            <a:pPr lvl="0" algn="just">
              <a:buClrTx/>
            </a:pPr>
            <a:r>
              <a:rPr lang="en-US" dirty="0" smtClean="0"/>
              <a:t>We will make it more user friendly.</a:t>
            </a:r>
          </a:p>
          <a:p>
            <a:pPr algn="just">
              <a:buClrTx/>
            </a:pPr>
            <a:r>
              <a:rPr lang="en-US" dirty="0" smtClean="0"/>
              <a:t>The enhancement that we can add for the searching option. We can directly search to the particular details from this site.</a:t>
            </a:r>
          </a:p>
          <a:p>
            <a:pPr lvl="0">
              <a:buClrTx/>
              <a:buNone/>
            </a:pPr>
            <a:endParaRPr lang="en-US" dirty="0" smtClean="0"/>
          </a:p>
        </p:txBody>
      </p:sp>
      <p:sp>
        <p:nvSpPr>
          <p:cNvPr id="5" name="TextBox 4"/>
          <p:cNvSpPr txBox="1"/>
          <p:nvPr/>
        </p:nvSpPr>
        <p:spPr>
          <a:xfrm>
            <a:off x="609600" y="609600"/>
            <a:ext cx="7696200" cy="2123658"/>
          </a:xfrm>
          <a:prstGeom prst="rect">
            <a:avLst/>
          </a:prstGeom>
          <a:noFill/>
        </p:spPr>
        <p:txBody>
          <a:bodyPr wrap="square" rtlCol="0">
            <a:spAutoFit/>
          </a:bodyPr>
          <a:lstStyle/>
          <a:p>
            <a:r>
              <a:rPr lang="en-US" sz="3600" b="1" dirty="0" smtClean="0"/>
              <a:t>Drawbacks &amp; Limitations</a:t>
            </a:r>
          </a:p>
          <a:p>
            <a:pPr lvl="0">
              <a:buFont typeface="Arial" pitchFamily="34" charset="0"/>
              <a:buChar char="•"/>
            </a:pPr>
            <a:endParaRPr lang="en-US" sz="2400" dirty="0" smtClean="0"/>
          </a:p>
          <a:p>
            <a:pPr lvl="0">
              <a:buFont typeface="Arial" pitchFamily="34" charset="0"/>
              <a:buChar char="•"/>
            </a:pPr>
            <a:r>
              <a:rPr lang="en-US" sz="2400" dirty="0" smtClean="0"/>
              <a:t>User must be computer literate</a:t>
            </a:r>
          </a:p>
          <a:p>
            <a:pPr lvl="0">
              <a:buFont typeface="Arial" pitchFamily="34" charset="0"/>
              <a:buChar char="•"/>
            </a:pPr>
            <a:r>
              <a:rPr lang="en-US" sz="2400" dirty="0" smtClean="0"/>
              <a:t>If internet is not provide then can’t be worked</a:t>
            </a:r>
          </a:p>
          <a:p>
            <a:pPr algn="ctr"/>
            <a:endParaRPr lang="en-US" sz="2400" dirty="0"/>
          </a:p>
        </p:txBody>
      </p:sp>
    </p:spTree>
  </p:cSld>
  <p:clrMapOvr>
    <a:masterClrMapping/>
  </p:clrMapOvr>
  <p:transition>
    <p:cover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47800"/>
            <a:ext cx="7772400" cy="4572000"/>
          </a:xfrm>
        </p:spPr>
        <p:txBody>
          <a:bodyPr>
            <a:normAutofit/>
          </a:bodyPr>
          <a:lstStyle/>
          <a:p>
            <a:pPr algn="just">
              <a:buNone/>
            </a:pPr>
            <a:r>
              <a:rPr lang="en-US" dirty="0" smtClean="0"/>
              <a:t>    The ‘Online Quiz Application’ project will be developed to overcome the time consuming problem of manual system. Apart from that in current system, checking the answer sheets after taking test, waste the examiners time, so this application will check the correct answer and save the examiner time and carry the examination in an effective manner. The users which are use this system don’t need to high computing knowledge and also system will inform them while entering invalid data. </a:t>
            </a:r>
          </a:p>
          <a:p>
            <a:pPr>
              <a:buNone/>
            </a:pPr>
            <a:endParaRPr lang="en-US" dirty="0" smtClean="0"/>
          </a:p>
        </p:txBody>
      </p:sp>
      <p:sp>
        <p:nvSpPr>
          <p:cNvPr id="2" name="Title 1"/>
          <p:cNvSpPr>
            <a:spLocks noGrp="1"/>
          </p:cNvSpPr>
          <p:nvPr>
            <p:ph type="title"/>
          </p:nvPr>
        </p:nvSpPr>
        <p:spPr>
          <a:xfrm>
            <a:off x="762000" y="228600"/>
            <a:ext cx="7772400" cy="1143000"/>
          </a:xfrm>
        </p:spPr>
        <p:txBody>
          <a:bodyPr/>
          <a:lstStyle/>
          <a:p>
            <a:pPr algn="ctr"/>
            <a:r>
              <a:rPr lang="en-US" b="1" dirty="0" smtClean="0">
                <a:solidFill>
                  <a:schemeClr val="tx1"/>
                </a:solidFill>
                <a:latin typeface="+mn-lt"/>
              </a:rPr>
              <a:t>Introduction</a:t>
            </a:r>
            <a:endParaRPr lang="en-US" b="1" dirty="0">
              <a:solidFill>
                <a:schemeClr val="tx1"/>
              </a:solidFill>
              <a:latin typeface="+mn-lt"/>
            </a:endParaRPr>
          </a:p>
        </p:txBody>
      </p:sp>
    </p:spTree>
  </p:cSld>
  <p:clrMapOvr>
    <a:masterClrMapping/>
  </p:clrMapOvr>
  <p:transition>
    <p:cover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Hardware Requirements:</a:t>
            </a:r>
            <a:endParaRPr lang="en-US" dirty="0"/>
          </a:p>
        </p:txBody>
      </p:sp>
      <p:sp>
        <p:nvSpPr>
          <p:cNvPr id="4" name="Text Placeholder 3"/>
          <p:cNvSpPr>
            <a:spLocks noGrp="1"/>
          </p:cNvSpPr>
          <p:nvPr>
            <p:ph type="body" sz="half" idx="3"/>
          </p:nvPr>
        </p:nvSpPr>
        <p:spPr/>
        <p:txBody>
          <a:bodyPr/>
          <a:lstStyle/>
          <a:p>
            <a:r>
              <a:rPr lang="en-US" dirty="0" smtClean="0"/>
              <a:t>Software Requirements:</a:t>
            </a:r>
            <a:endParaRPr lang="en-US" dirty="0"/>
          </a:p>
        </p:txBody>
      </p:sp>
      <p:sp>
        <p:nvSpPr>
          <p:cNvPr id="5" name="Content Placeholder 4"/>
          <p:cNvSpPr>
            <a:spLocks noGrp="1"/>
          </p:cNvSpPr>
          <p:nvPr>
            <p:ph sz="quarter" idx="2"/>
          </p:nvPr>
        </p:nvSpPr>
        <p:spPr/>
        <p:txBody>
          <a:bodyPr/>
          <a:lstStyle/>
          <a:p>
            <a:r>
              <a:rPr lang="en-US" dirty="0" smtClean="0"/>
              <a:t>CPU: Single Core 2.4GHZ</a:t>
            </a:r>
          </a:p>
          <a:p>
            <a:r>
              <a:rPr lang="en-US" dirty="0" smtClean="0"/>
              <a:t>RAM: 512 MB</a:t>
            </a:r>
          </a:p>
          <a:p>
            <a:r>
              <a:rPr lang="en-US" dirty="0" smtClean="0"/>
              <a:t>Graphics Card: Intel or </a:t>
            </a:r>
            <a:r>
              <a:rPr lang="en-US" dirty="0" err="1" smtClean="0"/>
              <a:t>Nvidia</a:t>
            </a:r>
            <a:endParaRPr lang="en-US" dirty="0" smtClean="0"/>
          </a:p>
          <a:p>
            <a:r>
              <a:rPr lang="en-US" dirty="0" smtClean="0"/>
              <a:t>Hard Drive: 5GB</a:t>
            </a:r>
          </a:p>
          <a:p>
            <a:r>
              <a:rPr lang="en-US" dirty="0" smtClean="0"/>
              <a:t>Processor: </a:t>
            </a:r>
            <a:r>
              <a:rPr lang="en-US" dirty="0" err="1" smtClean="0"/>
              <a:t>Pentinum</a:t>
            </a:r>
            <a:endParaRPr lang="en-US" dirty="0" smtClean="0"/>
          </a:p>
        </p:txBody>
      </p:sp>
      <p:sp>
        <p:nvSpPr>
          <p:cNvPr id="6" name="Content Placeholder 5"/>
          <p:cNvSpPr>
            <a:spLocks noGrp="1"/>
          </p:cNvSpPr>
          <p:nvPr>
            <p:ph sz="quarter" idx="4"/>
          </p:nvPr>
        </p:nvSpPr>
        <p:spPr/>
        <p:txBody>
          <a:bodyPr/>
          <a:lstStyle/>
          <a:p>
            <a:r>
              <a:rPr lang="en-US" dirty="0" smtClean="0"/>
              <a:t>Operating System: Windows (XP, Vista,  7, 8, 10), Mac OS, Linux, Unix.</a:t>
            </a:r>
          </a:p>
          <a:p>
            <a:r>
              <a:rPr lang="en-US" dirty="0" smtClean="0"/>
              <a:t>Python</a:t>
            </a:r>
          </a:p>
          <a:p>
            <a:r>
              <a:rPr lang="en-US" dirty="0" smtClean="0"/>
              <a:t>Vs Code</a:t>
            </a:r>
          </a:p>
          <a:p>
            <a:r>
              <a:rPr lang="en-US" dirty="0" smtClean="0"/>
              <a:t>Web Browser</a:t>
            </a:r>
          </a:p>
        </p:txBody>
      </p:sp>
      <p:sp>
        <p:nvSpPr>
          <p:cNvPr id="2" name="Title 1"/>
          <p:cNvSpPr>
            <a:spLocks noGrp="1"/>
          </p:cNvSpPr>
          <p:nvPr>
            <p:ph type="title"/>
          </p:nvPr>
        </p:nvSpPr>
        <p:spPr/>
        <p:txBody>
          <a:bodyPr>
            <a:normAutofit/>
          </a:bodyPr>
          <a:lstStyle/>
          <a:p>
            <a:r>
              <a:rPr lang="en-US" dirty="0" smtClean="0"/>
              <a:t>Hardware &amp; Software Requirements</a:t>
            </a:r>
            <a:endParaRPr lang="en-US" dirty="0"/>
          </a:p>
        </p:txBody>
      </p:sp>
    </p:spTree>
  </p:cSld>
  <p:clrMapOvr>
    <a:masterClrMapping/>
  </p:clrMapOvr>
  <p:transition>
    <p:cover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077200" cy="707886"/>
          </a:xfrm>
          <a:prstGeom prst="rect">
            <a:avLst/>
          </a:prstGeom>
          <a:noFill/>
        </p:spPr>
        <p:txBody>
          <a:bodyPr wrap="square" rtlCol="0">
            <a:spAutoFit/>
          </a:bodyPr>
          <a:lstStyle/>
          <a:p>
            <a:pPr algn="ctr"/>
            <a:r>
              <a:rPr lang="en-US" sz="4000" b="1" dirty="0" smtClean="0"/>
              <a:t>Conclusion</a:t>
            </a:r>
            <a:endParaRPr lang="en-US" sz="4000" b="1" dirty="0"/>
          </a:p>
        </p:txBody>
      </p:sp>
      <p:sp>
        <p:nvSpPr>
          <p:cNvPr id="3" name="TextBox 2"/>
          <p:cNvSpPr txBox="1"/>
          <p:nvPr/>
        </p:nvSpPr>
        <p:spPr>
          <a:xfrm>
            <a:off x="685800" y="1371600"/>
            <a:ext cx="7848600" cy="5262979"/>
          </a:xfrm>
          <a:prstGeom prst="rect">
            <a:avLst/>
          </a:prstGeom>
          <a:noFill/>
        </p:spPr>
        <p:txBody>
          <a:bodyPr wrap="square" rtlCol="0">
            <a:spAutoFit/>
          </a:bodyPr>
          <a:lstStyle/>
          <a:p>
            <a:pPr algn="just"/>
            <a:r>
              <a:rPr lang="en-US" sz="2400" dirty="0" smtClean="0"/>
              <a:t>The package was designed in such a way that future modifications can be done easily. The following conclusions can be deduced from the development of the project:</a:t>
            </a:r>
          </a:p>
          <a:p>
            <a:pPr algn="just"/>
            <a:endParaRPr lang="en-US" sz="2400" dirty="0" smtClean="0"/>
          </a:p>
          <a:p>
            <a:pPr lvl="0" algn="just">
              <a:buFont typeface="Wingdings" pitchFamily="2" charset="2"/>
              <a:buChar char="§"/>
            </a:pPr>
            <a:r>
              <a:rPr lang="en-US" sz="2400" dirty="0" smtClean="0"/>
              <a:t>Automation of the entire system improves the efficiency.</a:t>
            </a:r>
          </a:p>
          <a:p>
            <a:pPr lvl="0" algn="just">
              <a:buFont typeface="Wingdings" pitchFamily="2" charset="2"/>
              <a:buChar char="§"/>
            </a:pPr>
            <a:r>
              <a:rPr lang="en-US" sz="2400" dirty="0" smtClean="0"/>
              <a:t>It provides a friendly graphical user  interface which proves to be better when compared to the existing system.</a:t>
            </a:r>
          </a:p>
          <a:p>
            <a:pPr lvl="0" algn="just">
              <a:buFont typeface="Wingdings" pitchFamily="2" charset="2"/>
              <a:buChar char="§"/>
            </a:pPr>
            <a:r>
              <a:rPr lang="en-US" sz="2400" dirty="0" smtClean="0"/>
              <a:t>It gives appropriate access to the authorized users depending on their permissions.</a:t>
            </a:r>
          </a:p>
          <a:p>
            <a:pPr lvl="0" algn="just">
              <a:buFont typeface="Wingdings" pitchFamily="2" charset="2"/>
              <a:buChar char="§"/>
            </a:pPr>
            <a:r>
              <a:rPr lang="en-US" sz="2400" dirty="0" smtClean="0"/>
              <a:t>It effectively overcomes the delay in communications.</a:t>
            </a:r>
          </a:p>
          <a:p>
            <a:pPr lvl="0" algn="just">
              <a:buFont typeface="Wingdings" pitchFamily="2" charset="2"/>
              <a:buChar char="§"/>
            </a:pPr>
            <a:r>
              <a:rPr lang="en-US" sz="2400" dirty="0" smtClean="0"/>
              <a:t>Updating of information becomes so easier.</a:t>
            </a:r>
          </a:p>
          <a:p>
            <a:pPr algn="just">
              <a:buFont typeface="Wingdings" pitchFamily="2" charset="2"/>
              <a:buChar char="§"/>
            </a:pPr>
            <a:r>
              <a:rPr lang="en-US" sz="2400" dirty="0" smtClean="0"/>
              <a:t>System security, data security and reliability are the striking features.</a:t>
            </a:r>
            <a:endParaRPr lang="en-US" sz="2400" dirty="0"/>
          </a:p>
        </p:txBody>
      </p:sp>
    </p:spTree>
  </p:cSld>
  <p:clrMapOvr>
    <a:masterClrMapping/>
  </p:clrMapOvr>
  <p:transition>
    <p:cover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0" y="1447800"/>
            <a:ext cx="7696200" cy="3924300"/>
          </a:xfrm>
          <a:prstGeom prst="rect">
            <a:avLst/>
          </a:prstGeom>
          <a:noFill/>
          <a:ln w="9525">
            <a:noFill/>
            <a:miter lim="800000"/>
            <a:headEnd/>
            <a:tailEnd/>
          </a:ln>
          <a:effectLst/>
        </p:spPr>
      </p:pic>
    </p:spTree>
  </p:cSld>
  <p:clrMapOvr>
    <a:masterClrMapping/>
  </p:clrMapOvr>
  <p:transition>
    <p:cover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ransition>
    <p:cover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066800"/>
            <a:ext cx="7696200" cy="646331"/>
          </a:xfrm>
          <a:prstGeom prst="rect">
            <a:avLst/>
          </a:prstGeom>
          <a:noFill/>
        </p:spPr>
        <p:txBody>
          <a:bodyPr wrap="square" rtlCol="0">
            <a:spAutoFit/>
          </a:bodyPr>
          <a:lstStyle/>
          <a:p>
            <a:pPr algn="ctr"/>
            <a:r>
              <a:rPr lang="en-US" sz="3600" b="1" dirty="0" smtClean="0"/>
              <a:t>Objectives </a:t>
            </a:r>
            <a:endParaRPr lang="en-US" sz="3600" b="1" dirty="0"/>
          </a:p>
        </p:txBody>
      </p:sp>
      <p:sp>
        <p:nvSpPr>
          <p:cNvPr id="3" name="TextBox 2"/>
          <p:cNvSpPr txBox="1"/>
          <p:nvPr/>
        </p:nvSpPr>
        <p:spPr>
          <a:xfrm>
            <a:off x="838200" y="1752600"/>
            <a:ext cx="7620000" cy="3508653"/>
          </a:xfrm>
          <a:prstGeom prst="rect">
            <a:avLst/>
          </a:prstGeom>
          <a:noFill/>
        </p:spPr>
        <p:txBody>
          <a:bodyPr wrap="square" rtlCol="0">
            <a:spAutoFit/>
          </a:bodyPr>
          <a:lstStyle/>
          <a:p>
            <a:pPr algn="just"/>
            <a:r>
              <a:rPr lang="en-US" sz="2800" dirty="0" smtClean="0"/>
              <a:t>The objective of this project is to manage the details of students, examinations, marks, courses and papers in a good manner. The performance of the application will be fully control by administrator and administrator can guaranty any one to access. The project will reduce the manual process in managing examinations and all issues regarding that. </a:t>
            </a:r>
          </a:p>
          <a:p>
            <a:endParaRPr lang="en-US" sz="2600" dirty="0"/>
          </a:p>
        </p:txBody>
      </p:sp>
    </p:spTree>
  </p:cSld>
  <p:clrMapOvr>
    <a:masterClrMapping/>
  </p:clrMapOvr>
  <p:transition>
    <p:cover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14400"/>
            <a:ext cx="7696200" cy="646331"/>
          </a:xfrm>
          <a:prstGeom prst="rect">
            <a:avLst/>
          </a:prstGeom>
          <a:noFill/>
        </p:spPr>
        <p:txBody>
          <a:bodyPr wrap="square" rtlCol="0">
            <a:spAutoFit/>
          </a:bodyPr>
          <a:lstStyle/>
          <a:p>
            <a:pPr algn="ctr"/>
            <a:r>
              <a:rPr lang="en-US" sz="3600" b="1" dirty="0" smtClean="0"/>
              <a:t>Problem Statements </a:t>
            </a:r>
            <a:endParaRPr lang="en-US" sz="3600" b="1" dirty="0"/>
          </a:p>
        </p:txBody>
      </p:sp>
      <p:sp>
        <p:nvSpPr>
          <p:cNvPr id="3" name="TextBox 2"/>
          <p:cNvSpPr txBox="1"/>
          <p:nvPr/>
        </p:nvSpPr>
        <p:spPr>
          <a:xfrm>
            <a:off x="838200" y="1752600"/>
            <a:ext cx="7620000" cy="4370427"/>
          </a:xfrm>
          <a:prstGeom prst="rect">
            <a:avLst/>
          </a:prstGeom>
          <a:noFill/>
        </p:spPr>
        <p:txBody>
          <a:bodyPr wrap="square" rtlCol="0">
            <a:spAutoFit/>
          </a:bodyPr>
          <a:lstStyle/>
          <a:p>
            <a:pPr algn="just"/>
            <a:r>
              <a:rPr lang="en-US" sz="2800" dirty="0" smtClean="0"/>
              <a:t>In this quiz application which is designed and implemented in Python we try to overcome the existing problems with following features:</a:t>
            </a:r>
          </a:p>
          <a:p>
            <a:pPr lvl="0" algn="just">
              <a:buFont typeface="Wingdings" pitchFamily="2" charset="2"/>
              <a:buChar char="Ø"/>
            </a:pPr>
            <a:r>
              <a:rPr lang="en-US" sz="2800" dirty="0" smtClean="0"/>
              <a:t>To Remove source confuse issue</a:t>
            </a:r>
          </a:p>
          <a:p>
            <a:pPr lvl="0" algn="just">
              <a:buFont typeface="Wingdings" pitchFamily="2" charset="2"/>
              <a:buChar char="Ø"/>
            </a:pPr>
            <a:r>
              <a:rPr lang="en-US" sz="2800" dirty="0" smtClean="0"/>
              <a:t>For Better management</a:t>
            </a:r>
          </a:p>
          <a:p>
            <a:pPr lvl="0" algn="just">
              <a:buFont typeface="Wingdings" pitchFamily="2" charset="2"/>
              <a:buChar char="Ø"/>
            </a:pPr>
            <a:r>
              <a:rPr lang="en-US" sz="2800" dirty="0" smtClean="0"/>
              <a:t>For Connection to database for better storing of data</a:t>
            </a:r>
          </a:p>
          <a:p>
            <a:pPr lvl="0" algn="just">
              <a:buFont typeface="Wingdings" pitchFamily="2" charset="2"/>
              <a:buChar char="Ø"/>
            </a:pPr>
            <a:r>
              <a:rPr lang="en-US" sz="2800" dirty="0" smtClean="0"/>
              <a:t>To Better frontend management</a:t>
            </a:r>
          </a:p>
          <a:p>
            <a:pPr lvl="0" algn="just">
              <a:buFont typeface="Wingdings" pitchFamily="2" charset="2"/>
              <a:buChar char="Ø"/>
            </a:pPr>
            <a:r>
              <a:rPr lang="en-US" sz="2800" dirty="0" smtClean="0"/>
              <a:t>To Better backend management</a:t>
            </a:r>
          </a:p>
          <a:p>
            <a:pPr lvl="0" algn="just">
              <a:buFont typeface="Wingdings" pitchFamily="2" charset="2"/>
              <a:buChar char="Ø"/>
            </a:pPr>
            <a:r>
              <a:rPr lang="en-US" sz="2800" dirty="0" smtClean="0"/>
              <a:t>To Try to decrease error issuer during runtime.</a:t>
            </a:r>
          </a:p>
          <a:p>
            <a:pPr algn="just"/>
            <a:endParaRPr lang="en-US" sz="2600" dirty="0"/>
          </a:p>
        </p:txBody>
      </p:sp>
    </p:spTree>
  </p:cSld>
  <p:clrMapOvr>
    <a:masterClrMapping/>
  </p:clrMapOvr>
  <p:transition>
    <p:cover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7696200" cy="646331"/>
          </a:xfrm>
          <a:prstGeom prst="rect">
            <a:avLst/>
          </a:prstGeom>
          <a:noFill/>
        </p:spPr>
        <p:txBody>
          <a:bodyPr wrap="square" rtlCol="0">
            <a:spAutoFit/>
          </a:bodyPr>
          <a:lstStyle/>
          <a:p>
            <a:pPr algn="ctr"/>
            <a:r>
              <a:rPr lang="en-US" sz="3600" b="1" dirty="0" smtClean="0">
                <a:latin typeface="Microsoft YaHei UI" pitchFamily="34" charset="-122"/>
                <a:ea typeface="Microsoft YaHei UI" pitchFamily="34" charset="-122"/>
              </a:rPr>
              <a:t>Methodology</a:t>
            </a:r>
            <a:r>
              <a:rPr lang="en-US" sz="3600" b="1" dirty="0" smtClean="0"/>
              <a:t> </a:t>
            </a:r>
            <a:endParaRPr lang="en-US" sz="3600" b="1" dirty="0"/>
          </a:p>
        </p:txBody>
      </p:sp>
      <p:sp>
        <p:nvSpPr>
          <p:cNvPr id="3" name="TextBox 2"/>
          <p:cNvSpPr txBox="1"/>
          <p:nvPr/>
        </p:nvSpPr>
        <p:spPr>
          <a:xfrm>
            <a:off x="838200" y="1447800"/>
            <a:ext cx="7620000" cy="4893647"/>
          </a:xfrm>
          <a:prstGeom prst="rect">
            <a:avLst/>
          </a:prstGeom>
          <a:noFill/>
        </p:spPr>
        <p:txBody>
          <a:bodyPr wrap="square" rtlCol="0">
            <a:spAutoFit/>
          </a:bodyPr>
          <a:lstStyle/>
          <a:p>
            <a:pPr algn="just"/>
            <a:r>
              <a:rPr lang="en-US" sz="2600" dirty="0" smtClean="0"/>
              <a:t>The methodology of developing of project will be a step-by-step sequence to design, develop and deliver the application. In software engineering this methodology called ‘waterfall model’ which one portion of work follows after another in a linear sequence. Following steps will be followed in this methodology:</a:t>
            </a:r>
          </a:p>
          <a:p>
            <a:pPr lvl="0" algn="just">
              <a:buFont typeface="Wingdings" pitchFamily="2" charset="2"/>
              <a:buChar char="q"/>
            </a:pPr>
            <a:r>
              <a:rPr lang="en-US" sz="2600" dirty="0" smtClean="0"/>
              <a:t>Initiation (Requirement Specification)</a:t>
            </a:r>
          </a:p>
          <a:p>
            <a:pPr lvl="0" algn="just">
              <a:buFont typeface="Wingdings" pitchFamily="2" charset="2"/>
              <a:buChar char="q"/>
            </a:pPr>
            <a:r>
              <a:rPr lang="en-US" sz="2600" dirty="0" smtClean="0"/>
              <a:t>Planning and design</a:t>
            </a:r>
          </a:p>
          <a:p>
            <a:pPr lvl="0" algn="just">
              <a:buFont typeface="Wingdings" pitchFamily="2" charset="2"/>
              <a:buChar char="q"/>
            </a:pPr>
            <a:r>
              <a:rPr lang="en-US" sz="2600" dirty="0" smtClean="0"/>
              <a:t>Execution (construction and coding)</a:t>
            </a:r>
          </a:p>
          <a:p>
            <a:pPr lvl="0" algn="just">
              <a:buFont typeface="Wingdings" pitchFamily="2" charset="2"/>
              <a:buChar char="q"/>
            </a:pPr>
            <a:r>
              <a:rPr lang="en-US" sz="2600" dirty="0" smtClean="0"/>
              <a:t>Validation (Testing)</a:t>
            </a:r>
          </a:p>
          <a:p>
            <a:pPr algn="just">
              <a:buFont typeface="Wingdings" pitchFamily="2" charset="2"/>
              <a:buChar char="q"/>
            </a:pPr>
            <a:r>
              <a:rPr lang="en-US" sz="2600" dirty="0" smtClean="0"/>
              <a:t>Closure (Installation and Maintenance).</a:t>
            </a:r>
          </a:p>
          <a:p>
            <a:endParaRPr lang="en-US" sz="2600" dirty="0"/>
          </a:p>
        </p:txBody>
      </p:sp>
    </p:spTree>
  </p:cSld>
  <p:clrMapOvr>
    <a:masterClrMapping/>
  </p:clrMapOvr>
  <p:transition>
    <p:cover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04800"/>
            <a:ext cx="7696200" cy="646331"/>
          </a:xfrm>
          <a:prstGeom prst="rect">
            <a:avLst/>
          </a:prstGeom>
          <a:noFill/>
        </p:spPr>
        <p:txBody>
          <a:bodyPr wrap="square" rtlCol="0">
            <a:spAutoFit/>
          </a:bodyPr>
          <a:lstStyle/>
          <a:p>
            <a:pPr algn="ctr"/>
            <a:r>
              <a:rPr lang="en-US" sz="3600" b="1" dirty="0" smtClean="0"/>
              <a:t>Project Requirements Specification </a:t>
            </a:r>
            <a:endParaRPr lang="en-US" sz="3600" b="1" dirty="0"/>
          </a:p>
        </p:txBody>
      </p:sp>
      <p:sp>
        <p:nvSpPr>
          <p:cNvPr id="3" name="TextBox 2"/>
          <p:cNvSpPr txBox="1"/>
          <p:nvPr/>
        </p:nvSpPr>
        <p:spPr>
          <a:xfrm>
            <a:off x="838200" y="1752600"/>
            <a:ext cx="7620000" cy="4524315"/>
          </a:xfrm>
          <a:prstGeom prst="rect">
            <a:avLst/>
          </a:prstGeom>
          <a:noFill/>
        </p:spPr>
        <p:txBody>
          <a:bodyPr wrap="square" rtlCol="0">
            <a:spAutoFit/>
          </a:bodyPr>
          <a:lstStyle/>
          <a:p>
            <a:pPr lvl="0" algn="just">
              <a:buFont typeface="Wingdings" pitchFamily="2" charset="2"/>
              <a:buChar char="v"/>
            </a:pPr>
            <a:r>
              <a:rPr lang="en-US" sz="2400" dirty="0" smtClean="0"/>
              <a:t>System must store information about users (Student and Teachers), tests, questions and result</a:t>
            </a:r>
          </a:p>
          <a:p>
            <a:pPr lvl="0" algn="just">
              <a:buFont typeface="Wingdings" pitchFamily="2" charset="2"/>
              <a:buChar char="v"/>
            </a:pPr>
            <a:r>
              <a:rPr lang="en-US" sz="2400" dirty="0" smtClean="0"/>
              <a:t>System should able the teacher to punch tests</a:t>
            </a:r>
          </a:p>
          <a:p>
            <a:pPr lvl="0" algn="just">
              <a:buFont typeface="Wingdings" pitchFamily="2" charset="2"/>
              <a:buChar char="v"/>
            </a:pPr>
            <a:r>
              <a:rPr lang="en-US" sz="2400" dirty="0" smtClean="0"/>
              <a:t>Each teacher should be able to punch many tests</a:t>
            </a:r>
          </a:p>
          <a:p>
            <a:pPr lvl="0" algn="just">
              <a:buFont typeface="Wingdings" pitchFamily="2" charset="2"/>
              <a:buChar char="v"/>
            </a:pPr>
            <a:r>
              <a:rPr lang="en-US" sz="2400" dirty="0" smtClean="0"/>
              <a:t>System should do not allow unauthorized user to enter the system</a:t>
            </a:r>
          </a:p>
          <a:p>
            <a:pPr lvl="0" algn="just">
              <a:buFont typeface="Wingdings" pitchFamily="2" charset="2"/>
              <a:buChar char="v"/>
            </a:pPr>
            <a:r>
              <a:rPr lang="en-US" sz="2400" dirty="0" smtClean="0"/>
              <a:t>Each student should be able to attempt many tests</a:t>
            </a:r>
          </a:p>
          <a:p>
            <a:pPr lvl="0" algn="just">
              <a:buFont typeface="Wingdings" pitchFamily="2" charset="2"/>
              <a:buChar char="v"/>
            </a:pPr>
            <a:r>
              <a:rPr lang="en-US" sz="2400" dirty="0" smtClean="0"/>
              <a:t>System should keep and display the results of Students</a:t>
            </a:r>
          </a:p>
          <a:p>
            <a:pPr lvl="0" algn="just">
              <a:buFont typeface="Wingdings" pitchFamily="2" charset="2"/>
              <a:buChar char="v"/>
            </a:pPr>
            <a:r>
              <a:rPr lang="en-US" sz="2400" dirty="0" smtClean="0"/>
              <a:t>System should support test which one or more question dependent on it</a:t>
            </a:r>
          </a:p>
          <a:p>
            <a:pPr lvl="0" algn="just">
              <a:buFont typeface="Wingdings" pitchFamily="2" charset="2"/>
              <a:buChar char="v"/>
            </a:pPr>
            <a:r>
              <a:rPr lang="en-US" sz="2400" dirty="0" smtClean="0"/>
              <a:t>System should allow the administrator to delete and update tests and questions dependent on it.</a:t>
            </a:r>
            <a:endParaRPr lang="en-US" sz="2400" dirty="0"/>
          </a:p>
        </p:txBody>
      </p:sp>
    </p:spTree>
  </p:cSld>
  <p:clrMapOvr>
    <a:masterClrMapping/>
  </p:clrMapOvr>
  <p:transition>
    <p:cover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7696200" cy="646331"/>
          </a:xfrm>
          <a:prstGeom prst="rect">
            <a:avLst/>
          </a:prstGeom>
          <a:noFill/>
        </p:spPr>
        <p:txBody>
          <a:bodyPr wrap="square" rtlCol="0">
            <a:spAutoFit/>
          </a:bodyPr>
          <a:lstStyle/>
          <a:p>
            <a:pPr algn="ctr"/>
            <a:r>
              <a:rPr lang="en-US" sz="3600" b="1" dirty="0" smtClean="0"/>
              <a:t>Data Flow Diagram </a:t>
            </a:r>
            <a:endParaRPr lang="en-US" sz="3600" b="1" dirty="0"/>
          </a:p>
        </p:txBody>
      </p:sp>
      <p:pic>
        <p:nvPicPr>
          <p:cNvPr id="4" name="Picture 3" descr="C:\Users\lenovo\Pictures\Screenshots\Screenshot (126).png"/>
          <p:cNvPicPr/>
          <p:nvPr/>
        </p:nvPicPr>
        <p:blipFill>
          <a:blip r:embed="rId2"/>
          <a:srcRect/>
          <a:stretch>
            <a:fillRect/>
          </a:stretch>
        </p:blipFill>
        <p:spPr bwMode="auto">
          <a:xfrm>
            <a:off x="838200" y="1379220"/>
            <a:ext cx="7543800" cy="4564380"/>
          </a:xfrm>
          <a:prstGeom prst="rect">
            <a:avLst/>
          </a:prstGeom>
          <a:noFill/>
          <a:ln w="9525">
            <a:noFill/>
            <a:miter lim="800000"/>
            <a:headEnd/>
            <a:tailEnd/>
          </a:ln>
        </p:spPr>
      </p:pic>
    </p:spTree>
  </p:cSld>
  <p:clrMapOvr>
    <a:masterClrMapping/>
  </p:clrMapOvr>
  <p:transition>
    <p:cover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7696200" cy="646331"/>
          </a:xfrm>
          <a:prstGeom prst="rect">
            <a:avLst/>
          </a:prstGeom>
          <a:noFill/>
        </p:spPr>
        <p:txBody>
          <a:bodyPr wrap="square" rtlCol="0">
            <a:spAutoFit/>
          </a:bodyPr>
          <a:lstStyle/>
          <a:p>
            <a:pPr algn="ctr"/>
            <a:r>
              <a:rPr lang="en-US" sz="3600" b="1" dirty="0" smtClean="0"/>
              <a:t>Use Case Diagram </a:t>
            </a:r>
            <a:endParaRPr lang="en-US" sz="3600" b="1" dirty="0"/>
          </a:p>
        </p:txBody>
      </p:sp>
      <p:pic>
        <p:nvPicPr>
          <p:cNvPr id="5" name="Picture 4" descr="C:\Users\lenovo\Pictures\Screenshots\Screenshot (129).png"/>
          <p:cNvPicPr/>
          <p:nvPr/>
        </p:nvPicPr>
        <p:blipFill>
          <a:blip r:embed="rId2"/>
          <a:srcRect/>
          <a:stretch>
            <a:fillRect/>
          </a:stretch>
        </p:blipFill>
        <p:spPr bwMode="auto">
          <a:xfrm>
            <a:off x="457200" y="1143000"/>
            <a:ext cx="8305800" cy="5334000"/>
          </a:xfrm>
          <a:prstGeom prst="rect">
            <a:avLst/>
          </a:prstGeom>
          <a:noFill/>
          <a:ln w="9525">
            <a:noFill/>
            <a:miter lim="800000"/>
            <a:headEnd/>
            <a:tailEnd/>
          </a:ln>
        </p:spPr>
      </p:pic>
    </p:spTree>
  </p:cSld>
  <p:clrMapOvr>
    <a:masterClrMapping/>
  </p:clrMapOvr>
  <p:transition>
    <p:cover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Modules of Project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Home Page</a:t>
            </a:r>
          </a:p>
          <a:p>
            <a:r>
              <a:rPr lang="en-US" dirty="0" smtClean="0"/>
              <a:t>Login Page</a:t>
            </a:r>
          </a:p>
          <a:p>
            <a:r>
              <a:rPr lang="en-US" dirty="0" smtClean="0"/>
              <a:t>Admin Dashboard</a:t>
            </a:r>
          </a:p>
          <a:p>
            <a:r>
              <a:rPr lang="en-US" dirty="0" smtClean="0"/>
              <a:t>Teachers Dashboard</a:t>
            </a:r>
          </a:p>
          <a:p>
            <a:r>
              <a:rPr lang="en-US" dirty="0" smtClean="0"/>
              <a:t>Students Dashboard</a:t>
            </a:r>
          </a:p>
          <a:p>
            <a:r>
              <a:rPr lang="en-US" dirty="0" smtClean="0"/>
              <a:t>Teacher Page</a:t>
            </a:r>
          </a:p>
          <a:p>
            <a:r>
              <a:rPr lang="en-US" dirty="0" smtClean="0"/>
              <a:t>Student Page</a:t>
            </a:r>
          </a:p>
          <a:p>
            <a:r>
              <a:rPr lang="en-US" dirty="0" smtClean="0"/>
              <a:t>Courses Page</a:t>
            </a:r>
          </a:p>
          <a:p>
            <a:r>
              <a:rPr lang="en-US" dirty="0" smtClean="0"/>
              <a:t>Exam Page</a:t>
            </a:r>
          </a:p>
          <a:p>
            <a:r>
              <a:rPr lang="en-US" dirty="0" smtClean="0"/>
              <a:t>Marks Page</a:t>
            </a:r>
          </a:p>
          <a:p>
            <a:r>
              <a:rPr lang="en-US" dirty="0" smtClean="0"/>
              <a:t>Logout Page</a:t>
            </a:r>
          </a:p>
          <a:p>
            <a:pPr>
              <a:buNone/>
            </a:pPr>
            <a:endParaRPr lang="en-US" dirty="0"/>
          </a:p>
        </p:txBody>
      </p:sp>
    </p:spTree>
  </p:cSld>
  <p:clrMapOvr>
    <a:masterClrMapping/>
  </p:clrMapOvr>
  <p:transition>
    <p:cover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_rels/them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_rels/theme7.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Aspect">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Paper">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4.xml><?xml version="1.0" encoding="utf-8"?>
<a:theme xmlns:a="http://schemas.openxmlformats.org/drawingml/2006/main" name="1_Aspect">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5.xml><?xml version="1.0" encoding="utf-8"?>
<a:theme xmlns:a="http://schemas.openxmlformats.org/drawingml/2006/main" name="2_A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6.xml><?xml version="1.0" encoding="utf-8"?>
<a:theme xmlns:a="http://schemas.openxmlformats.org/drawingml/2006/main" name="Civic">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7.xml><?xml version="1.0" encoding="utf-8"?>
<a:theme xmlns:a="http://schemas.openxmlformats.org/drawingml/2006/main" name="3_Aspect">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8.xml><?xml version="1.0" encoding="utf-8"?>
<a:theme xmlns:a="http://schemas.openxmlformats.org/drawingml/2006/main" name="Technic">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187</TotalTime>
  <Words>1036</Words>
  <Application>Microsoft Office PowerPoint</Application>
  <PresentationFormat>On-screen Show (4:3)</PresentationFormat>
  <Paragraphs>125</Paragraphs>
  <Slides>23</Slides>
  <Notes>2</Notes>
  <HiddenSlides>1</HiddenSlides>
  <MMClips>0</MMClips>
  <ScaleCrop>false</ScaleCrop>
  <HeadingPairs>
    <vt:vector size="4" baseType="variant">
      <vt:variant>
        <vt:lpstr>Theme</vt:lpstr>
      </vt:variant>
      <vt:variant>
        <vt:i4>8</vt:i4>
      </vt:variant>
      <vt:variant>
        <vt:lpstr>Slide Titles</vt:lpstr>
      </vt:variant>
      <vt:variant>
        <vt:i4>23</vt:i4>
      </vt:variant>
    </vt:vector>
  </HeadingPairs>
  <TitlesOfParts>
    <vt:vector size="31" baseType="lpstr">
      <vt:lpstr>Equity</vt:lpstr>
      <vt:lpstr>Aspect</vt:lpstr>
      <vt:lpstr>Paper</vt:lpstr>
      <vt:lpstr>1_Aspect</vt:lpstr>
      <vt:lpstr>2_Aspect</vt:lpstr>
      <vt:lpstr>Civic</vt:lpstr>
      <vt:lpstr>3_Aspect</vt:lpstr>
      <vt:lpstr>Technic</vt:lpstr>
      <vt:lpstr>Slide 1</vt:lpstr>
      <vt:lpstr>Introduction</vt:lpstr>
      <vt:lpstr>Slide 3</vt:lpstr>
      <vt:lpstr>Slide 4</vt:lpstr>
      <vt:lpstr>Slide 5</vt:lpstr>
      <vt:lpstr>Slide 6</vt:lpstr>
      <vt:lpstr>Slide 7</vt:lpstr>
      <vt:lpstr>Slide 8</vt:lpstr>
      <vt:lpstr>Modules of Project</vt:lpstr>
      <vt:lpstr>Slide 10</vt:lpstr>
      <vt:lpstr>Slide 11</vt:lpstr>
      <vt:lpstr>Slide 12</vt:lpstr>
      <vt:lpstr>Slide 13</vt:lpstr>
      <vt:lpstr>Features of Project (Admin)</vt:lpstr>
      <vt:lpstr>Features of Project (Teacher)</vt:lpstr>
      <vt:lpstr>Features of Project (Students)</vt:lpstr>
      <vt:lpstr>How to run this Project ?</vt:lpstr>
      <vt:lpstr>Project  Category</vt:lpstr>
      <vt:lpstr>Slide 19</vt:lpstr>
      <vt:lpstr>Hardware &amp; Software Requirements</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24</cp:revision>
  <dcterms:created xsi:type="dcterms:W3CDTF">2023-11-29T16:08:12Z</dcterms:created>
  <dcterms:modified xsi:type="dcterms:W3CDTF">2024-06-03T06:14:08Z</dcterms:modified>
</cp:coreProperties>
</file>