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8323"/>
          </a:xfrm>
        </p:spPr>
        <p:txBody>
          <a:bodyPr/>
          <a:lstStyle/>
          <a:p>
            <a:r>
              <a:rPr lang="en-US" dirty="0" smtClean="0"/>
              <a:t>Brain Tumor Det</a:t>
            </a:r>
            <a:r>
              <a:rPr lang="en-US" dirty="0" smtClean="0"/>
              <a:t>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79223"/>
            <a:ext cx="7766936" cy="156850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dirty="0" smtClean="0"/>
              <a:t>Developed By:-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Aadi Agarwal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Ritik</a:t>
            </a:r>
            <a:r>
              <a:rPr lang="en-US" dirty="0" smtClean="0"/>
              <a:t> Kumar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u="sng" dirty="0" smtClean="0"/>
              <a:t>Modules Used</a:t>
            </a:r>
            <a:endParaRPr lang="en-IN" sz="8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IN" sz="2800" dirty="0" smtClean="0"/>
              <a:t>Django :- for Web frame work</a:t>
            </a:r>
            <a:endParaRPr lang="en-IN" sz="2800" dirty="0" smtClean="0"/>
          </a:p>
          <a:p>
            <a:r>
              <a:rPr lang="en-IN" sz="2800" dirty="0" smtClean="0"/>
              <a:t>Db Sqlite3 :- For Database</a:t>
            </a:r>
            <a:endParaRPr lang="en-IN" sz="2800" dirty="0" smtClean="0"/>
          </a:p>
          <a:p>
            <a:r>
              <a:rPr lang="en-IN" sz="2800" dirty="0" smtClean="0"/>
              <a:t>Tensor Flow / </a:t>
            </a:r>
            <a:r>
              <a:rPr lang="en-IN" sz="2800" dirty="0" err="1" smtClean="0"/>
              <a:t>Keras</a:t>
            </a:r>
            <a:r>
              <a:rPr lang="en-IN" sz="2800" dirty="0" smtClean="0"/>
              <a:t> :- for building AI model and Analysis</a:t>
            </a:r>
            <a:endParaRPr lang="en-IN" sz="2800" dirty="0" smtClean="0"/>
          </a:p>
          <a:p>
            <a:r>
              <a:rPr lang="en-IN" sz="2800" dirty="0" err="1" smtClean="0"/>
              <a:t>Numpy</a:t>
            </a:r>
            <a:r>
              <a:rPr lang="en-IN" sz="2800" dirty="0" smtClean="0"/>
              <a:t> </a:t>
            </a:r>
            <a:r>
              <a:rPr lang="en-IN" sz="2800" dirty="0"/>
              <a:t> :- For Image processing </a:t>
            </a:r>
            <a:endParaRPr lang="en-IN" sz="2800" dirty="0" smtClean="0"/>
          </a:p>
          <a:p>
            <a:r>
              <a:rPr lang="en-IN" sz="2800" dirty="0" smtClean="0"/>
              <a:t>Pillow </a:t>
            </a:r>
            <a:r>
              <a:rPr lang="en-IN" sz="2800" dirty="0"/>
              <a:t> :- For Image processing </a:t>
            </a:r>
            <a:endParaRPr lang="en-IN" sz="2800" dirty="0" smtClean="0"/>
          </a:p>
          <a:p>
            <a:r>
              <a:rPr lang="en-IN" sz="2800" dirty="0" smtClean="0"/>
              <a:t>Open </a:t>
            </a:r>
            <a:r>
              <a:rPr lang="en-IN" sz="2800" dirty="0" err="1" smtClean="0"/>
              <a:t>Cv</a:t>
            </a:r>
            <a:r>
              <a:rPr lang="en-IN" sz="2800" dirty="0" smtClean="0"/>
              <a:t> :- For Image processing </a:t>
            </a:r>
            <a:endParaRPr lang="en-IN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u="sng" dirty="0" smtClean="0"/>
              <a:t>Django</a:t>
            </a:r>
            <a:endParaRPr lang="en-IN" sz="8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Used to create our model Application</a:t>
            </a:r>
            <a:endParaRPr lang="en-IN" sz="2800" dirty="0" smtClean="0"/>
          </a:p>
          <a:p>
            <a:r>
              <a:rPr lang="en-IN" sz="2800" dirty="0" smtClean="0"/>
              <a:t>Used to connect Our Static web Pages to Our backend</a:t>
            </a:r>
            <a:endParaRPr lang="en-IN" sz="2800" dirty="0" smtClean="0"/>
          </a:p>
          <a:p>
            <a:r>
              <a:rPr lang="en-IN" sz="2800" dirty="0" smtClean="0"/>
              <a:t>To render Web Pages</a:t>
            </a:r>
            <a:endParaRPr lang="en-IN" sz="2800" dirty="0" smtClean="0"/>
          </a:p>
          <a:p>
            <a:r>
              <a:rPr lang="en-IN" sz="2800" dirty="0" smtClean="0"/>
              <a:t>Used To upload Images</a:t>
            </a:r>
            <a:endParaRPr lang="en-IN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u="sng" dirty="0" smtClean="0"/>
              <a:t>Tensor Flow</a:t>
            </a:r>
            <a:endParaRPr lang="en-IN" sz="8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Train Our Model with pre existing Inputs</a:t>
            </a:r>
            <a:endParaRPr lang="en-IN" sz="2800" dirty="0" smtClean="0"/>
          </a:p>
          <a:p>
            <a:r>
              <a:rPr lang="en-IN" sz="2800" dirty="0" smtClean="0"/>
              <a:t>Creating 1D vector of Our image Via Pooling </a:t>
            </a:r>
            <a:r>
              <a:rPr lang="en-IN" sz="2800" dirty="0"/>
              <a:t>and flattening Our image </a:t>
            </a:r>
            <a:r>
              <a:rPr lang="en-IN" sz="2800" dirty="0" smtClean="0"/>
              <a:t>Vector</a:t>
            </a:r>
            <a:endParaRPr lang="en-IN" sz="2800" dirty="0" smtClean="0"/>
          </a:p>
          <a:p>
            <a:r>
              <a:rPr lang="en-IN" sz="2800" dirty="0" smtClean="0"/>
              <a:t>Creating A categorical Cross entropy model</a:t>
            </a:r>
            <a:endParaRPr lang="en-IN" sz="2800" dirty="0" smtClean="0"/>
          </a:p>
          <a:p>
            <a:r>
              <a:rPr lang="en-IN" sz="2800" dirty="0" smtClean="0"/>
              <a:t>Processing the images inputted via user on our Django Frame</a:t>
            </a:r>
            <a:endParaRPr lang="en-IN" sz="2800" dirty="0" smtClean="0"/>
          </a:p>
          <a:p>
            <a:r>
              <a:rPr lang="en-IN" sz="2800" dirty="0" smtClean="0"/>
              <a:t>Predict Outcome of inputted images</a:t>
            </a:r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u="sng" dirty="0" smtClean="0"/>
              <a:t>DB </a:t>
            </a:r>
            <a:r>
              <a:rPr lang="en-IN" sz="8000" u="sng" dirty="0" err="1" smtClean="0"/>
              <a:t>Sqlite</a:t>
            </a:r>
            <a:r>
              <a:rPr lang="en-IN" sz="8000" u="sng" dirty="0" smtClean="0"/>
              <a:t> 3</a:t>
            </a:r>
            <a:endParaRPr lang="en-IN" sz="8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Used to connect our various models in a database</a:t>
            </a:r>
            <a:endParaRPr lang="en-IN" sz="2800" dirty="0" smtClean="0"/>
          </a:p>
          <a:p>
            <a:r>
              <a:rPr lang="en-IN" sz="2800" dirty="0" smtClean="0"/>
              <a:t>Save images and result of various images uploaded to our model</a:t>
            </a:r>
            <a:endParaRPr lang="en-IN" sz="2800" dirty="0" smtClean="0"/>
          </a:p>
          <a:p>
            <a:r>
              <a:rPr lang="en-IN" sz="2800" dirty="0" smtClean="0"/>
              <a:t>To store Logs</a:t>
            </a:r>
            <a:endParaRPr lang="en-IN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u="sng" dirty="0" smtClean="0"/>
              <a:t>Open CV</a:t>
            </a:r>
            <a:endParaRPr lang="en-IN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81320"/>
            <a:ext cx="10515600" cy="1265918"/>
          </a:xfrm>
        </p:spPr>
        <p:txBody>
          <a:bodyPr/>
          <a:lstStyle/>
          <a:p>
            <a:r>
              <a:rPr lang="en-IN" dirty="0"/>
              <a:t>Generate Numeric Arrays from our images.</a:t>
            </a:r>
            <a:endParaRPr lang="en-IN" dirty="0"/>
          </a:p>
          <a:p>
            <a:r>
              <a:rPr lang="en-IN" dirty="0"/>
              <a:t>Assist in predicting the out come of inputted images</a:t>
            </a:r>
            <a:endParaRPr lang="en-IN" dirty="0">
              <a:effectLst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7334" y="3012168"/>
            <a:ext cx="8596668" cy="12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u="sng" dirty="0"/>
              <a:t>Pillow and </a:t>
            </a:r>
            <a:r>
              <a:rPr lang="en-IN" sz="6000" u="sng" dirty="0" err="1"/>
              <a:t>Numpy</a:t>
            </a:r>
            <a:endParaRPr lang="en-IN" sz="6000" u="sng" dirty="0">
              <a:effectLst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838200" y="2921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990600" y="1978025"/>
            <a:ext cx="10515600" cy="1265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Used to input images</a:t>
            </a:r>
            <a:endParaRPr lang="en-IN" smtClean="0"/>
          </a:p>
          <a:p>
            <a:r>
              <a:rPr lang="en-IN" smtClean="0"/>
              <a:t>Process images so that they can be read by our tensor flow model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1002</Words>
  <Application>WPS Presentation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Brain Tumor Detector</vt:lpstr>
      <vt:lpstr>Modules Used</vt:lpstr>
      <vt:lpstr>Django</vt:lpstr>
      <vt:lpstr>Tensor Flow</vt:lpstr>
      <vt:lpstr>DB Sqlite 3</vt:lpstr>
      <vt:lpstr>Open CV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Aadi</dc:creator>
  <cp:lastModifiedBy>Aadi Agarwal</cp:lastModifiedBy>
  <cp:revision>19</cp:revision>
  <dcterms:created xsi:type="dcterms:W3CDTF">2023-04-12T04:17:00Z</dcterms:created>
  <dcterms:modified xsi:type="dcterms:W3CDTF">2023-09-04T14:52:35Z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3CA1D908F1B7494FAABD4C769614C19E</vt:lpwstr>
  </property>
  <property fmtid="{D5CDD505-2E9C-101B-9397-08002B2CF9AE}" pid="3" name="KSOProductBuildVer">
    <vt:lpwstr>1033-11.2.0.11537</vt:lpwstr>
  </property>
</Properties>
</file>