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810" r:id="rId1"/>
  </p:sldMasterIdLst>
  <p:notesMasterIdLst>
    <p:notesMasterId r:id="rId11"/>
  </p:notesMasterIdLst>
  <p:handoutMasterIdLst>
    <p:handoutMasterId r:id="rId12"/>
  </p:handoutMasterIdLst>
  <p:sldIdLst>
    <p:sldId id="2076137946" r:id="rId2"/>
    <p:sldId id="2076137982" r:id="rId3"/>
    <p:sldId id="2076138004" r:id="rId4"/>
    <p:sldId id="2076138000" r:id="rId5"/>
    <p:sldId id="2076138005" r:id="rId6"/>
    <p:sldId id="2076137984" r:id="rId7"/>
    <p:sldId id="2076138003" r:id="rId8"/>
    <p:sldId id="2076137998" r:id="rId9"/>
    <p:sldId id="2076137997" r:id="rId10"/>
  </p:sldIdLst>
  <p:sldSz cx="12192000" cy="6858000"/>
  <p:notesSz cx="6807200" cy="9939338"/>
  <p:defaultTextStyle>
    <a:defPPr>
      <a:defRPr lang="ja-JP"/>
    </a:defPPr>
    <a:lvl1pPr marL="0" algn="l" defTabSz="1089325" rtl="0" eaLnBrk="1" latinLnBrk="0" hangingPunct="1">
      <a:defRPr kumimoji="1" sz="2100" kern="1200">
        <a:solidFill>
          <a:schemeClr val="tx1"/>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074A"/>
    <a:srgbClr val="F5AB00"/>
    <a:srgbClr val="003366"/>
    <a:srgbClr val="F7931E"/>
    <a:srgbClr val="BD1C00"/>
    <a:srgbClr val="ED7D31"/>
    <a:srgbClr val="70AD47"/>
    <a:srgbClr val="CC0000"/>
    <a:srgbClr val="5B9BD5"/>
    <a:srgbClr val="2CA0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3A58EA-EEC7-49DB-B256-C4C7FBCAA7D0}" v="7" dt="2023-11-22T06:12:17.62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86"/>
  </p:normalViewPr>
  <p:slideViewPr>
    <p:cSldViewPr snapToGrid="0">
      <p:cViewPr varScale="1">
        <p:scale>
          <a:sx n="106" d="100"/>
          <a:sy n="106" d="100"/>
        </p:scale>
        <p:origin x="108" y="14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B4908AEB-D49B-4AEC-A2E3-3ABD36CF5067}"/>
              </a:ext>
            </a:extLst>
          </p:cNvPr>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6EB45431-DC2D-4A87-A94D-EA8F8B966F15}"/>
              </a:ext>
            </a:extLst>
          </p:cNvPr>
          <p:cNvSpPr>
            <a:spLocks noGrp="1"/>
          </p:cNvSpPr>
          <p:nvPr>
            <p:ph type="dt" sz="quarter" idx="1"/>
          </p:nvPr>
        </p:nvSpPr>
        <p:spPr>
          <a:xfrm>
            <a:off x="3856038" y="0"/>
            <a:ext cx="2949575" cy="498475"/>
          </a:xfrm>
          <a:prstGeom prst="rect">
            <a:avLst/>
          </a:prstGeom>
        </p:spPr>
        <p:txBody>
          <a:bodyPr vert="horz" lIns="91440" tIns="45720" rIns="91440" bIns="45720" rtlCol="0"/>
          <a:lstStyle>
            <a:lvl1pPr algn="r">
              <a:defRPr sz="1200"/>
            </a:lvl1pPr>
          </a:lstStyle>
          <a:p>
            <a:fld id="{0B96279E-63BB-491D-8500-BC54A510801D}" type="datetimeFigureOut">
              <a:rPr kumimoji="1" lang="ja-JP" altLang="en-US" smtClean="0"/>
              <a:t>2023/11/22</a:t>
            </a:fld>
            <a:endParaRPr kumimoji="1" lang="ja-JP" altLang="en-US"/>
          </a:p>
        </p:txBody>
      </p:sp>
      <p:sp>
        <p:nvSpPr>
          <p:cNvPr id="4" name="フッター プレースホルダー 3">
            <a:extLst>
              <a:ext uri="{FF2B5EF4-FFF2-40B4-BE49-F238E27FC236}">
                <a16:creationId xmlns:a16="http://schemas.microsoft.com/office/drawing/2014/main" id="{CC6DD782-D450-4F5C-A761-D94FEA4F822A}"/>
              </a:ext>
            </a:extLst>
          </p:cNvPr>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0BE1274-76CF-4817-973A-524EC25C4F8C}"/>
              </a:ext>
            </a:extLst>
          </p:cNvPr>
          <p:cNvSpPr>
            <a:spLocks noGrp="1"/>
          </p:cNvSpPr>
          <p:nvPr>
            <p:ph type="sldNum" sz="quarter" idx="3"/>
          </p:nvPr>
        </p:nvSpPr>
        <p:spPr>
          <a:xfrm>
            <a:off x="3856038" y="9440863"/>
            <a:ext cx="2949575" cy="498475"/>
          </a:xfrm>
          <a:prstGeom prst="rect">
            <a:avLst/>
          </a:prstGeom>
        </p:spPr>
        <p:txBody>
          <a:bodyPr vert="horz" lIns="91440" tIns="45720" rIns="91440" bIns="45720" rtlCol="0" anchor="b"/>
          <a:lstStyle>
            <a:lvl1pPr algn="r">
              <a:defRPr sz="1200"/>
            </a:lvl1pPr>
          </a:lstStyle>
          <a:p>
            <a:fld id="{15ACB28D-066B-43B0-AA27-B71D529782E9}" type="slidenum">
              <a:rPr kumimoji="1" lang="ja-JP" altLang="en-US" smtClean="0"/>
              <a:t>‹#›</a:t>
            </a:fld>
            <a:endParaRPr kumimoji="1" lang="ja-JP" altLang="en-US"/>
          </a:p>
        </p:txBody>
      </p:sp>
    </p:spTree>
    <p:extLst>
      <p:ext uri="{BB962C8B-B14F-4D97-AF65-F5344CB8AC3E}">
        <p14:creationId xmlns:p14="http://schemas.microsoft.com/office/powerpoint/2010/main" val="1721330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458D278E-E75B-4DDB-82EB-892A2EFD3D54}" type="datetimeFigureOut">
              <a:rPr kumimoji="1" lang="ja-JP" altLang="en-US" smtClean="0"/>
              <a:t>2023/11/22</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A782E24C-DAD5-4C2E-8E1B-8C5C53704111}" type="slidenum">
              <a:rPr kumimoji="1" lang="ja-JP" altLang="en-US" smtClean="0"/>
              <a:t>‹#›</a:t>
            </a:fld>
            <a:endParaRPr kumimoji="1" lang="ja-JP" altLang="en-US"/>
          </a:p>
        </p:txBody>
      </p:sp>
    </p:spTree>
    <p:extLst>
      <p:ext uri="{BB962C8B-B14F-4D97-AF65-F5344CB8AC3E}">
        <p14:creationId xmlns:p14="http://schemas.microsoft.com/office/powerpoint/2010/main" val="3227101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782E24C-DAD5-4C2E-8E1B-8C5C53704111}" type="slidenum">
              <a:rPr kumimoji="1" lang="ja-JP" altLang="en-US" smtClean="0"/>
              <a:t>8</a:t>
            </a:fld>
            <a:endParaRPr kumimoji="1" lang="ja-JP" altLang="en-US"/>
          </a:p>
        </p:txBody>
      </p:sp>
    </p:spTree>
    <p:extLst>
      <p:ext uri="{BB962C8B-B14F-4D97-AF65-F5344CB8AC3E}">
        <p14:creationId xmlns:p14="http://schemas.microsoft.com/office/powerpoint/2010/main" val="1689559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3" name="テキスト プレースホルダー 2"/>
          <p:cNvSpPr>
            <a:spLocks noGrp="1"/>
          </p:cNvSpPr>
          <p:nvPr>
            <p:ph type="body" sz="quarter" idx="12" hasCustomPrompt="1"/>
          </p:nvPr>
        </p:nvSpPr>
        <p:spPr>
          <a:xfrm>
            <a:off x="5864818" y="5362261"/>
            <a:ext cx="461665" cy="196529"/>
          </a:xfrm>
          <a:prstGeom prst="rect">
            <a:avLst/>
          </a:prstGeom>
        </p:spPr>
        <p:txBody>
          <a:bodyPr wrap="none" lIns="0" tIns="0" rIns="0" bIns="0" anchor="t">
            <a:spAutoFit/>
          </a:bodyPr>
          <a:lstStyle>
            <a:lvl1pPr marL="0" indent="0" algn="ctr">
              <a:lnSpc>
                <a:spcPct val="110000"/>
              </a:lnSpc>
              <a:buNone/>
              <a:defRPr sz="1200">
                <a:solidFill>
                  <a:schemeClr val="tx1">
                    <a:lumMod val="65000"/>
                    <a:lumOff val="35000"/>
                  </a:schemeClr>
                </a:solidFill>
                <a:latin typeface="UD Digi Kyokasho NK-R" panose="02020400000000000000" pitchFamily="18" charset="-128"/>
                <a:ea typeface="UD Digi Kyokasho NK-R" panose="02020400000000000000" pitchFamily="18" charset="-128"/>
              </a:defRPr>
            </a:lvl1pPr>
          </a:lstStyle>
          <a:p>
            <a:pPr lvl="0"/>
            <a:r>
              <a:rPr kumimoji="1" lang="ja-JP" altLang="en-US"/>
              <a:t>部署名</a:t>
            </a:r>
          </a:p>
        </p:txBody>
      </p:sp>
      <p:sp>
        <p:nvSpPr>
          <p:cNvPr id="27" name="テキスト プレースホルダー 2"/>
          <p:cNvSpPr>
            <a:spLocks noGrp="1"/>
          </p:cNvSpPr>
          <p:nvPr>
            <p:ph type="body" sz="quarter" idx="14" hasCustomPrompt="1"/>
          </p:nvPr>
        </p:nvSpPr>
        <p:spPr>
          <a:xfrm>
            <a:off x="1979941" y="2945495"/>
            <a:ext cx="8231420" cy="759823"/>
          </a:xfrm>
          <a:prstGeom prst="rect">
            <a:avLst/>
          </a:prstGeom>
        </p:spPr>
        <p:txBody>
          <a:bodyPr wrap="none" lIns="0" tIns="0" rIns="0" bIns="0" anchor="ctr">
            <a:spAutoFit/>
          </a:bodyPr>
          <a:lstStyle>
            <a:lvl1pPr marL="0" indent="0" algn="ctr">
              <a:buNone/>
              <a:defRPr sz="5400" b="1">
                <a:solidFill>
                  <a:schemeClr val="tx1"/>
                </a:solidFill>
                <a:latin typeface="UD Digi Kyokasho NK-R" panose="02020400000000000000" pitchFamily="18" charset="-128"/>
                <a:ea typeface="UD Digi Kyokasho NK-R" panose="02020400000000000000" pitchFamily="18" charset="-128"/>
              </a:defRPr>
            </a:lvl1pPr>
          </a:lstStyle>
          <a:p>
            <a:pPr lvl="0"/>
            <a:r>
              <a:rPr kumimoji="1" lang="ja-JP" altLang="en-US"/>
              <a:t>マスター タイトルの書式設定</a:t>
            </a:r>
          </a:p>
        </p:txBody>
      </p:sp>
      <p:sp>
        <p:nvSpPr>
          <p:cNvPr id="28" name="テキスト プレースホルダー 4"/>
          <p:cNvSpPr>
            <a:spLocks noGrp="1"/>
          </p:cNvSpPr>
          <p:nvPr>
            <p:ph type="body" sz="quarter" idx="15" hasCustomPrompt="1"/>
          </p:nvPr>
        </p:nvSpPr>
        <p:spPr>
          <a:xfrm>
            <a:off x="5075339" y="2336530"/>
            <a:ext cx="2040622" cy="225126"/>
          </a:xfrm>
          <a:prstGeom prst="rect">
            <a:avLst/>
          </a:prstGeom>
        </p:spPr>
        <p:txBody>
          <a:bodyPr wrap="none" lIns="0" tIns="0" rIns="0" bIns="0" anchor="t">
            <a:spAutoFit/>
          </a:bodyPr>
          <a:lstStyle>
            <a:lvl1pPr marL="0" indent="0" algn="ctr">
              <a:buNone/>
              <a:defRPr sz="1600">
                <a:solidFill>
                  <a:schemeClr val="tx1">
                    <a:lumMod val="65000"/>
                    <a:lumOff val="35000"/>
                  </a:schemeClr>
                </a:solidFill>
                <a:latin typeface="UD Digi Kyokasho NK-R" panose="02020400000000000000" pitchFamily="18" charset="-128"/>
                <a:ea typeface="UD Digi Kyokasho NK-R" panose="02020400000000000000" pitchFamily="18" charset="-128"/>
              </a:defRPr>
            </a:lvl1pPr>
            <a:lvl2pPr marL="544117" indent="0" algn="l">
              <a:buNone/>
              <a:defRPr/>
            </a:lvl2pPr>
          </a:lstStyle>
          <a:p>
            <a:pPr lvl="0"/>
            <a:r>
              <a:rPr kumimoji="1" lang="ja-JP" altLang="en-US"/>
              <a:t>サブタイトルの書式設定</a:t>
            </a:r>
          </a:p>
        </p:txBody>
      </p:sp>
      <p:sp>
        <p:nvSpPr>
          <p:cNvPr id="8" name="テキスト プレースホルダー 2">
            <a:extLst>
              <a:ext uri="{FF2B5EF4-FFF2-40B4-BE49-F238E27FC236}">
                <a16:creationId xmlns:a16="http://schemas.microsoft.com/office/drawing/2014/main" id="{5593063A-CC85-4D59-AF57-73CD586E9DB5}"/>
              </a:ext>
            </a:extLst>
          </p:cNvPr>
          <p:cNvSpPr>
            <a:spLocks noGrp="1"/>
          </p:cNvSpPr>
          <p:nvPr>
            <p:ph type="body" sz="quarter" idx="16" hasCustomPrompt="1"/>
          </p:nvPr>
        </p:nvSpPr>
        <p:spPr>
          <a:xfrm>
            <a:off x="5916465" y="4843761"/>
            <a:ext cx="359073" cy="196913"/>
          </a:xfrm>
          <a:prstGeom prst="rect">
            <a:avLst/>
          </a:prstGeom>
        </p:spPr>
        <p:txBody>
          <a:bodyPr wrap="none" lIns="0" tIns="0" rIns="0" bIns="0" anchor="t">
            <a:spAutoFit/>
          </a:bodyPr>
          <a:lstStyle>
            <a:lvl1pPr marL="0" indent="0" algn="ctr">
              <a:buNone/>
              <a:defRPr sz="1399">
                <a:solidFill>
                  <a:schemeClr val="tx1">
                    <a:lumMod val="65000"/>
                    <a:lumOff val="35000"/>
                  </a:schemeClr>
                </a:solidFill>
                <a:latin typeface="UD Digi Kyokasho NK-R" panose="02020400000000000000" pitchFamily="18" charset="-128"/>
                <a:ea typeface="UD Digi Kyokasho NK-R" panose="02020400000000000000" pitchFamily="18" charset="-128"/>
              </a:defRPr>
            </a:lvl1pPr>
          </a:lstStyle>
          <a:p>
            <a:pPr lvl="0"/>
            <a:r>
              <a:rPr kumimoji="1" lang="ja-JP" altLang="en-US"/>
              <a:t>日付</a:t>
            </a:r>
          </a:p>
        </p:txBody>
      </p:sp>
      <p:grpSp>
        <p:nvGrpSpPr>
          <p:cNvPr id="10" name="グループ化 9">
            <a:extLst>
              <a:ext uri="{FF2B5EF4-FFF2-40B4-BE49-F238E27FC236}">
                <a16:creationId xmlns:a16="http://schemas.microsoft.com/office/drawing/2014/main" id="{8E4F544C-4E99-453A-B5AF-5515EA1DAC05}"/>
              </a:ext>
            </a:extLst>
          </p:cNvPr>
          <p:cNvGrpSpPr/>
          <p:nvPr userDrawn="1"/>
        </p:nvGrpSpPr>
        <p:grpSpPr>
          <a:xfrm>
            <a:off x="9374135" y="0"/>
            <a:ext cx="2817865" cy="919714"/>
            <a:chOff x="9374135" y="0"/>
            <a:chExt cx="2817865" cy="919714"/>
          </a:xfrm>
        </p:grpSpPr>
        <p:sp>
          <p:nvSpPr>
            <p:cNvPr id="12" name="直角三角形 11">
              <a:extLst>
                <a:ext uri="{FF2B5EF4-FFF2-40B4-BE49-F238E27FC236}">
                  <a16:creationId xmlns:a16="http://schemas.microsoft.com/office/drawing/2014/main" id="{C59EF1A8-76BD-46E1-B542-743AC0E02BA9}"/>
                </a:ext>
              </a:extLst>
            </p:cNvPr>
            <p:cNvSpPr/>
            <p:nvPr userDrawn="1"/>
          </p:nvSpPr>
          <p:spPr>
            <a:xfrm rot="10800000">
              <a:off x="9374135" y="0"/>
              <a:ext cx="2817865" cy="919714"/>
            </a:xfrm>
            <a:prstGeom prst="rtTriangl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4" name="直角三角形 13">
              <a:extLst>
                <a:ext uri="{FF2B5EF4-FFF2-40B4-BE49-F238E27FC236}">
                  <a16:creationId xmlns:a16="http://schemas.microsoft.com/office/drawing/2014/main" id="{4B1E14C4-84C0-4483-AAD0-D2B4EAB99D34}"/>
                </a:ext>
              </a:extLst>
            </p:cNvPr>
            <p:cNvSpPr/>
            <p:nvPr userDrawn="1"/>
          </p:nvSpPr>
          <p:spPr>
            <a:xfrm rot="10800000">
              <a:off x="9768851" y="0"/>
              <a:ext cx="2423149" cy="790884"/>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5" name="直角三角形 14">
              <a:extLst>
                <a:ext uri="{FF2B5EF4-FFF2-40B4-BE49-F238E27FC236}">
                  <a16:creationId xmlns:a16="http://schemas.microsoft.com/office/drawing/2014/main" id="{57D7775C-229D-48C5-9234-60E3EDC07AB0}"/>
                </a:ext>
              </a:extLst>
            </p:cNvPr>
            <p:cNvSpPr/>
            <p:nvPr userDrawn="1"/>
          </p:nvSpPr>
          <p:spPr>
            <a:xfrm rot="10800000">
              <a:off x="10167813" y="0"/>
              <a:ext cx="2024187" cy="660668"/>
            </a:xfrm>
            <a:prstGeom prst="rtTriangl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6" name="直角三角形 15">
              <a:extLst>
                <a:ext uri="{FF2B5EF4-FFF2-40B4-BE49-F238E27FC236}">
                  <a16:creationId xmlns:a16="http://schemas.microsoft.com/office/drawing/2014/main" id="{2551AA96-A3DF-48DD-A05E-A09D8FA2AC35}"/>
                </a:ext>
              </a:extLst>
            </p:cNvPr>
            <p:cNvSpPr/>
            <p:nvPr userDrawn="1"/>
          </p:nvSpPr>
          <p:spPr>
            <a:xfrm rot="10800000">
              <a:off x="10518804" y="0"/>
              <a:ext cx="1673196" cy="546109"/>
            </a:xfrm>
            <a:prstGeom prst="rtTriangl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7" name="直角三角形 16">
              <a:extLst>
                <a:ext uri="{FF2B5EF4-FFF2-40B4-BE49-F238E27FC236}">
                  <a16:creationId xmlns:a16="http://schemas.microsoft.com/office/drawing/2014/main" id="{56040D3D-9D79-42BE-8C0E-FD4B15E24985}"/>
                </a:ext>
              </a:extLst>
            </p:cNvPr>
            <p:cNvSpPr/>
            <p:nvPr userDrawn="1"/>
          </p:nvSpPr>
          <p:spPr>
            <a:xfrm rot="10800000">
              <a:off x="10942065" y="0"/>
              <a:ext cx="1249935" cy="407963"/>
            </a:xfrm>
            <a:prstGeom prst="r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grpSp>
    </p:spTree>
    <p:extLst>
      <p:ext uri="{BB962C8B-B14F-4D97-AF65-F5344CB8AC3E}">
        <p14:creationId xmlns:p14="http://schemas.microsoft.com/office/powerpoint/2010/main" val="2587550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Ref idx="1001">
        <a:schemeClr val="bg1"/>
      </p:bgRef>
    </p:bg>
    <p:spTree>
      <p:nvGrpSpPr>
        <p:cNvPr id="1" name=""/>
        <p:cNvGrpSpPr/>
        <p:nvPr/>
      </p:nvGrpSpPr>
      <p:grpSpPr>
        <a:xfrm>
          <a:off x="0" y="0"/>
          <a:ext cx="0" cy="0"/>
          <a:chOff x="0" y="0"/>
          <a:chExt cx="0" cy="0"/>
        </a:xfrm>
      </p:grpSpPr>
      <p:sp>
        <p:nvSpPr>
          <p:cNvPr id="22" name="スライド番号プレースホルダー 4"/>
          <p:cNvSpPr txBox="1">
            <a:spLocks/>
          </p:cNvSpPr>
          <p:nvPr userDrawn="1"/>
        </p:nvSpPr>
        <p:spPr>
          <a:xfrm>
            <a:off x="10356406" y="6415196"/>
            <a:ext cx="671659" cy="276999"/>
          </a:xfrm>
          <a:prstGeom prst="rect">
            <a:avLst/>
          </a:prstGeom>
        </p:spPr>
        <p:txBody>
          <a:bodyPr wrap="none" lIns="0" tIns="0" rIns="0" bIns="0" anchor="b">
            <a:spAutoFit/>
          </a:bodyP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r>
              <a:rPr lang="en-US" altLang="ja-JP" sz="1800" b="0" baseline="0" dirty="0">
                <a:solidFill>
                  <a:schemeClr val="tx1">
                    <a:lumMod val="50000"/>
                    <a:lumOff val="50000"/>
                  </a:schemeClr>
                </a:solidFill>
                <a:latin typeface="UD Digi Kyokasho NK-R" panose="02020400000000000000" pitchFamily="18" charset="-128"/>
                <a:ea typeface="UD Digi Kyokasho NK-R" panose="02020400000000000000" pitchFamily="18" charset="-128"/>
                <a:cs typeface="Meiryo UI" panose="020B0604030504040204" pitchFamily="50" charset="-128"/>
              </a:rPr>
              <a:t>-</a:t>
            </a:r>
            <a:fld id="{E8DCCDAA-6D69-46E7-B759-71F91EA5148B}" type="slidenum">
              <a:rPr lang="ja-JP" altLang="en-US" sz="1800" b="0" baseline="0" smtClean="0">
                <a:solidFill>
                  <a:schemeClr val="tx1">
                    <a:lumMod val="50000"/>
                    <a:lumOff val="50000"/>
                  </a:schemeClr>
                </a:solidFill>
                <a:latin typeface="UD Digi Kyokasho NK-R" panose="02020400000000000000" pitchFamily="18" charset="-128"/>
                <a:ea typeface="UD Digi Kyokasho NK-R" panose="02020400000000000000" pitchFamily="18" charset="-128"/>
                <a:cs typeface="Meiryo UI" panose="020B0604030504040204" pitchFamily="50" charset="-128"/>
              </a:rPr>
              <a:pPr/>
              <a:t>‹#›</a:t>
            </a:fld>
            <a:r>
              <a:rPr lang="en-US" altLang="ja-JP" sz="1800" b="0" baseline="0" dirty="0">
                <a:solidFill>
                  <a:schemeClr val="tx1">
                    <a:lumMod val="50000"/>
                    <a:lumOff val="50000"/>
                  </a:schemeClr>
                </a:solidFill>
                <a:latin typeface="UD Digi Kyokasho NK-R" panose="02020400000000000000" pitchFamily="18" charset="-128"/>
                <a:ea typeface="UD Digi Kyokasho NK-R" panose="02020400000000000000" pitchFamily="18" charset="-128"/>
                <a:cs typeface="Meiryo UI" panose="020B0604030504040204" pitchFamily="50" charset="-128"/>
              </a:rPr>
              <a:t>-</a:t>
            </a:r>
            <a:endParaRPr lang="ja-JP" altLang="en-US" sz="1800" b="0" baseline="0">
              <a:solidFill>
                <a:schemeClr val="tx1">
                  <a:lumMod val="50000"/>
                  <a:lumOff val="50000"/>
                </a:schemeClr>
              </a:solidFill>
              <a:latin typeface="UD Digi Kyokasho NK-R" panose="02020400000000000000" pitchFamily="18" charset="-128"/>
              <a:ea typeface="UD Digi Kyokasho NK-R" panose="02020400000000000000" pitchFamily="18" charset="-128"/>
              <a:cs typeface="Meiryo UI" panose="020B0604030504040204" pitchFamily="50" charset="-128"/>
            </a:endParaRPr>
          </a:p>
        </p:txBody>
      </p:sp>
      <p:sp>
        <p:nvSpPr>
          <p:cNvPr id="9" name="タイトル 1">
            <a:extLst>
              <a:ext uri="{FF2B5EF4-FFF2-40B4-BE49-F238E27FC236}">
                <a16:creationId xmlns:a16="http://schemas.microsoft.com/office/drawing/2014/main" id="{C4BB56C9-BF13-4F86-99BD-388C06894713}"/>
              </a:ext>
            </a:extLst>
          </p:cNvPr>
          <p:cNvSpPr>
            <a:spLocks noGrp="1"/>
          </p:cNvSpPr>
          <p:nvPr>
            <p:ph type="ctrTitle"/>
          </p:nvPr>
        </p:nvSpPr>
        <p:spPr>
          <a:xfrm>
            <a:off x="1432704" y="2573425"/>
            <a:ext cx="9326592" cy="936538"/>
          </a:xfrm>
          <a:prstGeom prst="rect">
            <a:avLst/>
          </a:prstGeom>
        </p:spPr>
        <p:txBody>
          <a:bodyPr wrap="none" anchor="b">
            <a:spAutoFit/>
          </a:bodyPr>
          <a:lstStyle>
            <a:lvl1pPr algn="ctr">
              <a:defRPr sz="6000"/>
            </a:lvl1pPr>
          </a:lstStyle>
          <a:p>
            <a:r>
              <a:rPr kumimoji="1" lang="ja-JP" altLang="en-US"/>
              <a:t>マスター タイトルの書式設定</a:t>
            </a:r>
          </a:p>
        </p:txBody>
      </p:sp>
      <p:grpSp>
        <p:nvGrpSpPr>
          <p:cNvPr id="14" name="グループ化 13">
            <a:extLst>
              <a:ext uri="{FF2B5EF4-FFF2-40B4-BE49-F238E27FC236}">
                <a16:creationId xmlns:a16="http://schemas.microsoft.com/office/drawing/2014/main" id="{E2F51C35-E463-415A-8EC9-F98ABC3AFBA5}"/>
              </a:ext>
            </a:extLst>
          </p:cNvPr>
          <p:cNvGrpSpPr/>
          <p:nvPr userDrawn="1"/>
        </p:nvGrpSpPr>
        <p:grpSpPr>
          <a:xfrm>
            <a:off x="9374135" y="0"/>
            <a:ext cx="2817865" cy="919714"/>
            <a:chOff x="9374135" y="0"/>
            <a:chExt cx="2817865" cy="919714"/>
          </a:xfrm>
        </p:grpSpPr>
        <p:sp>
          <p:nvSpPr>
            <p:cNvPr id="16" name="直角三角形 15">
              <a:extLst>
                <a:ext uri="{FF2B5EF4-FFF2-40B4-BE49-F238E27FC236}">
                  <a16:creationId xmlns:a16="http://schemas.microsoft.com/office/drawing/2014/main" id="{73F92C41-02B5-4B07-BA51-D7532D315C2A}"/>
                </a:ext>
              </a:extLst>
            </p:cNvPr>
            <p:cNvSpPr/>
            <p:nvPr userDrawn="1"/>
          </p:nvSpPr>
          <p:spPr>
            <a:xfrm rot="10800000">
              <a:off x="9374135" y="0"/>
              <a:ext cx="2817865" cy="919714"/>
            </a:xfrm>
            <a:prstGeom prst="rtTriangl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7" name="直角三角形 16">
              <a:extLst>
                <a:ext uri="{FF2B5EF4-FFF2-40B4-BE49-F238E27FC236}">
                  <a16:creationId xmlns:a16="http://schemas.microsoft.com/office/drawing/2014/main" id="{C60BA329-85F5-45CC-B54B-C03C4788FE94}"/>
                </a:ext>
              </a:extLst>
            </p:cNvPr>
            <p:cNvSpPr/>
            <p:nvPr userDrawn="1"/>
          </p:nvSpPr>
          <p:spPr>
            <a:xfrm rot="10800000">
              <a:off x="9768851" y="0"/>
              <a:ext cx="2423149" cy="790884"/>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8" name="直角三角形 17">
              <a:extLst>
                <a:ext uri="{FF2B5EF4-FFF2-40B4-BE49-F238E27FC236}">
                  <a16:creationId xmlns:a16="http://schemas.microsoft.com/office/drawing/2014/main" id="{2DAEB1DE-10BB-4EEF-AFAF-B6A6315A61B0}"/>
                </a:ext>
              </a:extLst>
            </p:cNvPr>
            <p:cNvSpPr/>
            <p:nvPr userDrawn="1"/>
          </p:nvSpPr>
          <p:spPr>
            <a:xfrm rot="10800000">
              <a:off x="10167813" y="0"/>
              <a:ext cx="2024187" cy="660668"/>
            </a:xfrm>
            <a:prstGeom prst="rtTriangl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9" name="直角三角形 18">
              <a:extLst>
                <a:ext uri="{FF2B5EF4-FFF2-40B4-BE49-F238E27FC236}">
                  <a16:creationId xmlns:a16="http://schemas.microsoft.com/office/drawing/2014/main" id="{C0AD15C8-B35B-4528-885E-918B9CE078ED}"/>
                </a:ext>
              </a:extLst>
            </p:cNvPr>
            <p:cNvSpPr/>
            <p:nvPr userDrawn="1"/>
          </p:nvSpPr>
          <p:spPr>
            <a:xfrm rot="10800000">
              <a:off x="10518804" y="0"/>
              <a:ext cx="1673196" cy="546109"/>
            </a:xfrm>
            <a:prstGeom prst="rtTriangl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20" name="直角三角形 19">
              <a:extLst>
                <a:ext uri="{FF2B5EF4-FFF2-40B4-BE49-F238E27FC236}">
                  <a16:creationId xmlns:a16="http://schemas.microsoft.com/office/drawing/2014/main" id="{B02A72E5-C72D-46C9-9D6E-E30766974FAC}"/>
                </a:ext>
              </a:extLst>
            </p:cNvPr>
            <p:cNvSpPr/>
            <p:nvPr userDrawn="1"/>
          </p:nvSpPr>
          <p:spPr>
            <a:xfrm rot="10800000">
              <a:off x="10942065" y="0"/>
              <a:ext cx="1249935" cy="407963"/>
            </a:xfrm>
            <a:prstGeom prst="r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grpSp>
    </p:spTree>
    <p:extLst>
      <p:ext uri="{BB962C8B-B14F-4D97-AF65-F5344CB8AC3E}">
        <p14:creationId xmlns:p14="http://schemas.microsoft.com/office/powerpoint/2010/main" val="3744468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ark)">
    <p:bg>
      <p:bgRef idx="1001">
        <a:schemeClr val="bg2"/>
      </p:bgRef>
    </p:bg>
    <p:spTree>
      <p:nvGrpSpPr>
        <p:cNvPr id="1" name=""/>
        <p:cNvGrpSpPr/>
        <p:nvPr/>
      </p:nvGrpSpPr>
      <p:grpSpPr>
        <a:xfrm>
          <a:off x="0" y="0"/>
          <a:ext cx="0" cy="0"/>
          <a:chOff x="0" y="0"/>
          <a:chExt cx="0" cy="0"/>
        </a:xfrm>
      </p:grpSpPr>
      <p:sp>
        <p:nvSpPr>
          <p:cNvPr id="22" name="スライド番号プレースホルダー 4"/>
          <p:cNvSpPr txBox="1">
            <a:spLocks/>
          </p:cNvSpPr>
          <p:nvPr userDrawn="1"/>
        </p:nvSpPr>
        <p:spPr>
          <a:xfrm>
            <a:off x="10356406" y="6415196"/>
            <a:ext cx="671659" cy="276999"/>
          </a:xfrm>
          <a:prstGeom prst="rect">
            <a:avLst/>
          </a:prstGeom>
        </p:spPr>
        <p:txBody>
          <a:bodyPr wrap="none" lIns="0" tIns="0" rIns="0" bIns="0" anchor="b">
            <a:spAutoFit/>
          </a:bodyP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r>
              <a:rPr lang="en-US" altLang="ja-JP" sz="1800" b="0" baseline="0" dirty="0">
                <a:solidFill>
                  <a:schemeClr val="tx1">
                    <a:lumMod val="50000"/>
                    <a:lumOff val="50000"/>
                  </a:schemeClr>
                </a:solidFill>
                <a:latin typeface="UD Digi Kyokasho NK-R" panose="02020400000000000000" pitchFamily="18" charset="-128"/>
                <a:ea typeface="UD Digi Kyokasho NK-R" panose="02020400000000000000" pitchFamily="18" charset="-128"/>
                <a:cs typeface="Meiryo UI" panose="020B0604030504040204" pitchFamily="50" charset="-128"/>
              </a:rPr>
              <a:t>-</a:t>
            </a:r>
            <a:fld id="{E8DCCDAA-6D69-46E7-B759-71F91EA5148B}" type="slidenum">
              <a:rPr lang="ja-JP" altLang="en-US" sz="1800" b="0" baseline="0" smtClean="0">
                <a:solidFill>
                  <a:schemeClr val="tx1">
                    <a:lumMod val="50000"/>
                    <a:lumOff val="50000"/>
                  </a:schemeClr>
                </a:solidFill>
                <a:latin typeface="UD Digi Kyokasho NK-R" panose="02020400000000000000" pitchFamily="18" charset="-128"/>
                <a:ea typeface="UD Digi Kyokasho NK-R" panose="02020400000000000000" pitchFamily="18" charset="-128"/>
                <a:cs typeface="Meiryo UI" panose="020B0604030504040204" pitchFamily="50" charset="-128"/>
              </a:rPr>
              <a:pPr/>
              <a:t>‹#›</a:t>
            </a:fld>
            <a:r>
              <a:rPr lang="en-US" altLang="ja-JP" sz="1800" b="0" baseline="0" dirty="0">
                <a:solidFill>
                  <a:schemeClr val="tx1">
                    <a:lumMod val="50000"/>
                    <a:lumOff val="50000"/>
                  </a:schemeClr>
                </a:solidFill>
                <a:latin typeface="UD Digi Kyokasho NK-R" panose="02020400000000000000" pitchFamily="18" charset="-128"/>
                <a:ea typeface="UD Digi Kyokasho NK-R" panose="02020400000000000000" pitchFamily="18" charset="-128"/>
                <a:cs typeface="Meiryo UI" panose="020B0604030504040204" pitchFamily="50" charset="-128"/>
              </a:rPr>
              <a:t>-</a:t>
            </a:r>
            <a:endParaRPr lang="ja-JP" altLang="en-US" sz="1800" b="0" baseline="0">
              <a:solidFill>
                <a:schemeClr val="tx1">
                  <a:lumMod val="50000"/>
                  <a:lumOff val="50000"/>
                </a:schemeClr>
              </a:solidFill>
              <a:latin typeface="UD Digi Kyokasho NK-R" panose="02020400000000000000" pitchFamily="18" charset="-128"/>
              <a:ea typeface="UD Digi Kyokasho NK-R" panose="02020400000000000000" pitchFamily="18" charset="-128"/>
              <a:cs typeface="Meiryo UI" panose="020B0604030504040204" pitchFamily="50" charset="-128"/>
            </a:endParaRPr>
          </a:p>
        </p:txBody>
      </p:sp>
      <p:sp>
        <p:nvSpPr>
          <p:cNvPr id="9" name="タイトル 1">
            <a:extLst>
              <a:ext uri="{FF2B5EF4-FFF2-40B4-BE49-F238E27FC236}">
                <a16:creationId xmlns:a16="http://schemas.microsoft.com/office/drawing/2014/main" id="{C4BB56C9-BF13-4F86-99BD-388C06894713}"/>
              </a:ext>
            </a:extLst>
          </p:cNvPr>
          <p:cNvSpPr>
            <a:spLocks noGrp="1"/>
          </p:cNvSpPr>
          <p:nvPr>
            <p:ph type="ctrTitle"/>
          </p:nvPr>
        </p:nvSpPr>
        <p:spPr>
          <a:xfrm>
            <a:off x="1432704" y="2573425"/>
            <a:ext cx="9326592" cy="936538"/>
          </a:xfrm>
          <a:prstGeom prst="rect">
            <a:avLst/>
          </a:prstGeom>
        </p:spPr>
        <p:txBody>
          <a:bodyPr wrap="none" anchor="b">
            <a:spAutoFit/>
          </a:bodyPr>
          <a:lstStyle>
            <a:lvl1pPr algn="ctr">
              <a:defRPr sz="6000"/>
            </a:lvl1pPr>
          </a:lstStyle>
          <a:p>
            <a:r>
              <a:rPr kumimoji="1" lang="ja-JP" altLang="en-US"/>
              <a:t>マスター タイトルの書式設定</a:t>
            </a:r>
          </a:p>
        </p:txBody>
      </p:sp>
      <p:grpSp>
        <p:nvGrpSpPr>
          <p:cNvPr id="14" name="グループ化 13">
            <a:extLst>
              <a:ext uri="{FF2B5EF4-FFF2-40B4-BE49-F238E27FC236}">
                <a16:creationId xmlns:a16="http://schemas.microsoft.com/office/drawing/2014/main" id="{C50C1771-230B-444A-8418-8F7852A005C5}"/>
              </a:ext>
            </a:extLst>
          </p:cNvPr>
          <p:cNvGrpSpPr/>
          <p:nvPr userDrawn="1"/>
        </p:nvGrpSpPr>
        <p:grpSpPr>
          <a:xfrm>
            <a:off x="9374135" y="0"/>
            <a:ext cx="2817865" cy="919714"/>
            <a:chOff x="9374135" y="0"/>
            <a:chExt cx="2817865" cy="919714"/>
          </a:xfrm>
        </p:grpSpPr>
        <p:sp>
          <p:nvSpPr>
            <p:cNvPr id="16" name="直角三角形 15">
              <a:extLst>
                <a:ext uri="{FF2B5EF4-FFF2-40B4-BE49-F238E27FC236}">
                  <a16:creationId xmlns:a16="http://schemas.microsoft.com/office/drawing/2014/main" id="{8BFE4E1C-9A97-49D2-9E3F-D1F10148BD01}"/>
                </a:ext>
              </a:extLst>
            </p:cNvPr>
            <p:cNvSpPr/>
            <p:nvPr userDrawn="1"/>
          </p:nvSpPr>
          <p:spPr>
            <a:xfrm rot="10800000">
              <a:off x="9374135" y="0"/>
              <a:ext cx="2817865" cy="919714"/>
            </a:xfrm>
            <a:prstGeom prst="rtTriangl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7" name="直角三角形 16">
              <a:extLst>
                <a:ext uri="{FF2B5EF4-FFF2-40B4-BE49-F238E27FC236}">
                  <a16:creationId xmlns:a16="http://schemas.microsoft.com/office/drawing/2014/main" id="{F42E46EF-846C-4E45-AF9F-0730EB97790C}"/>
                </a:ext>
              </a:extLst>
            </p:cNvPr>
            <p:cNvSpPr/>
            <p:nvPr userDrawn="1"/>
          </p:nvSpPr>
          <p:spPr>
            <a:xfrm rot="10800000">
              <a:off x="9768851" y="0"/>
              <a:ext cx="2423149" cy="790884"/>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8" name="直角三角形 17">
              <a:extLst>
                <a:ext uri="{FF2B5EF4-FFF2-40B4-BE49-F238E27FC236}">
                  <a16:creationId xmlns:a16="http://schemas.microsoft.com/office/drawing/2014/main" id="{E0E700EB-9CB8-47FA-9803-8C8FAE7C12DF}"/>
                </a:ext>
              </a:extLst>
            </p:cNvPr>
            <p:cNvSpPr/>
            <p:nvPr userDrawn="1"/>
          </p:nvSpPr>
          <p:spPr>
            <a:xfrm rot="10800000">
              <a:off x="10167813" y="0"/>
              <a:ext cx="2024187" cy="660668"/>
            </a:xfrm>
            <a:prstGeom prst="rtTriangl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9" name="直角三角形 18">
              <a:extLst>
                <a:ext uri="{FF2B5EF4-FFF2-40B4-BE49-F238E27FC236}">
                  <a16:creationId xmlns:a16="http://schemas.microsoft.com/office/drawing/2014/main" id="{B366F14B-C2E0-4918-B07E-E2FD030D6C97}"/>
                </a:ext>
              </a:extLst>
            </p:cNvPr>
            <p:cNvSpPr/>
            <p:nvPr userDrawn="1"/>
          </p:nvSpPr>
          <p:spPr>
            <a:xfrm rot="10800000">
              <a:off x="10518804" y="0"/>
              <a:ext cx="1673196" cy="546109"/>
            </a:xfrm>
            <a:prstGeom prst="rtTriangl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20" name="直角三角形 19">
              <a:extLst>
                <a:ext uri="{FF2B5EF4-FFF2-40B4-BE49-F238E27FC236}">
                  <a16:creationId xmlns:a16="http://schemas.microsoft.com/office/drawing/2014/main" id="{150B6526-6053-4B2D-8ED1-A787A2E501C8}"/>
                </a:ext>
              </a:extLst>
            </p:cNvPr>
            <p:cNvSpPr/>
            <p:nvPr userDrawn="1"/>
          </p:nvSpPr>
          <p:spPr>
            <a:xfrm rot="10800000">
              <a:off x="10942065" y="0"/>
              <a:ext cx="1249935" cy="407963"/>
            </a:xfrm>
            <a:prstGeom prst="r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grpSp>
    </p:spTree>
    <p:extLst>
      <p:ext uri="{BB962C8B-B14F-4D97-AF65-F5344CB8AC3E}">
        <p14:creationId xmlns:p14="http://schemas.microsoft.com/office/powerpoint/2010/main" val="37644731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dlePage 2">
    <p:bg>
      <p:bgPr>
        <a:solidFill>
          <a:schemeClr val="bg1"/>
        </a:solidFill>
        <a:effectLst/>
      </p:bgPr>
    </p:bg>
    <p:spTree>
      <p:nvGrpSpPr>
        <p:cNvPr id="1" name=""/>
        <p:cNvGrpSpPr/>
        <p:nvPr/>
      </p:nvGrpSpPr>
      <p:grpSpPr>
        <a:xfrm>
          <a:off x="0" y="0"/>
          <a:ext cx="0" cy="0"/>
          <a:chOff x="0" y="0"/>
          <a:chExt cx="0" cy="0"/>
        </a:xfrm>
      </p:grpSpPr>
      <p:sp>
        <p:nvSpPr>
          <p:cNvPr id="33" name="タイトル 1"/>
          <p:cNvSpPr>
            <a:spLocks noGrp="1"/>
          </p:cNvSpPr>
          <p:nvPr>
            <p:ph type="title"/>
          </p:nvPr>
        </p:nvSpPr>
        <p:spPr bwMode="gray">
          <a:xfrm>
            <a:off x="409606" y="403534"/>
            <a:ext cx="4501232" cy="450251"/>
          </a:xfrm>
          <a:prstGeom prst="rect">
            <a:avLst/>
          </a:prstGeom>
        </p:spPr>
        <p:txBody>
          <a:bodyPr wrap="none" lIns="0" tIns="0" rIns="0" bIns="0" anchor="t" anchorCtr="0">
            <a:spAutoFit/>
          </a:bodyPr>
          <a:lstStyle>
            <a:lvl1pPr algn="l">
              <a:defRPr sz="3200" b="1" baseline="0">
                <a:solidFill>
                  <a:schemeClr val="tx1"/>
                </a:solidFill>
                <a:latin typeface="UD Digi Kyokasho NK-R" panose="02020400000000000000" pitchFamily="18" charset="-128"/>
                <a:ea typeface="UD Digi Kyokasho NK-R" panose="02020400000000000000" pitchFamily="18" charset="-128"/>
                <a:cs typeface="UD Digi Kyokasho NK-R" panose="02020400000000000000" pitchFamily="18" charset="-128"/>
              </a:defRPr>
            </a:lvl1pPr>
          </a:lstStyle>
          <a:p>
            <a:r>
              <a:rPr lang="ja-JP" altLang="en-US"/>
              <a:t>マスタ タイトルの書式設定</a:t>
            </a:r>
          </a:p>
        </p:txBody>
      </p:sp>
      <p:grpSp>
        <p:nvGrpSpPr>
          <p:cNvPr id="14" name="グループ化 13">
            <a:extLst>
              <a:ext uri="{FF2B5EF4-FFF2-40B4-BE49-F238E27FC236}">
                <a16:creationId xmlns:a16="http://schemas.microsoft.com/office/drawing/2014/main" id="{232C892A-4AB6-48AB-96F5-AAEA571F37AD}"/>
              </a:ext>
            </a:extLst>
          </p:cNvPr>
          <p:cNvGrpSpPr/>
          <p:nvPr userDrawn="1"/>
        </p:nvGrpSpPr>
        <p:grpSpPr>
          <a:xfrm>
            <a:off x="9374135" y="0"/>
            <a:ext cx="2817865" cy="919714"/>
            <a:chOff x="9374135" y="0"/>
            <a:chExt cx="2817865" cy="919714"/>
          </a:xfrm>
        </p:grpSpPr>
        <p:sp>
          <p:nvSpPr>
            <p:cNvPr id="16" name="直角三角形 15">
              <a:extLst>
                <a:ext uri="{FF2B5EF4-FFF2-40B4-BE49-F238E27FC236}">
                  <a16:creationId xmlns:a16="http://schemas.microsoft.com/office/drawing/2014/main" id="{8A4A87AD-F619-4E7D-A55A-CF458F2A5285}"/>
                </a:ext>
              </a:extLst>
            </p:cNvPr>
            <p:cNvSpPr/>
            <p:nvPr userDrawn="1"/>
          </p:nvSpPr>
          <p:spPr>
            <a:xfrm rot="10800000">
              <a:off x="9374135" y="0"/>
              <a:ext cx="2817865" cy="919714"/>
            </a:xfrm>
            <a:prstGeom prst="rtTriangl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7" name="直角三角形 16">
              <a:extLst>
                <a:ext uri="{FF2B5EF4-FFF2-40B4-BE49-F238E27FC236}">
                  <a16:creationId xmlns:a16="http://schemas.microsoft.com/office/drawing/2014/main" id="{84424388-4184-4A9E-A997-EC5F47C37301}"/>
                </a:ext>
              </a:extLst>
            </p:cNvPr>
            <p:cNvSpPr/>
            <p:nvPr userDrawn="1"/>
          </p:nvSpPr>
          <p:spPr>
            <a:xfrm rot="10800000">
              <a:off x="9768851" y="0"/>
              <a:ext cx="2423149" cy="790884"/>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8" name="直角三角形 17">
              <a:extLst>
                <a:ext uri="{FF2B5EF4-FFF2-40B4-BE49-F238E27FC236}">
                  <a16:creationId xmlns:a16="http://schemas.microsoft.com/office/drawing/2014/main" id="{8DF453E1-1FF8-455E-B886-3DE5629A9D5E}"/>
                </a:ext>
              </a:extLst>
            </p:cNvPr>
            <p:cNvSpPr/>
            <p:nvPr userDrawn="1"/>
          </p:nvSpPr>
          <p:spPr>
            <a:xfrm rot="10800000">
              <a:off x="10167813" y="0"/>
              <a:ext cx="2024187" cy="660668"/>
            </a:xfrm>
            <a:prstGeom prst="rtTriangl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9" name="直角三角形 18">
              <a:extLst>
                <a:ext uri="{FF2B5EF4-FFF2-40B4-BE49-F238E27FC236}">
                  <a16:creationId xmlns:a16="http://schemas.microsoft.com/office/drawing/2014/main" id="{00F9DF03-F6D8-4D67-A6A4-7A0148A95D99}"/>
                </a:ext>
              </a:extLst>
            </p:cNvPr>
            <p:cNvSpPr/>
            <p:nvPr userDrawn="1"/>
          </p:nvSpPr>
          <p:spPr>
            <a:xfrm rot="10800000">
              <a:off x="10518804" y="0"/>
              <a:ext cx="1673196" cy="546109"/>
            </a:xfrm>
            <a:prstGeom prst="rtTriangl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20" name="直角三角形 19">
              <a:extLst>
                <a:ext uri="{FF2B5EF4-FFF2-40B4-BE49-F238E27FC236}">
                  <a16:creationId xmlns:a16="http://schemas.microsoft.com/office/drawing/2014/main" id="{D522CC3C-5447-4B88-956C-EAC580FE5646}"/>
                </a:ext>
              </a:extLst>
            </p:cNvPr>
            <p:cNvSpPr/>
            <p:nvPr userDrawn="1"/>
          </p:nvSpPr>
          <p:spPr>
            <a:xfrm rot="10800000">
              <a:off x="10942065" y="0"/>
              <a:ext cx="1249935" cy="407963"/>
            </a:xfrm>
            <a:prstGeom prst="r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grpSp>
      <p:sp>
        <p:nvSpPr>
          <p:cNvPr id="23" name="テキスト プレースホルダー 6">
            <a:extLst>
              <a:ext uri="{FF2B5EF4-FFF2-40B4-BE49-F238E27FC236}">
                <a16:creationId xmlns:a16="http://schemas.microsoft.com/office/drawing/2014/main" id="{946813B8-D9C2-4CE3-A827-2D60927DE2C3}"/>
              </a:ext>
            </a:extLst>
          </p:cNvPr>
          <p:cNvSpPr>
            <a:spLocks noGrp="1"/>
          </p:cNvSpPr>
          <p:nvPr>
            <p:ph type="body" sz="quarter" idx="10"/>
          </p:nvPr>
        </p:nvSpPr>
        <p:spPr>
          <a:xfrm>
            <a:off x="470569" y="1027343"/>
            <a:ext cx="1851469" cy="210379"/>
          </a:xfrm>
          <a:prstGeom prst="rect">
            <a:avLst/>
          </a:prstGeom>
        </p:spPr>
        <p:txBody>
          <a:bodyPr wrap="none" lIns="0" tIns="0" rIns="0" bIns="0">
            <a:spAutoFit/>
          </a:bodyPr>
          <a:lstStyle>
            <a:lvl1pPr marL="0" indent="0">
              <a:buNone/>
              <a:defRPr lang="ja-JP" altLang="en-US" sz="1200" dirty="0" smtClean="0">
                <a:solidFill>
                  <a:schemeClr val="tx1">
                    <a:lumMod val="75000"/>
                    <a:lumOff val="25000"/>
                  </a:schemeClr>
                </a:solidFill>
                <a:latin typeface="UD Digi Kyokasho NK-R" panose="02020400000000000000" pitchFamily="18" charset="-128"/>
                <a:ea typeface="UD Digi Kyokasho NK-R" panose="02020400000000000000" pitchFamily="18" charset="-128"/>
              </a:defRPr>
            </a:lvl1pPr>
            <a:lvl2pPr>
              <a:defRPr lang="ja-JP" altLang="en-US" sz="2100" dirty="0" smtClean="0">
                <a:latin typeface="+mn-lt"/>
                <a:ea typeface="+mn-ea"/>
              </a:defRPr>
            </a:lvl2pPr>
            <a:lvl3pPr>
              <a:defRPr lang="ja-JP" altLang="en-US" sz="2100" dirty="0" smtClean="0">
                <a:latin typeface="+mn-lt"/>
                <a:ea typeface="+mn-ea"/>
              </a:defRPr>
            </a:lvl3pPr>
            <a:lvl4pPr>
              <a:defRPr lang="ja-JP" altLang="en-US" sz="2100" dirty="0" smtClean="0">
                <a:latin typeface="+mn-lt"/>
                <a:ea typeface="+mn-ea"/>
              </a:defRPr>
            </a:lvl4pPr>
            <a:lvl5pPr>
              <a:defRPr lang="ja-JP" altLang="en-US" sz="2100" dirty="0">
                <a:latin typeface="+mn-lt"/>
                <a:ea typeface="+mn-ea"/>
              </a:defRPr>
            </a:lvl5pPr>
          </a:lstStyle>
          <a:p>
            <a:pPr marL="0" lvl="0" defTabSz="1089325">
              <a:lnSpc>
                <a:spcPct val="120000"/>
              </a:lnSpc>
            </a:pPr>
            <a:r>
              <a:rPr kumimoji="1" lang="ja-JP" altLang="en-US"/>
              <a:t>マスター テキストの書式設定</a:t>
            </a:r>
          </a:p>
        </p:txBody>
      </p:sp>
      <p:sp>
        <p:nvSpPr>
          <p:cNvPr id="3" name="テキスト プレースホルダー 2">
            <a:extLst>
              <a:ext uri="{FF2B5EF4-FFF2-40B4-BE49-F238E27FC236}">
                <a16:creationId xmlns:a16="http://schemas.microsoft.com/office/drawing/2014/main" id="{DACE2477-C702-4FD6-9066-D033A6D0D992}"/>
              </a:ext>
            </a:extLst>
          </p:cNvPr>
          <p:cNvSpPr>
            <a:spLocks noGrp="1"/>
          </p:cNvSpPr>
          <p:nvPr>
            <p:ph type="body" sz="quarter" idx="12"/>
          </p:nvPr>
        </p:nvSpPr>
        <p:spPr>
          <a:xfrm>
            <a:off x="470569" y="1411280"/>
            <a:ext cx="2468625" cy="225126"/>
          </a:xfrm>
          <a:prstGeom prst="rect">
            <a:avLst/>
          </a:prstGeom>
        </p:spPr>
        <p:txBody>
          <a:bodyPr wrap="none" lIns="0" tIns="0" rIns="0" bIns="0">
            <a:spAutoFit/>
          </a:bodyPr>
          <a:lstStyle>
            <a:lvl1pPr marL="0" indent="0">
              <a:buNone/>
              <a:defRPr sz="1600" b="1"/>
            </a:lvl1pPr>
            <a:lvl2pPr marL="457200" indent="0">
              <a:buNone/>
              <a:defRPr/>
            </a:lvl2pPr>
            <a:lvl3pPr marL="914400" indent="0">
              <a:buNone/>
              <a:defRPr/>
            </a:lvl3pPr>
            <a:lvl4pPr marL="1371600" indent="0">
              <a:buNone/>
              <a:defRPr/>
            </a:lvl4pPr>
            <a:lvl5pPr marL="1828800" indent="0">
              <a:buNone/>
              <a:defRPr/>
            </a:lvl5pPr>
          </a:lstStyle>
          <a:p>
            <a:pPr lvl="0"/>
            <a:r>
              <a:rPr kumimoji="1" lang="ja-JP" altLang="en-US"/>
              <a:t>マスター テキストの書式設定</a:t>
            </a:r>
          </a:p>
        </p:txBody>
      </p:sp>
    </p:spTree>
    <p:extLst>
      <p:ext uri="{BB962C8B-B14F-4D97-AF65-F5344CB8AC3E}">
        <p14:creationId xmlns:p14="http://schemas.microsoft.com/office/powerpoint/2010/main" val="30753398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783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 of document">
    <p:bg>
      <p:bgRef idx="1001">
        <a:schemeClr val="bg1"/>
      </p:bgRef>
    </p:bg>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8F69AD5B-CECD-440E-A170-DFBCB2310F66}"/>
              </a:ext>
            </a:extLst>
          </p:cNvPr>
          <p:cNvGrpSpPr/>
          <p:nvPr userDrawn="1"/>
        </p:nvGrpSpPr>
        <p:grpSpPr>
          <a:xfrm>
            <a:off x="9374135" y="0"/>
            <a:ext cx="2817865" cy="919714"/>
            <a:chOff x="9374135" y="0"/>
            <a:chExt cx="2817865" cy="919714"/>
          </a:xfrm>
        </p:grpSpPr>
        <p:sp>
          <p:nvSpPr>
            <p:cNvPr id="6" name="直角三角形 5">
              <a:extLst>
                <a:ext uri="{FF2B5EF4-FFF2-40B4-BE49-F238E27FC236}">
                  <a16:creationId xmlns:a16="http://schemas.microsoft.com/office/drawing/2014/main" id="{D91F7143-0D95-47EE-84E7-7BF0F3746701}"/>
                </a:ext>
              </a:extLst>
            </p:cNvPr>
            <p:cNvSpPr/>
            <p:nvPr userDrawn="1"/>
          </p:nvSpPr>
          <p:spPr>
            <a:xfrm rot="10800000">
              <a:off x="9374135" y="0"/>
              <a:ext cx="2817865" cy="919714"/>
            </a:xfrm>
            <a:prstGeom prst="rtTriangl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8" name="直角三角形 7">
              <a:extLst>
                <a:ext uri="{FF2B5EF4-FFF2-40B4-BE49-F238E27FC236}">
                  <a16:creationId xmlns:a16="http://schemas.microsoft.com/office/drawing/2014/main" id="{945F5B64-44E9-4A14-8C8C-594A1013CA28}"/>
                </a:ext>
              </a:extLst>
            </p:cNvPr>
            <p:cNvSpPr/>
            <p:nvPr userDrawn="1"/>
          </p:nvSpPr>
          <p:spPr>
            <a:xfrm rot="10800000">
              <a:off x="9768851" y="0"/>
              <a:ext cx="2423149" cy="790884"/>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9" name="直角三角形 8">
              <a:extLst>
                <a:ext uri="{FF2B5EF4-FFF2-40B4-BE49-F238E27FC236}">
                  <a16:creationId xmlns:a16="http://schemas.microsoft.com/office/drawing/2014/main" id="{06556C5A-6745-4DA0-9E58-C6063FBEF0B1}"/>
                </a:ext>
              </a:extLst>
            </p:cNvPr>
            <p:cNvSpPr/>
            <p:nvPr userDrawn="1"/>
          </p:nvSpPr>
          <p:spPr>
            <a:xfrm rot="10800000">
              <a:off x="10167813" y="0"/>
              <a:ext cx="2024187" cy="660668"/>
            </a:xfrm>
            <a:prstGeom prst="rtTriangl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0" name="直角三角形 9">
              <a:extLst>
                <a:ext uri="{FF2B5EF4-FFF2-40B4-BE49-F238E27FC236}">
                  <a16:creationId xmlns:a16="http://schemas.microsoft.com/office/drawing/2014/main" id="{88E56D81-1023-4275-8694-70BFECA17B2C}"/>
                </a:ext>
              </a:extLst>
            </p:cNvPr>
            <p:cNvSpPr/>
            <p:nvPr userDrawn="1"/>
          </p:nvSpPr>
          <p:spPr>
            <a:xfrm rot="10800000">
              <a:off x="10518804" y="0"/>
              <a:ext cx="1673196" cy="546109"/>
            </a:xfrm>
            <a:prstGeom prst="rtTriangl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1" name="直角三角形 10">
              <a:extLst>
                <a:ext uri="{FF2B5EF4-FFF2-40B4-BE49-F238E27FC236}">
                  <a16:creationId xmlns:a16="http://schemas.microsoft.com/office/drawing/2014/main" id="{FE417607-CD90-4F25-AA5D-7878EA8FFB17}"/>
                </a:ext>
              </a:extLst>
            </p:cNvPr>
            <p:cNvSpPr/>
            <p:nvPr userDrawn="1"/>
          </p:nvSpPr>
          <p:spPr>
            <a:xfrm rot="10800000">
              <a:off x="10942065" y="0"/>
              <a:ext cx="1249935" cy="407963"/>
            </a:xfrm>
            <a:prstGeom prst="r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grpSp>
    </p:spTree>
    <p:extLst>
      <p:ext uri="{BB962C8B-B14F-4D97-AF65-F5344CB8AC3E}">
        <p14:creationId xmlns:p14="http://schemas.microsoft.com/office/powerpoint/2010/main" val="2234795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iddlePage">
    <p:bg>
      <p:bgPr>
        <a:solidFill>
          <a:schemeClr val="bg1"/>
        </a:solidFill>
        <a:effectLst/>
      </p:bgPr>
    </p:bg>
    <p:spTree>
      <p:nvGrpSpPr>
        <p:cNvPr id="1" name=""/>
        <p:cNvGrpSpPr/>
        <p:nvPr/>
      </p:nvGrpSpPr>
      <p:grpSpPr>
        <a:xfrm>
          <a:off x="0" y="0"/>
          <a:ext cx="0" cy="0"/>
          <a:chOff x="0" y="0"/>
          <a:chExt cx="0" cy="0"/>
        </a:xfrm>
      </p:grpSpPr>
      <p:sp>
        <p:nvSpPr>
          <p:cNvPr id="33" name="タイトル 1"/>
          <p:cNvSpPr>
            <a:spLocks noGrp="1"/>
          </p:cNvSpPr>
          <p:nvPr>
            <p:ph type="title"/>
          </p:nvPr>
        </p:nvSpPr>
        <p:spPr bwMode="gray">
          <a:xfrm>
            <a:off x="409606" y="403534"/>
            <a:ext cx="4501232" cy="450251"/>
          </a:xfrm>
          <a:prstGeom prst="rect">
            <a:avLst/>
          </a:prstGeom>
        </p:spPr>
        <p:txBody>
          <a:bodyPr wrap="none" lIns="0" tIns="0" rIns="0" bIns="0" anchor="t" anchorCtr="0">
            <a:spAutoFit/>
          </a:bodyPr>
          <a:lstStyle>
            <a:lvl1pPr algn="l">
              <a:defRPr sz="3200" b="1" baseline="0">
                <a:solidFill>
                  <a:schemeClr val="tx1"/>
                </a:solidFill>
                <a:latin typeface="UD Digi Kyokasho NK-R" panose="02020400000000000000" pitchFamily="18" charset="-128"/>
                <a:ea typeface="UD Digi Kyokasho NK-R" panose="02020400000000000000" pitchFamily="18" charset="-128"/>
                <a:cs typeface="UD Digi Kyokasho NK-R" panose="02020400000000000000" pitchFamily="18" charset="-128"/>
              </a:defRPr>
            </a:lvl1pPr>
          </a:lstStyle>
          <a:p>
            <a:r>
              <a:rPr lang="ja-JP" altLang="en-US"/>
              <a:t>マスタ タイトルの書式設定</a:t>
            </a:r>
          </a:p>
        </p:txBody>
      </p:sp>
      <p:sp>
        <p:nvSpPr>
          <p:cNvPr id="22" name="スライド番号プレースホルダー 4"/>
          <p:cNvSpPr txBox="1">
            <a:spLocks/>
          </p:cNvSpPr>
          <p:nvPr userDrawn="1"/>
        </p:nvSpPr>
        <p:spPr>
          <a:xfrm>
            <a:off x="10356406" y="6415196"/>
            <a:ext cx="671659" cy="276999"/>
          </a:xfrm>
          <a:prstGeom prst="rect">
            <a:avLst/>
          </a:prstGeom>
        </p:spPr>
        <p:txBody>
          <a:bodyPr wrap="none" lIns="0" tIns="0" rIns="0" bIns="0" anchor="b">
            <a:spAutoFit/>
          </a:bodyP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r>
              <a:rPr lang="en-US" altLang="ja-JP" sz="1800" b="0" baseline="0" dirty="0">
                <a:solidFill>
                  <a:schemeClr val="tx1">
                    <a:lumMod val="65000"/>
                    <a:lumOff val="35000"/>
                  </a:schemeClr>
                </a:solidFill>
                <a:latin typeface="UD Digi Kyokasho NK-R" panose="02020400000000000000" pitchFamily="18" charset="-128"/>
                <a:ea typeface="UD Digi Kyokasho NK-R" panose="02020400000000000000" pitchFamily="18" charset="-128"/>
                <a:cs typeface="Meiryo UI" panose="020B0604030504040204" pitchFamily="50" charset="-128"/>
              </a:rPr>
              <a:t>-</a:t>
            </a:r>
            <a:fld id="{E8DCCDAA-6D69-46E7-B759-71F91EA5148B}" type="slidenum">
              <a:rPr lang="ja-JP" altLang="en-US" sz="1800" b="0" baseline="0" smtClean="0">
                <a:solidFill>
                  <a:schemeClr val="tx1">
                    <a:lumMod val="65000"/>
                    <a:lumOff val="35000"/>
                  </a:schemeClr>
                </a:solidFill>
                <a:latin typeface="UD Digi Kyokasho NK-R" panose="02020400000000000000" pitchFamily="18" charset="-128"/>
                <a:ea typeface="UD Digi Kyokasho NK-R" panose="02020400000000000000" pitchFamily="18" charset="-128"/>
                <a:cs typeface="Meiryo UI" panose="020B0604030504040204" pitchFamily="50" charset="-128"/>
              </a:rPr>
              <a:pPr/>
              <a:t>‹#›</a:t>
            </a:fld>
            <a:r>
              <a:rPr lang="en-US" altLang="ja-JP" sz="1800" b="0" baseline="0" dirty="0">
                <a:solidFill>
                  <a:schemeClr val="tx1">
                    <a:lumMod val="65000"/>
                    <a:lumOff val="35000"/>
                  </a:schemeClr>
                </a:solidFill>
                <a:latin typeface="UD Digi Kyokasho NK-R" panose="02020400000000000000" pitchFamily="18" charset="-128"/>
                <a:ea typeface="UD Digi Kyokasho NK-R" panose="02020400000000000000" pitchFamily="18" charset="-128"/>
                <a:cs typeface="Meiryo UI" panose="020B0604030504040204" pitchFamily="50" charset="-128"/>
              </a:rPr>
              <a:t>-</a:t>
            </a:r>
            <a:endParaRPr lang="ja-JP" altLang="en-US" sz="1800" b="0" baseline="0">
              <a:solidFill>
                <a:schemeClr val="tx1">
                  <a:lumMod val="65000"/>
                  <a:lumOff val="35000"/>
                </a:schemeClr>
              </a:solidFill>
              <a:latin typeface="UD Digi Kyokasho NK-R" panose="02020400000000000000" pitchFamily="18" charset="-128"/>
              <a:ea typeface="UD Digi Kyokasho NK-R" panose="02020400000000000000" pitchFamily="18" charset="-128"/>
              <a:cs typeface="Meiryo UI" panose="020B0604030504040204" pitchFamily="50" charset="-128"/>
            </a:endParaRPr>
          </a:p>
        </p:txBody>
      </p:sp>
      <p:grpSp>
        <p:nvGrpSpPr>
          <p:cNvPr id="14" name="グループ化 13">
            <a:extLst>
              <a:ext uri="{FF2B5EF4-FFF2-40B4-BE49-F238E27FC236}">
                <a16:creationId xmlns:a16="http://schemas.microsoft.com/office/drawing/2014/main" id="{232C892A-4AB6-48AB-96F5-AAEA571F37AD}"/>
              </a:ext>
            </a:extLst>
          </p:cNvPr>
          <p:cNvGrpSpPr/>
          <p:nvPr userDrawn="1"/>
        </p:nvGrpSpPr>
        <p:grpSpPr>
          <a:xfrm>
            <a:off x="9374135" y="0"/>
            <a:ext cx="2817865" cy="919714"/>
            <a:chOff x="9374135" y="0"/>
            <a:chExt cx="2817865" cy="919714"/>
          </a:xfrm>
        </p:grpSpPr>
        <p:sp>
          <p:nvSpPr>
            <p:cNvPr id="16" name="直角三角形 15">
              <a:extLst>
                <a:ext uri="{FF2B5EF4-FFF2-40B4-BE49-F238E27FC236}">
                  <a16:creationId xmlns:a16="http://schemas.microsoft.com/office/drawing/2014/main" id="{8A4A87AD-F619-4E7D-A55A-CF458F2A5285}"/>
                </a:ext>
              </a:extLst>
            </p:cNvPr>
            <p:cNvSpPr/>
            <p:nvPr userDrawn="1"/>
          </p:nvSpPr>
          <p:spPr>
            <a:xfrm rot="10800000">
              <a:off x="9374135" y="0"/>
              <a:ext cx="2817865" cy="919714"/>
            </a:xfrm>
            <a:prstGeom prst="rtTriangl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7" name="直角三角形 16">
              <a:extLst>
                <a:ext uri="{FF2B5EF4-FFF2-40B4-BE49-F238E27FC236}">
                  <a16:creationId xmlns:a16="http://schemas.microsoft.com/office/drawing/2014/main" id="{84424388-4184-4A9E-A997-EC5F47C37301}"/>
                </a:ext>
              </a:extLst>
            </p:cNvPr>
            <p:cNvSpPr/>
            <p:nvPr userDrawn="1"/>
          </p:nvSpPr>
          <p:spPr>
            <a:xfrm rot="10800000">
              <a:off x="9768851" y="0"/>
              <a:ext cx="2423149" cy="790884"/>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8" name="直角三角形 17">
              <a:extLst>
                <a:ext uri="{FF2B5EF4-FFF2-40B4-BE49-F238E27FC236}">
                  <a16:creationId xmlns:a16="http://schemas.microsoft.com/office/drawing/2014/main" id="{8DF453E1-1FF8-455E-B886-3DE5629A9D5E}"/>
                </a:ext>
              </a:extLst>
            </p:cNvPr>
            <p:cNvSpPr/>
            <p:nvPr userDrawn="1"/>
          </p:nvSpPr>
          <p:spPr>
            <a:xfrm rot="10800000">
              <a:off x="10167813" y="0"/>
              <a:ext cx="2024187" cy="660668"/>
            </a:xfrm>
            <a:prstGeom prst="rtTriangl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19" name="直角三角形 18">
              <a:extLst>
                <a:ext uri="{FF2B5EF4-FFF2-40B4-BE49-F238E27FC236}">
                  <a16:creationId xmlns:a16="http://schemas.microsoft.com/office/drawing/2014/main" id="{00F9DF03-F6D8-4D67-A6A4-7A0148A95D99}"/>
                </a:ext>
              </a:extLst>
            </p:cNvPr>
            <p:cNvSpPr/>
            <p:nvPr userDrawn="1"/>
          </p:nvSpPr>
          <p:spPr>
            <a:xfrm rot="10800000">
              <a:off x="10518804" y="0"/>
              <a:ext cx="1673196" cy="546109"/>
            </a:xfrm>
            <a:prstGeom prst="rtTriangl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sp>
          <p:nvSpPr>
            <p:cNvPr id="20" name="直角三角形 19">
              <a:extLst>
                <a:ext uri="{FF2B5EF4-FFF2-40B4-BE49-F238E27FC236}">
                  <a16:creationId xmlns:a16="http://schemas.microsoft.com/office/drawing/2014/main" id="{D522CC3C-5447-4B88-956C-EAC580FE5646}"/>
                </a:ext>
              </a:extLst>
            </p:cNvPr>
            <p:cNvSpPr/>
            <p:nvPr userDrawn="1"/>
          </p:nvSpPr>
          <p:spPr>
            <a:xfrm rot="10800000">
              <a:off x="10942065" y="0"/>
              <a:ext cx="1249935" cy="407963"/>
            </a:xfrm>
            <a:prstGeom prst="r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Digi Kyokasho NK-R" panose="02020400000000000000" pitchFamily="18" charset="-128"/>
                <a:ea typeface="UD Digi Kyokasho NK-R" panose="02020400000000000000" pitchFamily="18" charset="-128"/>
              </a:endParaRPr>
            </a:p>
          </p:txBody>
        </p:sp>
      </p:grpSp>
      <p:sp>
        <p:nvSpPr>
          <p:cNvPr id="23" name="テキスト プレースホルダー 6">
            <a:extLst>
              <a:ext uri="{FF2B5EF4-FFF2-40B4-BE49-F238E27FC236}">
                <a16:creationId xmlns:a16="http://schemas.microsoft.com/office/drawing/2014/main" id="{946813B8-D9C2-4CE3-A827-2D60927DE2C3}"/>
              </a:ext>
            </a:extLst>
          </p:cNvPr>
          <p:cNvSpPr>
            <a:spLocks noGrp="1"/>
          </p:cNvSpPr>
          <p:nvPr>
            <p:ph type="body" sz="quarter" idx="10"/>
          </p:nvPr>
        </p:nvSpPr>
        <p:spPr>
          <a:xfrm>
            <a:off x="409606" y="1027343"/>
            <a:ext cx="1851469" cy="210379"/>
          </a:xfrm>
          <a:prstGeom prst="rect">
            <a:avLst/>
          </a:prstGeom>
        </p:spPr>
        <p:txBody>
          <a:bodyPr wrap="none" lIns="0" tIns="0" rIns="0" bIns="0">
            <a:spAutoFit/>
          </a:bodyPr>
          <a:lstStyle>
            <a:lvl1pPr marL="0" indent="0">
              <a:spcBef>
                <a:spcPts val="0"/>
              </a:spcBef>
              <a:buNone/>
              <a:defRPr lang="ja-JP" altLang="en-US" sz="1200" dirty="0" smtClean="0">
                <a:solidFill>
                  <a:schemeClr val="tx1"/>
                </a:solidFill>
                <a:latin typeface="UD Digi Kyokasho NK-R" panose="02020400000000000000" pitchFamily="18" charset="-128"/>
                <a:ea typeface="UD Digi Kyokasho NK-R" panose="02020400000000000000" pitchFamily="18" charset="-128"/>
              </a:defRPr>
            </a:lvl1pPr>
            <a:lvl2pPr>
              <a:defRPr lang="ja-JP" altLang="en-US" sz="2100" dirty="0" smtClean="0">
                <a:latin typeface="+mn-lt"/>
                <a:ea typeface="+mn-ea"/>
              </a:defRPr>
            </a:lvl2pPr>
            <a:lvl3pPr>
              <a:defRPr lang="ja-JP" altLang="en-US" sz="2100" dirty="0" smtClean="0">
                <a:latin typeface="+mn-lt"/>
                <a:ea typeface="+mn-ea"/>
              </a:defRPr>
            </a:lvl3pPr>
            <a:lvl4pPr>
              <a:defRPr lang="ja-JP" altLang="en-US" sz="2100" dirty="0" smtClean="0">
                <a:latin typeface="+mn-lt"/>
                <a:ea typeface="+mn-ea"/>
              </a:defRPr>
            </a:lvl4pPr>
            <a:lvl5pPr>
              <a:defRPr lang="ja-JP" altLang="en-US" sz="2100" dirty="0">
                <a:latin typeface="+mn-lt"/>
                <a:ea typeface="+mn-ea"/>
              </a:defRPr>
            </a:lvl5pPr>
          </a:lstStyle>
          <a:p>
            <a:pPr marL="0" lvl="0" defTabSz="1089325">
              <a:lnSpc>
                <a:spcPct val="120000"/>
              </a:lnSpc>
            </a:pPr>
            <a:r>
              <a:rPr kumimoji="1" lang="ja-JP" altLang="en-US"/>
              <a:t>マスター テキストの書式設定</a:t>
            </a:r>
            <a:endParaRPr kumimoji="1" lang="en-US" altLang="ja-JP"/>
          </a:p>
        </p:txBody>
      </p:sp>
    </p:spTree>
    <p:extLst>
      <p:ext uri="{BB962C8B-B14F-4D97-AF65-F5344CB8AC3E}">
        <p14:creationId xmlns:p14="http://schemas.microsoft.com/office/powerpoint/2010/main" val="2061160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8963438"/>
      </p:ext>
    </p:extLst>
  </p:cSld>
  <p:clrMap bg1="lt1" tx1="dk1" bg2="lt2" tx2="dk2" accent1="accent1" accent2="accent2" accent3="accent3" accent4="accent4" accent5="accent5" accent6="accent6" hlink="hlink" folHlink="folHlink"/>
  <p:sldLayoutIdLst>
    <p:sldLayoutId id="2147483817" r:id="rId1"/>
    <p:sldLayoutId id="2147483813" r:id="rId2"/>
    <p:sldLayoutId id="2147483814" r:id="rId3"/>
    <p:sldLayoutId id="2147483829" r:id="rId4"/>
    <p:sldLayoutId id="2147483816" r:id="rId5"/>
    <p:sldLayoutId id="2147483815" r:id="rId6"/>
    <p:sldLayoutId id="2147483839" r:id="rId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UD Digi Kyokasho NK-R" panose="02020400000000000000" pitchFamily="18" charset="-128"/>
          <a:ea typeface="UD Digi Kyokasho NK-R" panose="02020400000000000000" pitchFamily="18"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UD Digi Kyokasho NK-R" panose="02020400000000000000" pitchFamily="18" charset="-128"/>
          <a:ea typeface="UD Digi Kyokasho NK-R" panose="02020400000000000000" pitchFamily="18"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Digi Kyokasho NK-R" panose="02020400000000000000" pitchFamily="18" charset="-128"/>
          <a:ea typeface="UD Digi Kyokasho NK-R" panose="02020400000000000000" pitchFamily="18"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UD Digi Kyokasho NK-R" panose="02020400000000000000" pitchFamily="18" charset="-128"/>
          <a:ea typeface="UD Digi Kyokasho NK-R" panose="02020400000000000000" pitchFamily="18"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UD Digi Kyokasho NK-R" panose="02020400000000000000" pitchFamily="18" charset="-128"/>
          <a:ea typeface="UD Digi Kyokasho NK-R" panose="02020400000000000000" pitchFamily="18"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UD Digi Kyokasho NK-R" panose="02020400000000000000" pitchFamily="18" charset="-128"/>
          <a:ea typeface="UD Digi Kyokasho NK-R" panose="02020400000000000000" pitchFamily="18"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svg"/><Relationship Id="rId21" Type="http://schemas.openxmlformats.org/officeDocument/2006/relationships/image" Target="../media/image20.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svg"/><Relationship Id="rId5" Type="http://schemas.openxmlformats.org/officeDocument/2006/relationships/image" Target="../media/image4.sv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svg"/><Relationship Id="rId27"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25.svg"/><Relationship Id="rId2" Type="http://schemas.openxmlformats.org/officeDocument/2006/relationships/image" Target="../media/image1.png"/><Relationship Id="rId16" Type="http://schemas.openxmlformats.org/officeDocument/2006/relationships/image" Target="../media/image24.png"/><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23.svg"/><Relationship Id="rId10" Type="http://schemas.openxmlformats.org/officeDocument/2006/relationships/image" Target="../media/image9.png"/><Relationship Id="rId19"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7E4D77A6-96CA-43E3-90FB-D6B369AFF453}"/>
              </a:ext>
            </a:extLst>
          </p:cNvPr>
          <p:cNvSpPr>
            <a:spLocks noGrp="1"/>
          </p:cNvSpPr>
          <p:nvPr>
            <p:ph type="body" sz="quarter" idx="14"/>
          </p:nvPr>
        </p:nvSpPr>
        <p:spPr>
          <a:xfrm>
            <a:off x="5302183" y="2945495"/>
            <a:ext cx="1586973" cy="759823"/>
          </a:xfrm>
        </p:spPr>
        <p:txBody>
          <a:bodyPr/>
          <a:lstStyle/>
          <a:p>
            <a:r>
              <a:rPr lang="en-US" altLang="ja-JP" dirty="0"/>
              <a:t>yiine</a:t>
            </a:r>
            <a:endParaRPr kumimoji="1" lang="ja-JP" altLang="en-US" dirty="0"/>
          </a:p>
        </p:txBody>
      </p:sp>
    </p:spTree>
    <p:extLst>
      <p:ext uri="{BB962C8B-B14F-4D97-AF65-F5344CB8AC3E}">
        <p14:creationId xmlns:p14="http://schemas.microsoft.com/office/powerpoint/2010/main" val="4290064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2F8E1-822B-4E4E-8897-A029294E1B5D}"/>
              </a:ext>
            </a:extLst>
          </p:cNvPr>
          <p:cNvSpPr>
            <a:spLocks noGrp="1"/>
          </p:cNvSpPr>
          <p:nvPr>
            <p:ph type="title"/>
          </p:nvPr>
        </p:nvSpPr>
        <p:spPr>
          <a:xfrm>
            <a:off x="409606" y="403534"/>
            <a:ext cx="3632405" cy="450251"/>
          </a:xfrm>
        </p:spPr>
        <p:txBody>
          <a:bodyPr/>
          <a:lstStyle/>
          <a:p>
            <a:r>
              <a:rPr kumimoji="1" lang="en-US" altLang="ja-JP" dirty="0"/>
              <a:t>Table of Contents</a:t>
            </a:r>
          </a:p>
        </p:txBody>
      </p:sp>
      <p:sp>
        <p:nvSpPr>
          <p:cNvPr id="3" name="テキスト プレースホルダー 2">
            <a:extLst>
              <a:ext uri="{FF2B5EF4-FFF2-40B4-BE49-F238E27FC236}">
                <a16:creationId xmlns:a16="http://schemas.microsoft.com/office/drawing/2014/main" id="{37357F77-39F7-42C2-AB21-5511FE58030B}"/>
              </a:ext>
            </a:extLst>
          </p:cNvPr>
          <p:cNvSpPr>
            <a:spLocks noGrp="1"/>
          </p:cNvSpPr>
          <p:nvPr>
            <p:ph type="body" sz="quarter" idx="10"/>
          </p:nvPr>
        </p:nvSpPr>
        <p:spPr>
          <a:xfrm>
            <a:off x="409603" y="1223287"/>
            <a:ext cx="11520000" cy="5040000"/>
          </a:xfrm>
        </p:spPr>
        <p:txBody>
          <a:bodyPr>
            <a:noAutofit/>
          </a:bodyPr>
          <a:lstStyle/>
          <a:p>
            <a:pPr marL="171450" indent="-171450">
              <a:spcAft>
                <a:spcPts val="1800"/>
              </a:spcAft>
              <a:buFont typeface="Arial" panose="020B0604020202020204" pitchFamily="34" charset="0"/>
              <a:buChar char="•"/>
            </a:pPr>
            <a:r>
              <a:rPr lang="en-US" altLang="ja-JP" sz="2400" dirty="0"/>
              <a:t>yiine</a:t>
            </a:r>
            <a:r>
              <a:rPr lang="ja-JP" altLang="en-US" sz="2400" dirty="0"/>
              <a:t> とは</a:t>
            </a:r>
            <a:endParaRPr lang="en-US" altLang="ja-JP" sz="2400" dirty="0"/>
          </a:p>
          <a:p>
            <a:pPr marL="171450" indent="-171450">
              <a:spcAft>
                <a:spcPts val="1800"/>
              </a:spcAft>
              <a:buFont typeface="Arial" panose="020B0604020202020204" pitchFamily="34" charset="0"/>
              <a:buChar char="•"/>
            </a:pPr>
            <a:r>
              <a:rPr lang="ja-JP" altLang="en-US" sz="2400" dirty="0"/>
              <a:t>背景</a:t>
            </a:r>
            <a:endParaRPr lang="en-US" altLang="ja-JP" sz="2400" dirty="0"/>
          </a:p>
          <a:p>
            <a:pPr marL="171450" indent="-171450">
              <a:spcAft>
                <a:spcPts val="1800"/>
              </a:spcAft>
              <a:buFont typeface="Arial" panose="020B0604020202020204" pitchFamily="34" charset="0"/>
              <a:buChar char="•"/>
            </a:pPr>
            <a:r>
              <a:rPr lang="ja-JP" altLang="en-US" sz="2400" dirty="0"/>
              <a:t>期待する効果・メリット</a:t>
            </a:r>
            <a:endParaRPr lang="en-US" altLang="ja-JP" sz="2400" dirty="0"/>
          </a:p>
        </p:txBody>
      </p:sp>
    </p:spTree>
    <p:extLst>
      <p:ext uri="{BB962C8B-B14F-4D97-AF65-F5344CB8AC3E}">
        <p14:creationId xmlns:p14="http://schemas.microsoft.com/office/powerpoint/2010/main" val="40312646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2F8E1-822B-4E4E-8897-A029294E1B5D}"/>
              </a:ext>
            </a:extLst>
          </p:cNvPr>
          <p:cNvSpPr>
            <a:spLocks noGrp="1"/>
          </p:cNvSpPr>
          <p:nvPr>
            <p:ph type="title"/>
          </p:nvPr>
        </p:nvSpPr>
        <p:spPr>
          <a:xfrm>
            <a:off x="409606" y="403534"/>
            <a:ext cx="1758495" cy="450251"/>
          </a:xfrm>
        </p:spPr>
        <p:txBody>
          <a:bodyPr/>
          <a:lstStyle/>
          <a:p>
            <a:r>
              <a:rPr kumimoji="1" lang="en-US" altLang="ja-JP" dirty="0"/>
              <a:t>yiine </a:t>
            </a:r>
            <a:r>
              <a:rPr kumimoji="1" lang="ja-JP" altLang="en-US" dirty="0"/>
              <a:t>とは</a:t>
            </a:r>
          </a:p>
        </p:txBody>
      </p:sp>
      <p:sp>
        <p:nvSpPr>
          <p:cNvPr id="3" name="テキスト プレースホルダー 2">
            <a:extLst>
              <a:ext uri="{FF2B5EF4-FFF2-40B4-BE49-F238E27FC236}">
                <a16:creationId xmlns:a16="http://schemas.microsoft.com/office/drawing/2014/main" id="{37357F77-39F7-42C2-AB21-5511FE58030B}"/>
              </a:ext>
            </a:extLst>
          </p:cNvPr>
          <p:cNvSpPr>
            <a:spLocks noGrp="1"/>
          </p:cNvSpPr>
          <p:nvPr>
            <p:ph type="body" sz="quarter" idx="10"/>
          </p:nvPr>
        </p:nvSpPr>
        <p:spPr>
          <a:xfrm>
            <a:off x="409603" y="1223287"/>
            <a:ext cx="11520000" cy="5040000"/>
          </a:xfrm>
        </p:spPr>
        <p:txBody>
          <a:bodyPr>
            <a:noAutofit/>
          </a:bodyPr>
          <a:lstStyle/>
          <a:p>
            <a:pPr>
              <a:spcAft>
                <a:spcPts val="1800"/>
              </a:spcAft>
            </a:pPr>
            <a:r>
              <a:rPr lang="en-US" altLang="ja-JP" sz="3200" dirty="0"/>
              <a:t>『</a:t>
            </a:r>
            <a:r>
              <a:rPr lang="ja-JP" altLang="en-US" sz="3200" dirty="0">
                <a:latin typeface="UD デジタル 教科書体 NK-B" panose="02020700000000000000" pitchFamily="18" charset="-128"/>
                <a:ea typeface="UD デジタル 教科書体 NK-B" panose="02020700000000000000" pitchFamily="18" charset="-128"/>
              </a:rPr>
              <a:t>みなさん、日々の業務での</a:t>
            </a:r>
            <a:endParaRPr lang="en-US" altLang="ja-JP" sz="3200" dirty="0">
              <a:latin typeface="UD デジタル 教科書体 NK-B" panose="02020700000000000000" pitchFamily="18" charset="-128"/>
              <a:ea typeface="UD デジタル 教科書体 NK-B" panose="02020700000000000000" pitchFamily="18" charset="-128"/>
            </a:endParaRPr>
          </a:p>
          <a:p>
            <a:pPr>
              <a:spcAft>
                <a:spcPts val="1800"/>
              </a:spcAft>
            </a:pPr>
            <a:r>
              <a:rPr lang="en-US" altLang="ja-JP" sz="3200" dirty="0">
                <a:latin typeface="UD デジタル 教科書体 NK-B" panose="02020700000000000000" pitchFamily="18" charset="-128"/>
                <a:ea typeface="UD デジタル 教科書体 NK-B" panose="02020700000000000000" pitchFamily="18" charset="-128"/>
              </a:rPr>
              <a:t>	</a:t>
            </a:r>
            <a:r>
              <a:rPr lang="ja-JP" altLang="en-US" sz="3200" dirty="0">
                <a:latin typeface="UD デジタル 教科書体 NK-B" panose="02020700000000000000" pitchFamily="18" charset="-128"/>
                <a:ea typeface="UD デジタル 教科書体 NK-B" panose="02020700000000000000" pitchFamily="18" charset="-128"/>
              </a:rPr>
              <a:t>ちょっとした賞賛や感謝を相手に伝えること、できていますか？</a:t>
            </a:r>
            <a:r>
              <a:rPr lang="en-US" altLang="ja-JP" sz="3200" dirty="0"/>
              <a:t>』</a:t>
            </a:r>
            <a:endParaRPr lang="en-US" altLang="ja-JP" sz="2400" dirty="0"/>
          </a:p>
          <a:p>
            <a:pPr>
              <a:lnSpc>
                <a:spcPct val="150000"/>
              </a:lnSpc>
              <a:spcAft>
                <a:spcPts val="1800"/>
              </a:spcAft>
            </a:pPr>
            <a:r>
              <a:rPr lang="en-US" altLang="ja-JP" sz="2400" dirty="0"/>
              <a:t>2019</a:t>
            </a:r>
            <a:r>
              <a:rPr lang="ja-JP" altLang="en-US" sz="2400" dirty="0"/>
              <a:t>年末の新型コロナウイルス感染症（</a:t>
            </a:r>
            <a:r>
              <a:rPr lang="en-US" altLang="ja-JP" sz="2400" dirty="0"/>
              <a:t>COVID-19</a:t>
            </a:r>
            <a:r>
              <a:rPr lang="ja-JP" altLang="en-US" sz="2400" dirty="0"/>
              <a:t>）の流行により</a:t>
            </a:r>
            <a:endParaRPr lang="en-US" altLang="ja-JP" sz="2400" dirty="0"/>
          </a:p>
          <a:p>
            <a:pPr>
              <a:spcAft>
                <a:spcPts val="1800"/>
              </a:spcAft>
            </a:pPr>
            <a:r>
              <a:rPr lang="ja-JP" altLang="en-US" sz="2400" dirty="0"/>
              <a:t>リモートで業務を行ったり、直接の会話や一緒に食事などの機会が減ってしまいました</a:t>
            </a:r>
            <a:endParaRPr lang="en-US" altLang="ja-JP" sz="2400" dirty="0"/>
          </a:p>
          <a:p>
            <a:pPr>
              <a:lnSpc>
                <a:spcPct val="200000"/>
              </a:lnSpc>
              <a:spcAft>
                <a:spcPts val="1800"/>
              </a:spcAft>
            </a:pPr>
            <a:r>
              <a:rPr lang="ja-JP" altLang="en-US" sz="2400" dirty="0"/>
              <a:t>それにより、これまで日常的に行われていた 「あの件、ありがとう」「それ、いいね」といった</a:t>
            </a:r>
            <a:endParaRPr lang="en-US" altLang="ja-JP" sz="2400" dirty="0"/>
          </a:p>
          <a:p>
            <a:pPr>
              <a:spcAft>
                <a:spcPts val="1800"/>
              </a:spcAft>
            </a:pPr>
            <a:r>
              <a:rPr lang="ja-JP" altLang="en-US" sz="2400" dirty="0"/>
              <a:t>ちょっとした感謝や賞賛を伝える機会が失われてしまったのではないでしょうか</a:t>
            </a:r>
            <a:endParaRPr lang="en-US" altLang="ja-JP" sz="2400" dirty="0"/>
          </a:p>
          <a:p>
            <a:pPr>
              <a:lnSpc>
                <a:spcPct val="200000"/>
              </a:lnSpc>
              <a:spcAft>
                <a:spcPts val="1800"/>
              </a:spcAft>
            </a:pPr>
            <a:r>
              <a:rPr lang="ja-JP" altLang="en-US" sz="2400" b="1" dirty="0"/>
              <a:t>それを取り戻し、賞賛や感謝の輪をコロナ以前よりさらに広げるのが </a:t>
            </a:r>
            <a:r>
              <a:rPr lang="en-US" altLang="ja-JP" sz="2400" b="1" dirty="0"/>
              <a:t>yiine </a:t>
            </a:r>
            <a:r>
              <a:rPr lang="ja-JP" altLang="en-US" sz="2400" b="1" dirty="0"/>
              <a:t>です！！</a:t>
            </a:r>
            <a:endParaRPr lang="en-US" altLang="ja-JP" sz="2400" b="1" dirty="0"/>
          </a:p>
        </p:txBody>
      </p:sp>
    </p:spTree>
    <p:extLst>
      <p:ext uri="{BB962C8B-B14F-4D97-AF65-F5344CB8AC3E}">
        <p14:creationId xmlns:p14="http://schemas.microsoft.com/office/powerpoint/2010/main" val="3989838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思考の吹き出し: 雲形 28">
            <a:extLst>
              <a:ext uri="{FF2B5EF4-FFF2-40B4-BE49-F238E27FC236}">
                <a16:creationId xmlns:a16="http://schemas.microsoft.com/office/drawing/2014/main" id="{F39DC0C2-046B-4CFB-8222-9C507AD4B9DF}"/>
              </a:ext>
            </a:extLst>
          </p:cNvPr>
          <p:cNvSpPr/>
          <p:nvPr/>
        </p:nvSpPr>
        <p:spPr>
          <a:xfrm>
            <a:off x="7113044" y="2889277"/>
            <a:ext cx="4669353" cy="2319341"/>
          </a:xfrm>
          <a:prstGeom prst="cloudCallout">
            <a:avLst>
              <a:gd name="adj1" fmla="val -49840"/>
              <a:gd name="adj2" fmla="val 62480"/>
            </a:avLst>
          </a:prstGeom>
          <a:solidFill>
            <a:schemeClr val="bg1">
              <a:lumMod val="95000"/>
            </a:schemeClr>
          </a:solidFill>
          <a:ln w="9525">
            <a:solidFill>
              <a:schemeClr val="bg1">
                <a:lumMod val="75000"/>
              </a:schemeClr>
            </a:solid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80000" rIns="180000" bIns="0" rtlCol="0" anchor="ctr"/>
          <a:lstStyle/>
          <a:p>
            <a:pPr algn="l" defTabSz="914400">
              <a:lnSpc>
                <a:spcPct val="120000"/>
              </a:lnSpc>
            </a:pPr>
            <a:endPar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p:txBody>
      </p:sp>
      <p:sp>
        <p:nvSpPr>
          <p:cNvPr id="2" name="タイトル 1">
            <a:extLst>
              <a:ext uri="{FF2B5EF4-FFF2-40B4-BE49-F238E27FC236}">
                <a16:creationId xmlns:a16="http://schemas.microsoft.com/office/drawing/2014/main" id="{5472F8E1-822B-4E4E-8897-A029294E1B5D}"/>
              </a:ext>
            </a:extLst>
          </p:cNvPr>
          <p:cNvSpPr>
            <a:spLocks noGrp="1"/>
          </p:cNvSpPr>
          <p:nvPr>
            <p:ph type="title"/>
          </p:nvPr>
        </p:nvSpPr>
        <p:spPr>
          <a:xfrm>
            <a:off x="409606" y="403534"/>
            <a:ext cx="1758495" cy="450251"/>
          </a:xfrm>
        </p:spPr>
        <p:txBody>
          <a:bodyPr/>
          <a:lstStyle/>
          <a:p>
            <a:r>
              <a:rPr kumimoji="1" lang="en-US" altLang="ja-JP" dirty="0"/>
              <a:t>yiine </a:t>
            </a:r>
            <a:r>
              <a:rPr kumimoji="1" lang="ja-JP" altLang="en-US" dirty="0"/>
              <a:t>とは</a:t>
            </a:r>
          </a:p>
        </p:txBody>
      </p:sp>
      <p:sp>
        <p:nvSpPr>
          <p:cNvPr id="3" name="テキスト プレースホルダー 2">
            <a:extLst>
              <a:ext uri="{FF2B5EF4-FFF2-40B4-BE49-F238E27FC236}">
                <a16:creationId xmlns:a16="http://schemas.microsoft.com/office/drawing/2014/main" id="{37357F77-39F7-42C2-AB21-5511FE58030B}"/>
              </a:ext>
            </a:extLst>
          </p:cNvPr>
          <p:cNvSpPr>
            <a:spLocks noGrp="1"/>
          </p:cNvSpPr>
          <p:nvPr>
            <p:ph type="body" sz="quarter" idx="10"/>
          </p:nvPr>
        </p:nvSpPr>
        <p:spPr>
          <a:xfrm>
            <a:off x="409603" y="1223287"/>
            <a:ext cx="11520000" cy="5040000"/>
          </a:xfrm>
        </p:spPr>
        <p:txBody>
          <a:bodyPr>
            <a:noAutofit/>
          </a:bodyPr>
          <a:lstStyle/>
          <a:p>
            <a:pPr marL="171450" indent="-171450">
              <a:spcAft>
                <a:spcPts val="1800"/>
              </a:spcAft>
              <a:buFont typeface="Arial" panose="020B0604020202020204" pitchFamily="34" charset="0"/>
              <a:buChar char="•"/>
            </a:pPr>
            <a:r>
              <a:rPr lang="ja-JP" altLang="en-US" sz="2400" dirty="0"/>
              <a:t>日々の業務で感じた賞賛や感謝、いわゆる「いいね👍」を気軽に伝えることができる</a:t>
            </a:r>
            <a:endParaRPr lang="en-US" altLang="ja-JP" sz="2400" dirty="0"/>
          </a:p>
          <a:p>
            <a:pPr marL="171450" indent="-171450">
              <a:spcAft>
                <a:spcPts val="1800"/>
              </a:spcAft>
              <a:buFont typeface="Arial" panose="020B0604020202020204" pitchFamily="34" charset="0"/>
              <a:buChar char="•"/>
            </a:pPr>
            <a:r>
              <a:rPr lang="ja-JP" altLang="en-US" sz="2400" dirty="0"/>
              <a:t>メンバーが送った賞賛や感謝をタイムラインで見て、</a:t>
            </a:r>
            <a:r>
              <a:rPr lang="en-US" altLang="ja-JP" sz="2400" dirty="0"/>
              <a:t>Like</a:t>
            </a:r>
            <a:r>
              <a:rPr lang="ja-JP" altLang="en-US" sz="2400" dirty="0"/>
              <a:t> や </a:t>
            </a:r>
            <a:r>
              <a:rPr lang="en-US" altLang="ja-JP" sz="2400" dirty="0"/>
              <a:t>Reply</a:t>
            </a:r>
            <a:r>
              <a:rPr lang="ja-JP" altLang="en-US" sz="2400" dirty="0"/>
              <a:t> ができる</a:t>
            </a:r>
            <a:endParaRPr lang="en-US" altLang="ja-JP" sz="2400" dirty="0"/>
          </a:p>
          <a:p>
            <a:pPr marL="171450" indent="-171450">
              <a:spcAft>
                <a:spcPts val="1800"/>
              </a:spcAft>
              <a:buFont typeface="Arial" panose="020B0604020202020204" pitchFamily="34" charset="0"/>
              <a:buChar char="•"/>
            </a:pPr>
            <a:r>
              <a:rPr lang="ja-JP" altLang="en-US" sz="2400" dirty="0"/>
              <a:t>送った賞賛や感謝のエピソードを披露する「</a:t>
            </a:r>
            <a:r>
              <a:rPr lang="en-US" altLang="ja-JP" sz="2400" b="1" u="sng" dirty="0"/>
              <a:t>KUDOS</a:t>
            </a:r>
            <a:r>
              <a:rPr lang="ja-JP" altLang="en-US" sz="2400" dirty="0"/>
              <a:t>」が開催できる</a:t>
            </a:r>
            <a:endParaRPr lang="en-US" altLang="ja-JP" sz="2400" dirty="0"/>
          </a:p>
          <a:p>
            <a:pPr marL="171450" indent="-171450">
              <a:spcAft>
                <a:spcPts val="1800"/>
              </a:spcAft>
              <a:buFont typeface="Arial" panose="020B0604020202020204" pitchFamily="34" charset="0"/>
              <a:buChar char="•"/>
            </a:pPr>
            <a:endParaRPr kumimoji="1" lang="en-US" altLang="ja-JP" sz="2400" dirty="0"/>
          </a:p>
        </p:txBody>
      </p:sp>
      <p:cxnSp>
        <p:nvCxnSpPr>
          <p:cNvPr id="6" name="直線矢印コネクタ 5">
            <a:extLst>
              <a:ext uri="{FF2B5EF4-FFF2-40B4-BE49-F238E27FC236}">
                <a16:creationId xmlns:a16="http://schemas.microsoft.com/office/drawing/2014/main" id="{720801C3-41A6-4B0D-ADFC-622E6646E7BB}"/>
              </a:ext>
            </a:extLst>
          </p:cNvPr>
          <p:cNvCxnSpPr>
            <a:cxnSpLocks/>
            <a:stCxn id="82" idx="1"/>
            <a:endCxn id="84" idx="1"/>
          </p:cNvCxnSpPr>
          <p:nvPr/>
        </p:nvCxnSpPr>
        <p:spPr>
          <a:xfrm flipV="1">
            <a:off x="1163054" y="3622193"/>
            <a:ext cx="1691717" cy="894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627813A4-2F92-46A5-9244-30BAE09D5817}"/>
              </a:ext>
            </a:extLst>
          </p:cNvPr>
          <p:cNvCxnSpPr>
            <a:cxnSpLocks/>
            <a:stCxn id="81" idx="0"/>
            <a:endCxn id="82" idx="1"/>
          </p:cNvCxnSpPr>
          <p:nvPr/>
        </p:nvCxnSpPr>
        <p:spPr>
          <a:xfrm flipH="1" flipV="1">
            <a:off x="1163054" y="4516715"/>
            <a:ext cx="1676258" cy="904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A050BE88-B61B-41DB-8E40-BBB261E8E9CE}"/>
              </a:ext>
            </a:extLst>
          </p:cNvPr>
          <p:cNvCxnSpPr>
            <a:cxnSpLocks/>
            <a:stCxn id="84" idx="2"/>
            <a:endCxn id="79" idx="0"/>
          </p:cNvCxnSpPr>
          <p:nvPr/>
        </p:nvCxnSpPr>
        <p:spPr>
          <a:xfrm>
            <a:off x="3098663" y="3982193"/>
            <a:ext cx="1697" cy="1146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グループ化 50">
            <a:extLst>
              <a:ext uri="{FF2B5EF4-FFF2-40B4-BE49-F238E27FC236}">
                <a16:creationId xmlns:a16="http://schemas.microsoft.com/office/drawing/2014/main" id="{144096B1-5BD6-4C44-9EB9-036CDC6A42A8}"/>
              </a:ext>
            </a:extLst>
          </p:cNvPr>
          <p:cNvGrpSpPr/>
          <p:nvPr/>
        </p:nvGrpSpPr>
        <p:grpSpPr>
          <a:xfrm>
            <a:off x="2736926" y="5128735"/>
            <a:ext cx="605628" cy="720000"/>
            <a:chOff x="3301305" y="5486140"/>
            <a:chExt cx="605628" cy="720000"/>
          </a:xfrm>
        </p:grpSpPr>
        <p:pic>
          <p:nvPicPr>
            <p:cNvPr id="79" name="グラフィックス 78">
              <a:extLst>
                <a:ext uri="{FF2B5EF4-FFF2-40B4-BE49-F238E27FC236}">
                  <a16:creationId xmlns:a16="http://schemas.microsoft.com/office/drawing/2014/main" id="{8F62FBBC-3C0F-4AA0-891D-46B34873F1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22545" y="5486140"/>
              <a:ext cx="484388" cy="720000"/>
            </a:xfrm>
            <a:prstGeom prst="rect">
              <a:avLst/>
            </a:prstGeom>
          </p:spPr>
        </p:pic>
        <p:pic>
          <p:nvPicPr>
            <p:cNvPr id="81" name="グラフィックス 80">
              <a:extLst>
                <a:ext uri="{FF2B5EF4-FFF2-40B4-BE49-F238E27FC236}">
                  <a16:creationId xmlns:a16="http://schemas.microsoft.com/office/drawing/2014/main" id="{E6024492-A667-472F-8C81-BE1A47C7A7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01305" y="5779119"/>
              <a:ext cx="204771" cy="322584"/>
            </a:xfrm>
            <a:prstGeom prst="rect">
              <a:avLst/>
            </a:prstGeom>
          </p:spPr>
        </p:pic>
      </p:grpSp>
      <p:grpSp>
        <p:nvGrpSpPr>
          <p:cNvPr id="52" name="グループ化 51">
            <a:extLst>
              <a:ext uri="{FF2B5EF4-FFF2-40B4-BE49-F238E27FC236}">
                <a16:creationId xmlns:a16="http://schemas.microsoft.com/office/drawing/2014/main" id="{B4D39FF5-50C4-4CA3-A1D8-6B6A45D73871}"/>
              </a:ext>
            </a:extLst>
          </p:cNvPr>
          <p:cNvGrpSpPr/>
          <p:nvPr/>
        </p:nvGrpSpPr>
        <p:grpSpPr>
          <a:xfrm>
            <a:off x="680431" y="4156715"/>
            <a:ext cx="597924" cy="764761"/>
            <a:chOff x="1154621" y="4479438"/>
            <a:chExt cx="597924" cy="764761"/>
          </a:xfrm>
        </p:grpSpPr>
        <p:pic>
          <p:nvPicPr>
            <p:cNvPr id="82" name="グラフィックス 81">
              <a:extLst>
                <a:ext uri="{FF2B5EF4-FFF2-40B4-BE49-F238E27FC236}">
                  <a16:creationId xmlns:a16="http://schemas.microsoft.com/office/drawing/2014/main" id="{8D783373-3949-40ED-AAA4-95CE78D141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154621" y="4479438"/>
              <a:ext cx="482623" cy="720000"/>
            </a:xfrm>
            <a:prstGeom prst="rect">
              <a:avLst/>
            </a:prstGeom>
          </p:spPr>
        </p:pic>
        <p:pic>
          <p:nvPicPr>
            <p:cNvPr id="70" name="グラフィックス 69">
              <a:extLst>
                <a:ext uri="{FF2B5EF4-FFF2-40B4-BE49-F238E27FC236}">
                  <a16:creationId xmlns:a16="http://schemas.microsoft.com/office/drawing/2014/main" id="{F040EB6C-1D29-43AA-8FB6-665C3E6597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5431" y="4956199"/>
              <a:ext cx="287114" cy="288000"/>
            </a:xfrm>
            <a:prstGeom prst="rect">
              <a:avLst/>
            </a:prstGeom>
          </p:spPr>
        </p:pic>
      </p:grpSp>
      <p:grpSp>
        <p:nvGrpSpPr>
          <p:cNvPr id="53" name="グループ化 52">
            <a:extLst>
              <a:ext uri="{FF2B5EF4-FFF2-40B4-BE49-F238E27FC236}">
                <a16:creationId xmlns:a16="http://schemas.microsoft.com/office/drawing/2014/main" id="{7A222CBD-F153-48FE-9626-30F3F365BD60}"/>
              </a:ext>
            </a:extLst>
          </p:cNvPr>
          <p:cNvGrpSpPr/>
          <p:nvPr/>
        </p:nvGrpSpPr>
        <p:grpSpPr>
          <a:xfrm>
            <a:off x="2795951" y="3158286"/>
            <a:ext cx="546603" cy="823907"/>
            <a:chOff x="3120928" y="3548428"/>
            <a:chExt cx="546603" cy="823907"/>
          </a:xfrm>
        </p:grpSpPr>
        <p:pic>
          <p:nvPicPr>
            <p:cNvPr id="84" name="グラフィックス 83">
              <a:extLst>
                <a:ext uri="{FF2B5EF4-FFF2-40B4-BE49-F238E27FC236}">
                  <a16:creationId xmlns:a16="http://schemas.microsoft.com/office/drawing/2014/main" id="{04C2A0EF-5226-4829-93B2-C6D650A8A8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79748" y="3652335"/>
              <a:ext cx="487783" cy="720000"/>
            </a:xfrm>
            <a:prstGeom prst="rect">
              <a:avLst/>
            </a:prstGeom>
          </p:spPr>
        </p:pic>
        <p:pic>
          <p:nvPicPr>
            <p:cNvPr id="85" name="グラフィックス 84">
              <a:extLst>
                <a:ext uri="{FF2B5EF4-FFF2-40B4-BE49-F238E27FC236}">
                  <a16:creationId xmlns:a16="http://schemas.microsoft.com/office/drawing/2014/main" id="{878AA0CE-FBBB-4D92-A4FB-7146D4538C0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20928" y="3548428"/>
              <a:ext cx="260302" cy="192397"/>
            </a:xfrm>
            <a:prstGeom prst="rect">
              <a:avLst/>
            </a:prstGeom>
          </p:spPr>
        </p:pic>
      </p:grpSp>
      <p:pic>
        <p:nvPicPr>
          <p:cNvPr id="1028" name="Picture 4">
            <a:extLst>
              <a:ext uri="{FF2B5EF4-FFF2-40B4-BE49-F238E27FC236}">
                <a16:creationId xmlns:a16="http://schemas.microsoft.com/office/drawing/2014/main" id="{58866C5F-D6FA-4CF4-8806-083A57D5620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5349" y="4054193"/>
            <a:ext cx="2880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9FB1B34-B724-472C-AAF6-2D6AF5E94C5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7568" y="4143096"/>
            <a:ext cx="2880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9CA121B-6494-4CA0-B708-40AD09CD8AB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41777" y="4979576"/>
            <a:ext cx="288000" cy="2880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グループ化 4">
            <a:extLst>
              <a:ext uri="{FF2B5EF4-FFF2-40B4-BE49-F238E27FC236}">
                <a16:creationId xmlns:a16="http://schemas.microsoft.com/office/drawing/2014/main" id="{375A2FD0-2878-4AD0-8732-47592EA8F332}"/>
              </a:ext>
            </a:extLst>
          </p:cNvPr>
          <p:cNvGrpSpPr/>
          <p:nvPr/>
        </p:nvGrpSpPr>
        <p:grpSpPr>
          <a:xfrm flipH="1">
            <a:off x="6421242" y="5052962"/>
            <a:ext cx="689205" cy="795773"/>
            <a:chOff x="5659533" y="4658485"/>
            <a:chExt cx="689205" cy="795773"/>
          </a:xfrm>
        </p:grpSpPr>
        <p:pic>
          <p:nvPicPr>
            <p:cNvPr id="26" name="グラフィックス 25">
              <a:extLst>
                <a:ext uri="{FF2B5EF4-FFF2-40B4-BE49-F238E27FC236}">
                  <a16:creationId xmlns:a16="http://schemas.microsoft.com/office/drawing/2014/main" id="{57017861-C885-4803-8CA3-3289EB45A93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706235" y="4734258"/>
              <a:ext cx="487784" cy="720000"/>
            </a:xfrm>
            <a:prstGeom prst="rect">
              <a:avLst/>
            </a:prstGeom>
          </p:spPr>
        </p:pic>
        <p:pic>
          <p:nvPicPr>
            <p:cNvPr id="27" name="グラフィックス 26">
              <a:extLst>
                <a:ext uri="{FF2B5EF4-FFF2-40B4-BE49-F238E27FC236}">
                  <a16:creationId xmlns:a16="http://schemas.microsoft.com/office/drawing/2014/main" id="{81504E62-7A27-471A-9373-59FDE5544BF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659533" y="4658485"/>
              <a:ext cx="164285" cy="206312"/>
            </a:xfrm>
            <a:prstGeom prst="rect">
              <a:avLst/>
            </a:prstGeom>
          </p:spPr>
        </p:pic>
        <p:pic>
          <p:nvPicPr>
            <p:cNvPr id="28" name="グラフィックス 27">
              <a:extLst>
                <a:ext uri="{FF2B5EF4-FFF2-40B4-BE49-F238E27FC236}">
                  <a16:creationId xmlns:a16="http://schemas.microsoft.com/office/drawing/2014/main" id="{6F89CEC5-6C8C-438A-91F2-CD61F25B059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203556" y="4726160"/>
              <a:ext cx="145182" cy="240697"/>
            </a:xfrm>
            <a:prstGeom prst="rect">
              <a:avLst/>
            </a:prstGeom>
          </p:spPr>
        </p:pic>
      </p:grpSp>
      <p:cxnSp>
        <p:nvCxnSpPr>
          <p:cNvPr id="30" name="直線コネクタ 29">
            <a:extLst>
              <a:ext uri="{FF2B5EF4-FFF2-40B4-BE49-F238E27FC236}">
                <a16:creationId xmlns:a16="http://schemas.microsoft.com/office/drawing/2014/main" id="{453F1B48-5992-4B47-9472-2F3929CB0513}"/>
              </a:ext>
            </a:extLst>
          </p:cNvPr>
          <p:cNvCxnSpPr>
            <a:cxnSpLocks/>
          </p:cNvCxnSpPr>
          <p:nvPr/>
        </p:nvCxnSpPr>
        <p:spPr>
          <a:xfrm>
            <a:off x="5855744" y="2828546"/>
            <a:ext cx="0" cy="3245767"/>
          </a:xfrm>
          <a:prstGeom prst="line">
            <a:avLst/>
          </a:prstGeom>
        </p:spPr>
        <p:style>
          <a:lnRef idx="1">
            <a:schemeClr val="dk1"/>
          </a:lnRef>
          <a:fillRef idx="0">
            <a:schemeClr val="dk1"/>
          </a:fillRef>
          <a:effectRef idx="0">
            <a:schemeClr val="dk1"/>
          </a:effectRef>
          <a:fontRef idx="minor">
            <a:schemeClr val="tx1"/>
          </a:fontRef>
        </p:style>
      </p:cxnSp>
      <p:grpSp>
        <p:nvGrpSpPr>
          <p:cNvPr id="17" name="グループ化 16">
            <a:extLst>
              <a:ext uri="{FF2B5EF4-FFF2-40B4-BE49-F238E27FC236}">
                <a16:creationId xmlns:a16="http://schemas.microsoft.com/office/drawing/2014/main" id="{01239B97-D6A2-4A19-AEC4-FD357C38FED6}"/>
              </a:ext>
            </a:extLst>
          </p:cNvPr>
          <p:cNvGrpSpPr/>
          <p:nvPr/>
        </p:nvGrpSpPr>
        <p:grpSpPr>
          <a:xfrm>
            <a:off x="4599657" y="5128735"/>
            <a:ext cx="487784" cy="720000"/>
            <a:chOff x="3821119" y="6012653"/>
            <a:chExt cx="487784" cy="720000"/>
          </a:xfrm>
        </p:grpSpPr>
        <p:pic>
          <p:nvPicPr>
            <p:cNvPr id="65" name="グラフィックス 64">
              <a:extLst>
                <a:ext uri="{FF2B5EF4-FFF2-40B4-BE49-F238E27FC236}">
                  <a16:creationId xmlns:a16="http://schemas.microsoft.com/office/drawing/2014/main" id="{06C873CA-AD18-4C80-89EF-D26035D0B19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821119" y="6012653"/>
              <a:ext cx="487784" cy="720000"/>
            </a:xfrm>
            <a:prstGeom prst="rect">
              <a:avLst/>
            </a:prstGeom>
          </p:spPr>
        </p:pic>
        <p:pic>
          <p:nvPicPr>
            <p:cNvPr id="66" name="グラフィックス 65">
              <a:extLst>
                <a:ext uri="{FF2B5EF4-FFF2-40B4-BE49-F238E27FC236}">
                  <a16:creationId xmlns:a16="http://schemas.microsoft.com/office/drawing/2014/main" id="{7C1C8958-2252-47D4-BF72-28ADDF4E65A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079279" y="6119451"/>
              <a:ext cx="202501" cy="180000"/>
            </a:xfrm>
            <a:prstGeom prst="rect">
              <a:avLst/>
            </a:prstGeom>
          </p:spPr>
        </p:pic>
      </p:grpSp>
      <p:sp>
        <p:nvSpPr>
          <p:cNvPr id="4" name="吹き出し: 円形 3">
            <a:extLst>
              <a:ext uri="{FF2B5EF4-FFF2-40B4-BE49-F238E27FC236}">
                <a16:creationId xmlns:a16="http://schemas.microsoft.com/office/drawing/2014/main" id="{A6CA3D6C-6D2E-411F-914F-A84A5EED7726}"/>
              </a:ext>
            </a:extLst>
          </p:cNvPr>
          <p:cNvSpPr/>
          <p:nvPr/>
        </p:nvSpPr>
        <p:spPr>
          <a:xfrm>
            <a:off x="1163101" y="3785312"/>
            <a:ext cx="576000" cy="432000"/>
          </a:xfrm>
          <a:prstGeom prst="wedgeEllipseCallout">
            <a:avLst/>
          </a:prstGeom>
          <a:solidFill>
            <a:schemeClr val="bg1">
              <a:lumMod val="95000"/>
            </a:schemeClr>
          </a:solidFill>
          <a:ln w="9525">
            <a:solidFill>
              <a:schemeClr val="bg1">
                <a:lumMod val="75000"/>
              </a:schemeClr>
            </a:solid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defTabSz="914400">
              <a:lnSpc>
                <a:spcPct val="120000"/>
              </a:lnSpc>
            </a:pP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Thx</a:t>
            </a:r>
            <a:endPar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p:txBody>
      </p:sp>
      <p:sp>
        <p:nvSpPr>
          <p:cNvPr id="63" name="吹き出し: 円形 62">
            <a:extLst>
              <a:ext uri="{FF2B5EF4-FFF2-40B4-BE49-F238E27FC236}">
                <a16:creationId xmlns:a16="http://schemas.microsoft.com/office/drawing/2014/main" id="{FF1566AC-898A-4CA9-BAF0-57AA36629B80}"/>
              </a:ext>
            </a:extLst>
          </p:cNvPr>
          <p:cNvSpPr/>
          <p:nvPr/>
        </p:nvSpPr>
        <p:spPr>
          <a:xfrm>
            <a:off x="6071629" y="4226450"/>
            <a:ext cx="729273" cy="532712"/>
          </a:xfrm>
          <a:prstGeom prst="wedgeEllipseCallout">
            <a:avLst>
              <a:gd name="adj1" fmla="val 26186"/>
              <a:gd name="adj2" fmla="val 64288"/>
            </a:avLst>
          </a:prstGeom>
          <a:solidFill>
            <a:schemeClr val="bg1">
              <a:lumMod val="95000"/>
            </a:schemeClr>
          </a:solidFill>
          <a:ln w="9525">
            <a:solidFill>
              <a:schemeClr val="bg1">
                <a:lumMod val="75000"/>
              </a:schemeClr>
            </a:solid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defTabSz="914400">
              <a:lnSpc>
                <a:spcPct val="120000"/>
              </a:lnSpc>
            </a:pP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Special</a:t>
            </a:r>
          </a:p>
          <a:p>
            <a:pPr algn="ctr" defTabSz="914400">
              <a:lnSpc>
                <a:spcPct val="120000"/>
              </a:lnSpc>
            </a:pP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Thanks</a:t>
            </a:r>
            <a:endPar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p:txBody>
      </p:sp>
      <p:sp>
        <p:nvSpPr>
          <p:cNvPr id="68" name="吹き出し: 円形 67">
            <a:extLst>
              <a:ext uri="{FF2B5EF4-FFF2-40B4-BE49-F238E27FC236}">
                <a16:creationId xmlns:a16="http://schemas.microsoft.com/office/drawing/2014/main" id="{928F9098-A3D1-4A89-9EB1-21E3F9E1A584}"/>
              </a:ext>
            </a:extLst>
          </p:cNvPr>
          <p:cNvSpPr/>
          <p:nvPr/>
        </p:nvSpPr>
        <p:spPr>
          <a:xfrm>
            <a:off x="2429611" y="4624218"/>
            <a:ext cx="576000" cy="432000"/>
          </a:xfrm>
          <a:prstGeom prst="wedgeEllipseCallout">
            <a:avLst/>
          </a:prstGeom>
          <a:solidFill>
            <a:schemeClr val="bg1">
              <a:lumMod val="95000"/>
            </a:schemeClr>
          </a:solidFill>
          <a:ln w="9525">
            <a:solidFill>
              <a:schemeClr val="bg1">
                <a:lumMod val="75000"/>
              </a:schemeClr>
            </a:solid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defTabSz="914400">
              <a:lnSpc>
                <a:spcPct val="120000"/>
              </a:lnSpc>
            </a:pP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Like</a:t>
            </a:r>
            <a:endPar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p:txBody>
      </p:sp>
      <p:cxnSp>
        <p:nvCxnSpPr>
          <p:cNvPr id="71" name="直線矢印コネクタ 70">
            <a:extLst>
              <a:ext uri="{FF2B5EF4-FFF2-40B4-BE49-F238E27FC236}">
                <a16:creationId xmlns:a16="http://schemas.microsoft.com/office/drawing/2014/main" id="{404FA34D-ADCB-4FE0-B929-CB2F9E1C1ED7}"/>
              </a:ext>
            </a:extLst>
          </p:cNvPr>
          <p:cNvCxnSpPr>
            <a:cxnSpLocks/>
          </p:cNvCxnSpPr>
          <p:nvPr/>
        </p:nvCxnSpPr>
        <p:spPr>
          <a:xfrm>
            <a:off x="3342554" y="5598463"/>
            <a:ext cx="12571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FAF9EA87-25CC-44FB-B541-EE178020481A}"/>
              </a:ext>
            </a:extLst>
          </p:cNvPr>
          <p:cNvCxnSpPr>
            <a:cxnSpLocks/>
          </p:cNvCxnSpPr>
          <p:nvPr/>
        </p:nvCxnSpPr>
        <p:spPr>
          <a:xfrm flipH="1">
            <a:off x="3342554" y="5476543"/>
            <a:ext cx="12571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7" name="Picture 6">
            <a:extLst>
              <a:ext uri="{FF2B5EF4-FFF2-40B4-BE49-F238E27FC236}">
                <a16:creationId xmlns:a16="http://schemas.microsoft.com/office/drawing/2014/main" id="{1E08633A-C306-46BB-9D2A-D854CA37393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56861" y="5131976"/>
            <a:ext cx="288000" cy="288000"/>
          </a:xfrm>
          <a:prstGeom prst="rect">
            <a:avLst/>
          </a:prstGeom>
          <a:noFill/>
          <a:extLst>
            <a:ext uri="{909E8E84-426E-40DD-AFC4-6F175D3DCCD1}">
              <a14:hiddenFill xmlns:a14="http://schemas.microsoft.com/office/drawing/2010/main">
                <a:solidFill>
                  <a:srgbClr val="FFFFFF"/>
                </a:solidFill>
              </a14:hiddenFill>
            </a:ext>
          </a:extLst>
        </p:spPr>
      </p:pic>
      <p:sp>
        <p:nvSpPr>
          <p:cNvPr id="75" name="吹き出し: 円形 74">
            <a:extLst>
              <a:ext uri="{FF2B5EF4-FFF2-40B4-BE49-F238E27FC236}">
                <a16:creationId xmlns:a16="http://schemas.microsoft.com/office/drawing/2014/main" id="{CDEEC30A-BAD2-45B1-AB89-299CDEC8C6A5}"/>
              </a:ext>
            </a:extLst>
          </p:cNvPr>
          <p:cNvSpPr/>
          <p:nvPr/>
        </p:nvSpPr>
        <p:spPr>
          <a:xfrm>
            <a:off x="4244695" y="4776618"/>
            <a:ext cx="576000" cy="432000"/>
          </a:xfrm>
          <a:prstGeom prst="wedgeEllipseCallout">
            <a:avLst/>
          </a:prstGeom>
          <a:solidFill>
            <a:schemeClr val="bg1">
              <a:lumMod val="95000"/>
            </a:schemeClr>
          </a:solidFill>
          <a:ln w="9525">
            <a:solidFill>
              <a:schemeClr val="bg1">
                <a:lumMod val="75000"/>
              </a:schemeClr>
            </a:solid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defTabSz="914400">
              <a:lnSpc>
                <a:spcPct val="120000"/>
              </a:lnSpc>
            </a:pP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Thx</a:t>
            </a:r>
            <a:endPar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p:txBody>
      </p:sp>
      <p:pic>
        <p:nvPicPr>
          <p:cNvPr id="88" name="Picture 8">
            <a:extLst>
              <a:ext uri="{FF2B5EF4-FFF2-40B4-BE49-F238E27FC236}">
                <a16:creationId xmlns:a16="http://schemas.microsoft.com/office/drawing/2014/main" id="{1A1C13FA-EFDF-469C-AC69-3CCB5F80604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56009" y="5627175"/>
            <a:ext cx="288000" cy="288000"/>
          </a:xfrm>
          <a:prstGeom prst="rect">
            <a:avLst/>
          </a:prstGeom>
          <a:noFill/>
          <a:extLst>
            <a:ext uri="{909E8E84-426E-40DD-AFC4-6F175D3DCCD1}">
              <a14:hiddenFill xmlns:a14="http://schemas.microsoft.com/office/drawing/2010/main">
                <a:solidFill>
                  <a:srgbClr val="FFFFFF"/>
                </a:solidFill>
              </a14:hiddenFill>
            </a:ext>
          </a:extLst>
        </p:spPr>
      </p:pic>
      <p:sp>
        <p:nvSpPr>
          <p:cNvPr id="78" name="吹き出し: 円形 77">
            <a:extLst>
              <a:ext uri="{FF2B5EF4-FFF2-40B4-BE49-F238E27FC236}">
                <a16:creationId xmlns:a16="http://schemas.microsoft.com/office/drawing/2014/main" id="{A4675328-BEBB-4438-9A1F-D03B258EB8CE}"/>
              </a:ext>
            </a:extLst>
          </p:cNvPr>
          <p:cNvSpPr/>
          <p:nvPr/>
        </p:nvSpPr>
        <p:spPr>
          <a:xfrm>
            <a:off x="3197559" y="5796730"/>
            <a:ext cx="576000" cy="432000"/>
          </a:xfrm>
          <a:prstGeom prst="wedgeEllipseCallout">
            <a:avLst>
              <a:gd name="adj1" fmla="val 37805"/>
              <a:gd name="adj2" fmla="val -54754"/>
            </a:avLst>
          </a:prstGeom>
          <a:solidFill>
            <a:schemeClr val="bg1">
              <a:lumMod val="95000"/>
            </a:schemeClr>
          </a:solidFill>
          <a:ln w="9525">
            <a:solidFill>
              <a:schemeClr val="bg1">
                <a:lumMod val="75000"/>
              </a:schemeClr>
            </a:solid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defTabSz="914400">
              <a:lnSpc>
                <a:spcPct val="120000"/>
              </a:lnSpc>
            </a:pP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NP</a:t>
            </a:r>
            <a:endPar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p:txBody>
      </p:sp>
      <p:grpSp>
        <p:nvGrpSpPr>
          <p:cNvPr id="1025" name="グループ化 1024">
            <a:extLst>
              <a:ext uri="{FF2B5EF4-FFF2-40B4-BE49-F238E27FC236}">
                <a16:creationId xmlns:a16="http://schemas.microsoft.com/office/drawing/2014/main" id="{7F5AF819-A1FA-4833-BFF0-F666DBC336C0}"/>
              </a:ext>
            </a:extLst>
          </p:cNvPr>
          <p:cNvGrpSpPr/>
          <p:nvPr/>
        </p:nvGrpSpPr>
        <p:grpSpPr>
          <a:xfrm>
            <a:off x="7774946" y="2889277"/>
            <a:ext cx="1112732" cy="1933440"/>
            <a:chOff x="8215227" y="3287801"/>
            <a:chExt cx="1112732" cy="1933440"/>
          </a:xfrm>
        </p:grpSpPr>
        <p:grpSp>
          <p:nvGrpSpPr>
            <p:cNvPr id="33" name="グループ化 32">
              <a:extLst>
                <a:ext uri="{FF2B5EF4-FFF2-40B4-BE49-F238E27FC236}">
                  <a16:creationId xmlns:a16="http://schemas.microsoft.com/office/drawing/2014/main" id="{7FB74368-F961-4511-BA54-4F3E7A099636}"/>
                </a:ext>
              </a:extLst>
            </p:cNvPr>
            <p:cNvGrpSpPr/>
            <p:nvPr/>
          </p:nvGrpSpPr>
          <p:grpSpPr>
            <a:xfrm>
              <a:off x="8215227" y="3350575"/>
              <a:ext cx="361232" cy="434984"/>
              <a:chOff x="1154621" y="4479438"/>
              <a:chExt cx="597924" cy="720000"/>
            </a:xfrm>
          </p:grpSpPr>
          <p:pic>
            <p:nvPicPr>
              <p:cNvPr id="34" name="グラフィックス 33">
                <a:extLst>
                  <a:ext uri="{FF2B5EF4-FFF2-40B4-BE49-F238E27FC236}">
                    <a16:creationId xmlns:a16="http://schemas.microsoft.com/office/drawing/2014/main" id="{809A2E83-AB64-4363-B4B9-4BDA8B0EEAC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154621" y="4479438"/>
                <a:ext cx="482623" cy="720000"/>
              </a:xfrm>
              <a:prstGeom prst="rect">
                <a:avLst/>
              </a:prstGeom>
            </p:spPr>
          </p:pic>
          <p:pic>
            <p:nvPicPr>
              <p:cNvPr id="36" name="グラフィックス 35">
                <a:extLst>
                  <a:ext uri="{FF2B5EF4-FFF2-40B4-BE49-F238E27FC236}">
                    <a16:creationId xmlns:a16="http://schemas.microsoft.com/office/drawing/2014/main" id="{D45A61C2-C3A4-49C2-81D8-90262A95870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5431" y="4893134"/>
                <a:ext cx="287114" cy="288001"/>
              </a:xfrm>
              <a:prstGeom prst="rect">
                <a:avLst/>
              </a:prstGeom>
            </p:spPr>
          </p:pic>
        </p:grpSp>
        <p:grpSp>
          <p:nvGrpSpPr>
            <p:cNvPr id="37" name="グループ化 36">
              <a:extLst>
                <a:ext uri="{FF2B5EF4-FFF2-40B4-BE49-F238E27FC236}">
                  <a16:creationId xmlns:a16="http://schemas.microsoft.com/office/drawing/2014/main" id="{49334B1D-B752-47FB-BA4E-4CB42F541CFE}"/>
                </a:ext>
              </a:extLst>
            </p:cNvPr>
            <p:cNvGrpSpPr/>
            <p:nvPr/>
          </p:nvGrpSpPr>
          <p:grpSpPr>
            <a:xfrm>
              <a:off x="8997733" y="3287801"/>
              <a:ext cx="330226" cy="497758"/>
              <a:chOff x="3120928" y="3548428"/>
              <a:chExt cx="546603" cy="823907"/>
            </a:xfrm>
          </p:grpSpPr>
          <p:pic>
            <p:nvPicPr>
              <p:cNvPr id="38" name="グラフィックス 37">
                <a:extLst>
                  <a:ext uri="{FF2B5EF4-FFF2-40B4-BE49-F238E27FC236}">
                    <a16:creationId xmlns:a16="http://schemas.microsoft.com/office/drawing/2014/main" id="{A0B1684B-F8EF-418C-A434-4362C43A79C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79748" y="3652335"/>
                <a:ext cx="487783" cy="720000"/>
              </a:xfrm>
              <a:prstGeom prst="rect">
                <a:avLst/>
              </a:prstGeom>
            </p:spPr>
          </p:pic>
          <p:pic>
            <p:nvPicPr>
              <p:cNvPr id="39" name="グラフィックス 38">
                <a:extLst>
                  <a:ext uri="{FF2B5EF4-FFF2-40B4-BE49-F238E27FC236}">
                    <a16:creationId xmlns:a16="http://schemas.microsoft.com/office/drawing/2014/main" id="{9C4AF2A7-DF66-4F63-ABF0-6BF49ACA89F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20928" y="3548428"/>
                <a:ext cx="260302" cy="192397"/>
              </a:xfrm>
              <a:prstGeom prst="rect">
                <a:avLst/>
              </a:prstGeom>
            </p:spPr>
          </p:pic>
        </p:grpSp>
        <p:cxnSp>
          <p:nvCxnSpPr>
            <p:cNvPr id="60" name="直線矢印コネクタ 59">
              <a:extLst>
                <a:ext uri="{FF2B5EF4-FFF2-40B4-BE49-F238E27FC236}">
                  <a16:creationId xmlns:a16="http://schemas.microsoft.com/office/drawing/2014/main" id="{F2EBF455-F990-4D79-A88E-46193D18230D}"/>
                </a:ext>
              </a:extLst>
            </p:cNvPr>
            <p:cNvCxnSpPr>
              <a:cxnSpLocks/>
              <a:stCxn id="34" idx="1"/>
            </p:cNvCxnSpPr>
            <p:nvPr/>
          </p:nvCxnSpPr>
          <p:spPr>
            <a:xfrm>
              <a:off x="8506801" y="3568067"/>
              <a:ext cx="4908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グループ化 42">
              <a:extLst>
                <a:ext uri="{FF2B5EF4-FFF2-40B4-BE49-F238E27FC236}">
                  <a16:creationId xmlns:a16="http://schemas.microsoft.com/office/drawing/2014/main" id="{D8357BD1-416C-4F93-86C6-7FBE921302DA}"/>
                </a:ext>
              </a:extLst>
            </p:cNvPr>
            <p:cNvGrpSpPr/>
            <p:nvPr/>
          </p:nvGrpSpPr>
          <p:grpSpPr>
            <a:xfrm flipH="1">
              <a:off x="8215227" y="3806853"/>
              <a:ext cx="330226" cy="497758"/>
              <a:chOff x="3120928" y="3548428"/>
              <a:chExt cx="546603" cy="823907"/>
            </a:xfrm>
          </p:grpSpPr>
          <p:pic>
            <p:nvPicPr>
              <p:cNvPr id="44" name="グラフィックス 43">
                <a:extLst>
                  <a:ext uri="{FF2B5EF4-FFF2-40B4-BE49-F238E27FC236}">
                    <a16:creationId xmlns:a16="http://schemas.microsoft.com/office/drawing/2014/main" id="{B69070C1-A26F-4D88-94C1-6BCAB6FE1D3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79748" y="3652335"/>
                <a:ext cx="487783" cy="720000"/>
              </a:xfrm>
              <a:prstGeom prst="rect">
                <a:avLst/>
              </a:prstGeom>
            </p:spPr>
          </p:pic>
          <p:pic>
            <p:nvPicPr>
              <p:cNvPr id="45" name="グラフィックス 44">
                <a:extLst>
                  <a:ext uri="{FF2B5EF4-FFF2-40B4-BE49-F238E27FC236}">
                    <a16:creationId xmlns:a16="http://schemas.microsoft.com/office/drawing/2014/main" id="{7A1CA9B2-CD5A-40A4-A5E3-D7388971AB8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20928" y="3548428"/>
                <a:ext cx="260302" cy="192397"/>
              </a:xfrm>
              <a:prstGeom prst="rect">
                <a:avLst/>
              </a:prstGeom>
            </p:spPr>
          </p:pic>
        </p:grpSp>
        <p:grpSp>
          <p:nvGrpSpPr>
            <p:cNvPr id="46" name="グループ化 45">
              <a:extLst>
                <a:ext uri="{FF2B5EF4-FFF2-40B4-BE49-F238E27FC236}">
                  <a16:creationId xmlns:a16="http://schemas.microsoft.com/office/drawing/2014/main" id="{6883F1E0-ACE1-4EC2-966D-2DE02AC3214E}"/>
                </a:ext>
              </a:extLst>
            </p:cNvPr>
            <p:cNvGrpSpPr/>
            <p:nvPr/>
          </p:nvGrpSpPr>
          <p:grpSpPr>
            <a:xfrm>
              <a:off x="8962072" y="3869627"/>
              <a:ext cx="365887" cy="434984"/>
              <a:chOff x="3301305" y="5486140"/>
              <a:chExt cx="605628" cy="720000"/>
            </a:xfrm>
          </p:grpSpPr>
          <p:pic>
            <p:nvPicPr>
              <p:cNvPr id="47" name="グラフィックス 46">
                <a:extLst>
                  <a:ext uri="{FF2B5EF4-FFF2-40B4-BE49-F238E27FC236}">
                    <a16:creationId xmlns:a16="http://schemas.microsoft.com/office/drawing/2014/main" id="{66BFBDDA-0A40-48E1-A1E8-A620A433D9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22545" y="5486140"/>
                <a:ext cx="484388" cy="720000"/>
              </a:xfrm>
              <a:prstGeom prst="rect">
                <a:avLst/>
              </a:prstGeom>
            </p:spPr>
          </p:pic>
          <p:pic>
            <p:nvPicPr>
              <p:cNvPr id="49" name="グラフィックス 48">
                <a:extLst>
                  <a:ext uri="{FF2B5EF4-FFF2-40B4-BE49-F238E27FC236}">
                    <a16:creationId xmlns:a16="http://schemas.microsoft.com/office/drawing/2014/main" id="{EEBE1986-8E6C-4C90-AF7E-20BE0D8B3D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01305" y="5839661"/>
                <a:ext cx="204770" cy="322583"/>
              </a:xfrm>
              <a:prstGeom prst="rect">
                <a:avLst/>
              </a:prstGeom>
            </p:spPr>
          </p:pic>
        </p:grpSp>
        <p:cxnSp>
          <p:nvCxnSpPr>
            <p:cNvPr id="61" name="直線矢印コネクタ 60">
              <a:extLst>
                <a:ext uri="{FF2B5EF4-FFF2-40B4-BE49-F238E27FC236}">
                  <a16:creationId xmlns:a16="http://schemas.microsoft.com/office/drawing/2014/main" id="{90CC78A3-C73D-40E9-917E-B07DD99E9F51}"/>
                </a:ext>
              </a:extLst>
            </p:cNvPr>
            <p:cNvCxnSpPr>
              <a:cxnSpLocks/>
              <a:stCxn id="44" idx="1"/>
              <a:endCxn id="47" idx="1"/>
            </p:cNvCxnSpPr>
            <p:nvPr/>
          </p:nvCxnSpPr>
          <p:spPr>
            <a:xfrm flipV="1">
              <a:off x="8509917" y="4087119"/>
              <a:ext cx="5254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1CD5B8A8-B2A2-4584-869E-669EA85B87DB}"/>
                </a:ext>
              </a:extLst>
            </p:cNvPr>
            <p:cNvGrpSpPr/>
            <p:nvPr/>
          </p:nvGrpSpPr>
          <p:grpSpPr>
            <a:xfrm flipH="1">
              <a:off x="8962072" y="4325905"/>
              <a:ext cx="361232" cy="434984"/>
              <a:chOff x="1154621" y="4479438"/>
              <a:chExt cx="597924" cy="720000"/>
            </a:xfrm>
          </p:grpSpPr>
          <p:pic>
            <p:nvPicPr>
              <p:cNvPr id="55" name="グラフィックス 54">
                <a:extLst>
                  <a:ext uri="{FF2B5EF4-FFF2-40B4-BE49-F238E27FC236}">
                    <a16:creationId xmlns:a16="http://schemas.microsoft.com/office/drawing/2014/main" id="{E4573A89-0F73-4939-96E2-60B67677781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154621" y="4479438"/>
                <a:ext cx="482623" cy="720000"/>
              </a:xfrm>
              <a:prstGeom prst="rect">
                <a:avLst/>
              </a:prstGeom>
            </p:spPr>
          </p:pic>
          <p:pic>
            <p:nvPicPr>
              <p:cNvPr id="56" name="グラフィックス 55">
                <a:extLst>
                  <a:ext uri="{FF2B5EF4-FFF2-40B4-BE49-F238E27FC236}">
                    <a16:creationId xmlns:a16="http://schemas.microsoft.com/office/drawing/2014/main" id="{8E121430-0564-4EE3-95ED-C84E9E3ACAF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5431" y="4908900"/>
                <a:ext cx="287114" cy="288001"/>
              </a:xfrm>
              <a:prstGeom prst="rect">
                <a:avLst/>
              </a:prstGeom>
            </p:spPr>
          </p:pic>
        </p:grpSp>
        <p:grpSp>
          <p:nvGrpSpPr>
            <p:cNvPr id="57" name="グループ化 56">
              <a:extLst>
                <a:ext uri="{FF2B5EF4-FFF2-40B4-BE49-F238E27FC236}">
                  <a16:creationId xmlns:a16="http://schemas.microsoft.com/office/drawing/2014/main" id="{188D7856-6272-477B-BF6E-B3F24C297EE5}"/>
                </a:ext>
              </a:extLst>
            </p:cNvPr>
            <p:cNvGrpSpPr/>
            <p:nvPr/>
          </p:nvGrpSpPr>
          <p:grpSpPr>
            <a:xfrm flipH="1">
              <a:off x="8215227" y="4325905"/>
              <a:ext cx="365887" cy="434984"/>
              <a:chOff x="3301305" y="5486140"/>
              <a:chExt cx="605628" cy="720000"/>
            </a:xfrm>
          </p:grpSpPr>
          <p:pic>
            <p:nvPicPr>
              <p:cNvPr id="58" name="グラフィックス 57">
                <a:extLst>
                  <a:ext uri="{FF2B5EF4-FFF2-40B4-BE49-F238E27FC236}">
                    <a16:creationId xmlns:a16="http://schemas.microsoft.com/office/drawing/2014/main" id="{99983EBE-9D10-4143-95AA-4449F743DD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22545" y="5486140"/>
                <a:ext cx="484388" cy="720000"/>
              </a:xfrm>
              <a:prstGeom prst="rect">
                <a:avLst/>
              </a:prstGeom>
            </p:spPr>
          </p:pic>
          <p:pic>
            <p:nvPicPr>
              <p:cNvPr id="59" name="グラフィックス 58">
                <a:extLst>
                  <a:ext uri="{FF2B5EF4-FFF2-40B4-BE49-F238E27FC236}">
                    <a16:creationId xmlns:a16="http://schemas.microsoft.com/office/drawing/2014/main" id="{FF283160-D0D2-4A3A-96EA-2122F78096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01305" y="5869932"/>
                <a:ext cx="204770" cy="322583"/>
              </a:xfrm>
              <a:prstGeom prst="rect">
                <a:avLst/>
              </a:prstGeom>
            </p:spPr>
          </p:pic>
        </p:grpSp>
        <p:cxnSp>
          <p:nvCxnSpPr>
            <p:cNvPr id="62" name="直線矢印コネクタ 61">
              <a:extLst>
                <a:ext uri="{FF2B5EF4-FFF2-40B4-BE49-F238E27FC236}">
                  <a16:creationId xmlns:a16="http://schemas.microsoft.com/office/drawing/2014/main" id="{AB4DDEEB-AD38-480B-8736-4F187393164E}"/>
                </a:ext>
              </a:extLst>
            </p:cNvPr>
            <p:cNvCxnSpPr>
              <a:cxnSpLocks/>
              <a:stCxn id="58" idx="1"/>
              <a:endCxn id="55" idx="1"/>
            </p:cNvCxnSpPr>
            <p:nvPr/>
          </p:nvCxnSpPr>
          <p:spPr>
            <a:xfrm>
              <a:off x="8507867" y="4543397"/>
              <a:ext cx="523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1" name="グループ化 90">
              <a:extLst>
                <a:ext uri="{FF2B5EF4-FFF2-40B4-BE49-F238E27FC236}">
                  <a16:creationId xmlns:a16="http://schemas.microsoft.com/office/drawing/2014/main" id="{D690F64B-90D1-4BF0-BD79-C6C4CB4DA3E8}"/>
                </a:ext>
              </a:extLst>
            </p:cNvPr>
            <p:cNvGrpSpPr/>
            <p:nvPr/>
          </p:nvGrpSpPr>
          <p:grpSpPr>
            <a:xfrm flipH="1">
              <a:off x="8215227" y="4786257"/>
              <a:ext cx="365887" cy="434984"/>
              <a:chOff x="3301305" y="5486140"/>
              <a:chExt cx="605628" cy="720000"/>
            </a:xfrm>
          </p:grpSpPr>
          <p:pic>
            <p:nvPicPr>
              <p:cNvPr id="93" name="グラフィックス 92">
                <a:extLst>
                  <a:ext uri="{FF2B5EF4-FFF2-40B4-BE49-F238E27FC236}">
                    <a16:creationId xmlns:a16="http://schemas.microsoft.com/office/drawing/2014/main" id="{4F00DE36-A841-4659-9DC5-D7FD55B02C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22545" y="5486140"/>
                <a:ext cx="484388" cy="720000"/>
              </a:xfrm>
              <a:prstGeom prst="rect">
                <a:avLst/>
              </a:prstGeom>
            </p:spPr>
          </p:pic>
          <p:pic>
            <p:nvPicPr>
              <p:cNvPr id="94" name="グラフィックス 93">
                <a:extLst>
                  <a:ext uri="{FF2B5EF4-FFF2-40B4-BE49-F238E27FC236}">
                    <a16:creationId xmlns:a16="http://schemas.microsoft.com/office/drawing/2014/main" id="{5F969A7B-A301-4EBE-AFEE-69EF8F4471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01305" y="5869932"/>
                <a:ext cx="204770" cy="322583"/>
              </a:xfrm>
              <a:prstGeom prst="rect">
                <a:avLst/>
              </a:prstGeom>
            </p:spPr>
          </p:pic>
        </p:grpSp>
        <p:cxnSp>
          <p:nvCxnSpPr>
            <p:cNvPr id="92" name="直線矢印コネクタ 91">
              <a:extLst>
                <a:ext uri="{FF2B5EF4-FFF2-40B4-BE49-F238E27FC236}">
                  <a16:creationId xmlns:a16="http://schemas.microsoft.com/office/drawing/2014/main" id="{4E7B74EA-743D-4E7B-94CF-78D24C595398}"/>
                </a:ext>
              </a:extLst>
            </p:cNvPr>
            <p:cNvCxnSpPr>
              <a:cxnSpLocks/>
            </p:cNvCxnSpPr>
            <p:nvPr/>
          </p:nvCxnSpPr>
          <p:spPr>
            <a:xfrm>
              <a:off x="8507867" y="4913949"/>
              <a:ext cx="50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98A648B4-209E-43DB-82FA-87FAE1B61CBB}"/>
                </a:ext>
              </a:extLst>
            </p:cNvPr>
            <p:cNvGrpSpPr/>
            <p:nvPr/>
          </p:nvGrpSpPr>
          <p:grpSpPr>
            <a:xfrm>
              <a:off x="9028615" y="4782182"/>
              <a:ext cx="294692" cy="434984"/>
              <a:chOff x="3821114" y="6012653"/>
              <a:chExt cx="487783" cy="720000"/>
            </a:xfrm>
          </p:grpSpPr>
          <p:pic>
            <p:nvPicPr>
              <p:cNvPr id="98" name="グラフィックス 97">
                <a:extLst>
                  <a:ext uri="{FF2B5EF4-FFF2-40B4-BE49-F238E27FC236}">
                    <a16:creationId xmlns:a16="http://schemas.microsoft.com/office/drawing/2014/main" id="{5249614E-2F3B-47D2-86EF-CA73CC58DDE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821114" y="6012653"/>
                <a:ext cx="487783" cy="720000"/>
              </a:xfrm>
              <a:prstGeom prst="rect">
                <a:avLst/>
              </a:prstGeom>
            </p:spPr>
          </p:pic>
          <p:pic>
            <p:nvPicPr>
              <p:cNvPr id="99" name="グラフィックス 98">
                <a:extLst>
                  <a:ext uri="{FF2B5EF4-FFF2-40B4-BE49-F238E27FC236}">
                    <a16:creationId xmlns:a16="http://schemas.microsoft.com/office/drawing/2014/main" id="{8B9AA885-1463-4BAB-836D-EA1AB27AD4EA}"/>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079279" y="6119450"/>
                <a:ext cx="202501" cy="180000"/>
              </a:xfrm>
              <a:prstGeom prst="rect">
                <a:avLst/>
              </a:prstGeom>
            </p:spPr>
          </p:pic>
        </p:grpSp>
        <p:cxnSp>
          <p:nvCxnSpPr>
            <p:cNvPr id="100" name="直線矢印コネクタ 99">
              <a:extLst>
                <a:ext uri="{FF2B5EF4-FFF2-40B4-BE49-F238E27FC236}">
                  <a16:creationId xmlns:a16="http://schemas.microsoft.com/office/drawing/2014/main" id="{01539C92-DBF4-4F4A-B81C-4CF9CB45FBE2}"/>
                </a:ext>
              </a:extLst>
            </p:cNvPr>
            <p:cNvCxnSpPr>
              <a:cxnSpLocks/>
            </p:cNvCxnSpPr>
            <p:nvPr/>
          </p:nvCxnSpPr>
          <p:spPr>
            <a:xfrm flipH="1">
              <a:off x="8507867" y="5009199"/>
              <a:ext cx="50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2" name="図 31" descr="挿絵, シャツ が含まれている画像&#10;&#10;自動的に生成された説明">
            <a:extLst>
              <a:ext uri="{FF2B5EF4-FFF2-40B4-BE49-F238E27FC236}">
                <a16:creationId xmlns:a16="http://schemas.microsoft.com/office/drawing/2014/main" id="{5AAC74C7-6258-4997-BD03-3BC30C637BE7}"/>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545797" y="4735880"/>
            <a:ext cx="233786" cy="281670"/>
          </a:xfrm>
          <a:prstGeom prst="rect">
            <a:avLst/>
          </a:prstGeom>
        </p:spPr>
      </p:pic>
      <p:cxnSp>
        <p:nvCxnSpPr>
          <p:cNvPr id="103" name="直線矢印コネクタ 102">
            <a:extLst>
              <a:ext uri="{FF2B5EF4-FFF2-40B4-BE49-F238E27FC236}">
                <a16:creationId xmlns:a16="http://schemas.microsoft.com/office/drawing/2014/main" id="{7A87E8A7-80A1-469C-962E-21BE5998B73F}"/>
              </a:ext>
            </a:extLst>
          </p:cNvPr>
          <p:cNvCxnSpPr>
            <a:cxnSpLocks/>
            <a:stCxn id="26" idx="0"/>
          </p:cNvCxnSpPr>
          <p:nvPr/>
        </p:nvCxnSpPr>
        <p:spPr>
          <a:xfrm rot="5400000" flipH="1" flipV="1">
            <a:off x="6534469" y="4202583"/>
            <a:ext cx="1211536" cy="640769"/>
          </a:xfrm>
          <a:prstGeom prst="bentConnector3">
            <a:avLst>
              <a:gd name="adj1" fmla="val 99530"/>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吹き出し: 円形 108">
            <a:extLst>
              <a:ext uri="{FF2B5EF4-FFF2-40B4-BE49-F238E27FC236}">
                <a16:creationId xmlns:a16="http://schemas.microsoft.com/office/drawing/2014/main" id="{105EE4C4-2295-4365-874A-7D56DC4CCFD4}"/>
              </a:ext>
            </a:extLst>
          </p:cNvPr>
          <p:cNvSpPr/>
          <p:nvPr/>
        </p:nvSpPr>
        <p:spPr>
          <a:xfrm>
            <a:off x="3143477" y="3681030"/>
            <a:ext cx="576000" cy="432000"/>
          </a:xfrm>
          <a:prstGeom prst="wedgeEllipseCallout">
            <a:avLst/>
          </a:prstGeom>
          <a:solidFill>
            <a:schemeClr val="bg1">
              <a:lumMod val="95000"/>
            </a:schemeClr>
          </a:solidFill>
          <a:ln w="9525">
            <a:solidFill>
              <a:schemeClr val="bg1">
                <a:lumMod val="75000"/>
              </a:schemeClr>
            </a:solid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defTabSz="914400">
              <a:lnSpc>
                <a:spcPct val="120000"/>
              </a:lnSpc>
            </a:pP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GR8</a:t>
            </a:r>
            <a:endPar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p:txBody>
      </p:sp>
      <p:grpSp>
        <p:nvGrpSpPr>
          <p:cNvPr id="1040" name="グループ化 1039">
            <a:extLst>
              <a:ext uri="{FF2B5EF4-FFF2-40B4-BE49-F238E27FC236}">
                <a16:creationId xmlns:a16="http://schemas.microsoft.com/office/drawing/2014/main" id="{23E9D475-FBFD-415A-BC84-6BB28A8DE890}"/>
              </a:ext>
            </a:extLst>
          </p:cNvPr>
          <p:cNvGrpSpPr/>
          <p:nvPr/>
        </p:nvGrpSpPr>
        <p:grpSpPr>
          <a:xfrm>
            <a:off x="9356332" y="2952051"/>
            <a:ext cx="912360" cy="1923741"/>
            <a:chOff x="9577427" y="3350575"/>
            <a:chExt cx="912360" cy="1923741"/>
          </a:xfrm>
        </p:grpSpPr>
        <p:grpSp>
          <p:nvGrpSpPr>
            <p:cNvPr id="1031" name="グループ化 1030">
              <a:extLst>
                <a:ext uri="{FF2B5EF4-FFF2-40B4-BE49-F238E27FC236}">
                  <a16:creationId xmlns:a16="http://schemas.microsoft.com/office/drawing/2014/main" id="{9361466D-7342-4BB6-BAC6-FF605B2A5675}"/>
                </a:ext>
              </a:extLst>
            </p:cNvPr>
            <p:cNvGrpSpPr/>
            <p:nvPr/>
          </p:nvGrpSpPr>
          <p:grpSpPr>
            <a:xfrm>
              <a:off x="9582082" y="4325905"/>
              <a:ext cx="632258" cy="492134"/>
              <a:chOff x="9582082" y="4325905"/>
              <a:chExt cx="632258" cy="492134"/>
            </a:xfrm>
          </p:grpSpPr>
          <p:pic>
            <p:nvPicPr>
              <p:cNvPr id="113" name="Picture 8">
                <a:extLst>
                  <a:ext uri="{FF2B5EF4-FFF2-40B4-BE49-F238E27FC236}">
                    <a16:creationId xmlns:a16="http://schemas.microsoft.com/office/drawing/2014/main" id="{DAD0A427-F351-4FAA-BBD3-B91399D2B19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26340" y="4530039"/>
                <a:ext cx="288000" cy="288000"/>
              </a:xfrm>
              <a:prstGeom prst="rect">
                <a:avLst/>
              </a:prstGeom>
              <a:noFill/>
              <a:extLst>
                <a:ext uri="{909E8E84-426E-40DD-AFC4-6F175D3DCCD1}">
                  <a14:hiddenFill xmlns:a14="http://schemas.microsoft.com/office/drawing/2010/main">
                    <a:solidFill>
                      <a:srgbClr val="FFFFFF"/>
                    </a:solidFill>
                  </a14:hiddenFill>
                </a:ext>
              </a:extLst>
            </p:spPr>
          </p:pic>
          <p:grpSp>
            <p:nvGrpSpPr>
              <p:cNvPr id="117" name="グループ化 116">
                <a:extLst>
                  <a:ext uri="{FF2B5EF4-FFF2-40B4-BE49-F238E27FC236}">
                    <a16:creationId xmlns:a16="http://schemas.microsoft.com/office/drawing/2014/main" id="{B68D0CE4-0526-487A-ABFE-086557002175}"/>
                  </a:ext>
                </a:extLst>
              </p:cNvPr>
              <p:cNvGrpSpPr/>
              <p:nvPr/>
            </p:nvGrpSpPr>
            <p:grpSpPr>
              <a:xfrm flipH="1">
                <a:off x="9582082" y="4325905"/>
                <a:ext cx="361232" cy="434984"/>
                <a:chOff x="1154621" y="4479438"/>
                <a:chExt cx="597924" cy="720000"/>
              </a:xfrm>
            </p:grpSpPr>
            <p:pic>
              <p:nvPicPr>
                <p:cNvPr id="118" name="グラフィックス 117">
                  <a:extLst>
                    <a:ext uri="{FF2B5EF4-FFF2-40B4-BE49-F238E27FC236}">
                      <a16:creationId xmlns:a16="http://schemas.microsoft.com/office/drawing/2014/main" id="{5C55FC51-5245-43FB-84AA-F9B1ACDA74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154621" y="4479438"/>
                  <a:ext cx="482623" cy="720000"/>
                </a:xfrm>
                <a:prstGeom prst="rect">
                  <a:avLst/>
                </a:prstGeom>
              </p:spPr>
            </p:pic>
            <p:pic>
              <p:nvPicPr>
                <p:cNvPr id="119" name="グラフィックス 118">
                  <a:extLst>
                    <a:ext uri="{FF2B5EF4-FFF2-40B4-BE49-F238E27FC236}">
                      <a16:creationId xmlns:a16="http://schemas.microsoft.com/office/drawing/2014/main" id="{FF09A45C-BF0C-467A-862E-893E00E885A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5431" y="4908900"/>
                  <a:ext cx="287114" cy="288001"/>
                </a:xfrm>
                <a:prstGeom prst="rect">
                  <a:avLst/>
                </a:prstGeom>
              </p:spPr>
            </p:pic>
          </p:grpSp>
        </p:grpSp>
        <p:grpSp>
          <p:nvGrpSpPr>
            <p:cNvPr id="1033" name="グループ化 1032">
              <a:extLst>
                <a:ext uri="{FF2B5EF4-FFF2-40B4-BE49-F238E27FC236}">
                  <a16:creationId xmlns:a16="http://schemas.microsoft.com/office/drawing/2014/main" id="{BF6A9CE1-93A6-4A55-9410-7E944FB2DC3F}"/>
                </a:ext>
              </a:extLst>
            </p:cNvPr>
            <p:cNvGrpSpPr/>
            <p:nvPr/>
          </p:nvGrpSpPr>
          <p:grpSpPr>
            <a:xfrm>
              <a:off x="9613088" y="3806853"/>
              <a:ext cx="601252" cy="554908"/>
              <a:chOff x="9613088" y="3806853"/>
              <a:chExt cx="601252" cy="554908"/>
            </a:xfrm>
          </p:grpSpPr>
          <p:pic>
            <p:nvPicPr>
              <p:cNvPr id="110" name="Picture 6">
                <a:extLst>
                  <a:ext uri="{FF2B5EF4-FFF2-40B4-BE49-F238E27FC236}">
                    <a16:creationId xmlns:a16="http://schemas.microsoft.com/office/drawing/2014/main" id="{0E88CCB8-560F-45B3-8B13-CA4F380D779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26340" y="4073761"/>
                <a:ext cx="288000" cy="288000"/>
              </a:xfrm>
              <a:prstGeom prst="rect">
                <a:avLst/>
              </a:prstGeom>
              <a:noFill/>
              <a:extLst>
                <a:ext uri="{909E8E84-426E-40DD-AFC4-6F175D3DCCD1}">
                  <a14:hiddenFill xmlns:a14="http://schemas.microsoft.com/office/drawing/2010/main">
                    <a:solidFill>
                      <a:srgbClr val="FFFFFF"/>
                    </a:solidFill>
                  </a14:hiddenFill>
                </a:ext>
              </a:extLst>
            </p:spPr>
          </p:pic>
          <p:grpSp>
            <p:nvGrpSpPr>
              <p:cNvPr id="120" name="グループ化 119">
                <a:extLst>
                  <a:ext uri="{FF2B5EF4-FFF2-40B4-BE49-F238E27FC236}">
                    <a16:creationId xmlns:a16="http://schemas.microsoft.com/office/drawing/2014/main" id="{3E14C5D0-BC9A-40A7-9403-D95FCBD117F6}"/>
                  </a:ext>
                </a:extLst>
              </p:cNvPr>
              <p:cNvGrpSpPr/>
              <p:nvPr/>
            </p:nvGrpSpPr>
            <p:grpSpPr>
              <a:xfrm>
                <a:off x="9613088" y="3806853"/>
                <a:ext cx="330226" cy="497758"/>
                <a:chOff x="3120928" y="3548428"/>
                <a:chExt cx="546603" cy="823907"/>
              </a:xfrm>
            </p:grpSpPr>
            <p:pic>
              <p:nvPicPr>
                <p:cNvPr id="121" name="グラフィックス 120">
                  <a:extLst>
                    <a:ext uri="{FF2B5EF4-FFF2-40B4-BE49-F238E27FC236}">
                      <a16:creationId xmlns:a16="http://schemas.microsoft.com/office/drawing/2014/main" id="{DA8B03D2-4D18-48E1-94E8-D938E382BCE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79748" y="3652335"/>
                  <a:ext cx="487783" cy="720000"/>
                </a:xfrm>
                <a:prstGeom prst="rect">
                  <a:avLst/>
                </a:prstGeom>
              </p:spPr>
            </p:pic>
            <p:pic>
              <p:nvPicPr>
                <p:cNvPr id="122" name="グラフィックス 121">
                  <a:extLst>
                    <a:ext uri="{FF2B5EF4-FFF2-40B4-BE49-F238E27FC236}">
                      <a16:creationId xmlns:a16="http://schemas.microsoft.com/office/drawing/2014/main" id="{7F0CABA7-62D9-4099-B66C-31610E0588F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20928" y="3548428"/>
                  <a:ext cx="260302" cy="192397"/>
                </a:xfrm>
                <a:prstGeom prst="rect">
                  <a:avLst/>
                </a:prstGeom>
              </p:spPr>
            </p:pic>
          </p:grpSp>
        </p:grpSp>
        <p:grpSp>
          <p:nvGrpSpPr>
            <p:cNvPr id="1034" name="グループ化 1033">
              <a:extLst>
                <a:ext uri="{FF2B5EF4-FFF2-40B4-BE49-F238E27FC236}">
                  <a16:creationId xmlns:a16="http://schemas.microsoft.com/office/drawing/2014/main" id="{07F516CE-A5A1-4A1D-8ECD-517F5E3B388B}"/>
                </a:ext>
              </a:extLst>
            </p:cNvPr>
            <p:cNvGrpSpPr/>
            <p:nvPr/>
          </p:nvGrpSpPr>
          <p:grpSpPr>
            <a:xfrm>
              <a:off x="9577427" y="3350575"/>
              <a:ext cx="912360" cy="492134"/>
              <a:chOff x="9577427" y="3350575"/>
              <a:chExt cx="912360" cy="492134"/>
            </a:xfrm>
          </p:grpSpPr>
          <p:pic>
            <p:nvPicPr>
              <p:cNvPr id="112" name="Picture 4">
                <a:extLst>
                  <a:ext uri="{FF2B5EF4-FFF2-40B4-BE49-F238E27FC236}">
                    <a16:creationId xmlns:a16="http://schemas.microsoft.com/office/drawing/2014/main" id="{81BC16D0-83A0-4402-BFAA-75D3D75D89D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26340" y="3554709"/>
                <a:ext cx="2880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a:extLst>
                  <a:ext uri="{FF2B5EF4-FFF2-40B4-BE49-F238E27FC236}">
                    <a16:creationId xmlns:a16="http://schemas.microsoft.com/office/drawing/2014/main" id="{6F39F596-0BC3-4992-A0AE-82686071675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01787" y="3554709"/>
                <a:ext cx="288000" cy="288000"/>
              </a:xfrm>
              <a:prstGeom prst="rect">
                <a:avLst/>
              </a:prstGeom>
              <a:noFill/>
              <a:extLst>
                <a:ext uri="{909E8E84-426E-40DD-AFC4-6F175D3DCCD1}">
                  <a14:hiddenFill xmlns:a14="http://schemas.microsoft.com/office/drawing/2010/main">
                    <a:solidFill>
                      <a:srgbClr val="FFFFFF"/>
                    </a:solidFill>
                  </a14:hiddenFill>
                </a:ext>
              </a:extLst>
            </p:spPr>
          </p:pic>
          <p:grpSp>
            <p:nvGrpSpPr>
              <p:cNvPr id="123" name="グループ化 122">
                <a:extLst>
                  <a:ext uri="{FF2B5EF4-FFF2-40B4-BE49-F238E27FC236}">
                    <a16:creationId xmlns:a16="http://schemas.microsoft.com/office/drawing/2014/main" id="{C7955C0D-6A87-456F-B675-BF1D29FEE7D4}"/>
                  </a:ext>
                </a:extLst>
              </p:cNvPr>
              <p:cNvGrpSpPr/>
              <p:nvPr/>
            </p:nvGrpSpPr>
            <p:grpSpPr>
              <a:xfrm>
                <a:off x="9577427" y="3350575"/>
                <a:ext cx="365887" cy="434984"/>
                <a:chOff x="3301305" y="5486140"/>
                <a:chExt cx="605628" cy="720000"/>
              </a:xfrm>
            </p:grpSpPr>
            <p:pic>
              <p:nvPicPr>
                <p:cNvPr id="124" name="グラフィックス 123">
                  <a:extLst>
                    <a:ext uri="{FF2B5EF4-FFF2-40B4-BE49-F238E27FC236}">
                      <a16:creationId xmlns:a16="http://schemas.microsoft.com/office/drawing/2014/main" id="{DB6D68DF-8D52-4360-959F-3D412A46A7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22545" y="5486140"/>
                  <a:ext cx="484388" cy="720000"/>
                </a:xfrm>
                <a:prstGeom prst="rect">
                  <a:avLst/>
                </a:prstGeom>
              </p:spPr>
            </p:pic>
            <p:pic>
              <p:nvPicPr>
                <p:cNvPr id="125" name="グラフィックス 124">
                  <a:extLst>
                    <a:ext uri="{FF2B5EF4-FFF2-40B4-BE49-F238E27FC236}">
                      <a16:creationId xmlns:a16="http://schemas.microsoft.com/office/drawing/2014/main" id="{B3F96CE7-10ED-4E4F-B419-A44E0D72B8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01305" y="5839661"/>
                  <a:ext cx="204770" cy="322583"/>
                </a:xfrm>
                <a:prstGeom prst="rect">
                  <a:avLst/>
                </a:prstGeom>
              </p:spPr>
            </p:pic>
          </p:grpSp>
        </p:grpSp>
        <p:grpSp>
          <p:nvGrpSpPr>
            <p:cNvPr id="1029" name="グループ化 1028">
              <a:extLst>
                <a:ext uri="{FF2B5EF4-FFF2-40B4-BE49-F238E27FC236}">
                  <a16:creationId xmlns:a16="http://schemas.microsoft.com/office/drawing/2014/main" id="{D0D8C04C-BF66-4BA1-96F3-1390DB09C95F}"/>
                </a:ext>
              </a:extLst>
            </p:cNvPr>
            <p:cNvGrpSpPr/>
            <p:nvPr/>
          </p:nvGrpSpPr>
          <p:grpSpPr>
            <a:xfrm>
              <a:off x="9648622" y="4782182"/>
              <a:ext cx="565718" cy="492134"/>
              <a:chOff x="9648622" y="4782182"/>
              <a:chExt cx="565718" cy="492134"/>
            </a:xfrm>
          </p:grpSpPr>
          <p:pic>
            <p:nvPicPr>
              <p:cNvPr id="115" name="Picture 8">
                <a:extLst>
                  <a:ext uri="{FF2B5EF4-FFF2-40B4-BE49-F238E27FC236}">
                    <a16:creationId xmlns:a16="http://schemas.microsoft.com/office/drawing/2014/main" id="{1DF95AC8-DAFA-4C81-8F21-1F201677732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26340" y="4986316"/>
                <a:ext cx="288000" cy="288000"/>
              </a:xfrm>
              <a:prstGeom prst="rect">
                <a:avLst/>
              </a:prstGeom>
              <a:noFill/>
              <a:extLst>
                <a:ext uri="{909E8E84-426E-40DD-AFC4-6F175D3DCCD1}">
                  <a14:hiddenFill xmlns:a14="http://schemas.microsoft.com/office/drawing/2010/main">
                    <a:solidFill>
                      <a:srgbClr val="FFFFFF"/>
                    </a:solidFill>
                  </a14:hiddenFill>
                </a:ext>
              </a:extLst>
            </p:spPr>
          </p:pic>
          <p:grpSp>
            <p:nvGrpSpPr>
              <p:cNvPr id="126" name="グループ化 125">
                <a:extLst>
                  <a:ext uri="{FF2B5EF4-FFF2-40B4-BE49-F238E27FC236}">
                    <a16:creationId xmlns:a16="http://schemas.microsoft.com/office/drawing/2014/main" id="{CDD4D81A-3C2F-453A-9EF9-96CC1E96ECDB}"/>
                  </a:ext>
                </a:extLst>
              </p:cNvPr>
              <p:cNvGrpSpPr/>
              <p:nvPr/>
            </p:nvGrpSpPr>
            <p:grpSpPr>
              <a:xfrm>
                <a:off x="9648622" y="4782182"/>
                <a:ext cx="294692" cy="434984"/>
                <a:chOff x="3821114" y="6012653"/>
                <a:chExt cx="487783" cy="720000"/>
              </a:xfrm>
            </p:grpSpPr>
            <p:pic>
              <p:nvPicPr>
                <p:cNvPr id="127" name="グラフィックス 126">
                  <a:extLst>
                    <a:ext uri="{FF2B5EF4-FFF2-40B4-BE49-F238E27FC236}">
                      <a16:creationId xmlns:a16="http://schemas.microsoft.com/office/drawing/2014/main" id="{060488D8-8F36-4374-9161-2EC0CAFF412F}"/>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821114" y="6012653"/>
                  <a:ext cx="487783" cy="720000"/>
                </a:xfrm>
                <a:prstGeom prst="rect">
                  <a:avLst/>
                </a:prstGeom>
              </p:spPr>
            </p:pic>
            <p:pic>
              <p:nvPicPr>
                <p:cNvPr id="128" name="グラフィックス 127">
                  <a:extLst>
                    <a:ext uri="{FF2B5EF4-FFF2-40B4-BE49-F238E27FC236}">
                      <a16:creationId xmlns:a16="http://schemas.microsoft.com/office/drawing/2014/main" id="{1B04F826-BA94-489C-BA71-7EB005D1011B}"/>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079279" y="6119450"/>
                  <a:ext cx="202501" cy="180000"/>
                </a:xfrm>
                <a:prstGeom prst="rect">
                  <a:avLst/>
                </a:prstGeom>
              </p:spPr>
            </p:pic>
          </p:grpSp>
        </p:grpSp>
      </p:grpSp>
      <p:grpSp>
        <p:nvGrpSpPr>
          <p:cNvPr id="1039" name="グループ化 1038">
            <a:extLst>
              <a:ext uri="{FF2B5EF4-FFF2-40B4-BE49-F238E27FC236}">
                <a16:creationId xmlns:a16="http://schemas.microsoft.com/office/drawing/2014/main" id="{DC36C933-CC20-4BEB-9E0A-270EC6231FA2}"/>
              </a:ext>
            </a:extLst>
          </p:cNvPr>
          <p:cNvGrpSpPr/>
          <p:nvPr/>
        </p:nvGrpSpPr>
        <p:grpSpPr>
          <a:xfrm>
            <a:off x="10661146" y="2889277"/>
            <a:ext cx="912360" cy="1986515"/>
            <a:chOff x="10901402" y="3287801"/>
            <a:chExt cx="912360" cy="1986515"/>
          </a:xfrm>
        </p:grpSpPr>
        <p:grpSp>
          <p:nvGrpSpPr>
            <p:cNvPr id="177" name="グループ化 176">
              <a:extLst>
                <a:ext uri="{FF2B5EF4-FFF2-40B4-BE49-F238E27FC236}">
                  <a16:creationId xmlns:a16="http://schemas.microsoft.com/office/drawing/2014/main" id="{25FAF50C-9E6C-4299-8F4A-45FF9916B08F}"/>
                </a:ext>
              </a:extLst>
            </p:cNvPr>
            <p:cNvGrpSpPr/>
            <p:nvPr/>
          </p:nvGrpSpPr>
          <p:grpSpPr>
            <a:xfrm flipH="1">
              <a:off x="10906057" y="3869627"/>
              <a:ext cx="361232" cy="434984"/>
              <a:chOff x="1154621" y="4479438"/>
              <a:chExt cx="597924" cy="720000"/>
            </a:xfrm>
          </p:grpSpPr>
          <p:pic>
            <p:nvPicPr>
              <p:cNvPr id="178" name="グラフィックス 177">
                <a:extLst>
                  <a:ext uri="{FF2B5EF4-FFF2-40B4-BE49-F238E27FC236}">
                    <a16:creationId xmlns:a16="http://schemas.microsoft.com/office/drawing/2014/main" id="{C797F3DF-1AB2-48D3-B359-F2FC82A59E6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154621" y="4479438"/>
                <a:ext cx="482623" cy="720000"/>
              </a:xfrm>
              <a:prstGeom prst="rect">
                <a:avLst/>
              </a:prstGeom>
            </p:spPr>
          </p:pic>
          <p:pic>
            <p:nvPicPr>
              <p:cNvPr id="179" name="グラフィックス 178">
                <a:extLst>
                  <a:ext uri="{FF2B5EF4-FFF2-40B4-BE49-F238E27FC236}">
                    <a16:creationId xmlns:a16="http://schemas.microsoft.com/office/drawing/2014/main" id="{4ED8D556-1501-4AED-B91C-69DA50157D6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5431" y="4908900"/>
                <a:ext cx="287114" cy="288001"/>
              </a:xfrm>
              <a:prstGeom prst="rect">
                <a:avLst/>
              </a:prstGeom>
            </p:spPr>
          </p:pic>
        </p:grpSp>
        <p:grpSp>
          <p:nvGrpSpPr>
            <p:cNvPr id="181" name="グループ化 180">
              <a:extLst>
                <a:ext uri="{FF2B5EF4-FFF2-40B4-BE49-F238E27FC236}">
                  <a16:creationId xmlns:a16="http://schemas.microsoft.com/office/drawing/2014/main" id="{DFDEAC3B-3937-443A-B787-63E842A1257A}"/>
                </a:ext>
              </a:extLst>
            </p:cNvPr>
            <p:cNvGrpSpPr/>
            <p:nvPr/>
          </p:nvGrpSpPr>
          <p:grpSpPr>
            <a:xfrm>
              <a:off x="10937063" y="3287801"/>
              <a:ext cx="330226" cy="497758"/>
              <a:chOff x="3120928" y="3548428"/>
              <a:chExt cx="546603" cy="823907"/>
            </a:xfrm>
          </p:grpSpPr>
          <p:pic>
            <p:nvPicPr>
              <p:cNvPr id="182" name="グラフィックス 181">
                <a:extLst>
                  <a:ext uri="{FF2B5EF4-FFF2-40B4-BE49-F238E27FC236}">
                    <a16:creationId xmlns:a16="http://schemas.microsoft.com/office/drawing/2014/main" id="{856B3FEA-5425-48C1-AF88-A4FA4163827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79748" y="3652335"/>
                <a:ext cx="487783" cy="720000"/>
              </a:xfrm>
              <a:prstGeom prst="rect">
                <a:avLst/>
              </a:prstGeom>
            </p:spPr>
          </p:pic>
          <p:pic>
            <p:nvPicPr>
              <p:cNvPr id="183" name="グラフィックス 182">
                <a:extLst>
                  <a:ext uri="{FF2B5EF4-FFF2-40B4-BE49-F238E27FC236}">
                    <a16:creationId xmlns:a16="http://schemas.microsoft.com/office/drawing/2014/main" id="{9DD7917F-057E-49EE-80E6-93505A3FC46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20928" y="3548428"/>
                <a:ext cx="260302" cy="192397"/>
              </a:xfrm>
              <a:prstGeom prst="rect">
                <a:avLst/>
              </a:prstGeom>
            </p:spPr>
          </p:pic>
        </p:grpSp>
        <p:grpSp>
          <p:nvGrpSpPr>
            <p:cNvPr id="186" name="グループ化 185">
              <a:extLst>
                <a:ext uri="{FF2B5EF4-FFF2-40B4-BE49-F238E27FC236}">
                  <a16:creationId xmlns:a16="http://schemas.microsoft.com/office/drawing/2014/main" id="{EB7FC726-C3EC-4D12-91DD-455D6B5E68F2}"/>
                </a:ext>
              </a:extLst>
            </p:cNvPr>
            <p:cNvGrpSpPr/>
            <p:nvPr/>
          </p:nvGrpSpPr>
          <p:grpSpPr>
            <a:xfrm>
              <a:off x="10901402" y="4782182"/>
              <a:ext cx="365887" cy="434984"/>
              <a:chOff x="3301305" y="5486140"/>
              <a:chExt cx="605628" cy="720000"/>
            </a:xfrm>
          </p:grpSpPr>
          <p:pic>
            <p:nvPicPr>
              <p:cNvPr id="187" name="グラフィックス 186">
                <a:extLst>
                  <a:ext uri="{FF2B5EF4-FFF2-40B4-BE49-F238E27FC236}">
                    <a16:creationId xmlns:a16="http://schemas.microsoft.com/office/drawing/2014/main" id="{0CC91798-8457-453E-8371-EB98C0A672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22545" y="5486140"/>
                <a:ext cx="484388" cy="720000"/>
              </a:xfrm>
              <a:prstGeom prst="rect">
                <a:avLst/>
              </a:prstGeom>
            </p:spPr>
          </p:pic>
          <p:pic>
            <p:nvPicPr>
              <p:cNvPr id="188" name="グラフィックス 187">
                <a:extLst>
                  <a:ext uri="{FF2B5EF4-FFF2-40B4-BE49-F238E27FC236}">
                    <a16:creationId xmlns:a16="http://schemas.microsoft.com/office/drawing/2014/main" id="{1F6586C4-5512-4C3C-AC68-ACD2229759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01305" y="5839661"/>
                <a:ext cx="204770" cy="322583"/>
              </a:xfrm>
              <a:prstGeom prst="rect">
                <a:avLst/>
              </a:prstGeom>
            </p:spPr>
          </p:pic>
        </p:grpSp>
        <p:grpSp>
          <p:nvGrpSpPr>
            <p:cNvPr id="190" name="グループ化 189">
              <a:extLst>
                <a:ext uri="{FF2B5EF4-FFF2-40B4-BE49-F238E27FC236}">
                  <a16:creationId xmlns:a16="http://schemas.microsoft.com/office/drawing/2014/main" id="{EAC26365-3363-4F8B-89C3-610657985A9A}"/>
                </a:ext>
              </a:extLst>
            </p:cNvPr>
            <p:cNvGrpSpPr/>
            <p:nvPr/>
          </p:nvGrpSpPr>
          <p:grpSpPr>
            <a:xfrm>
              <a:off x="10972597" y="4325905"/>
              <a:ext cx="294692" cy="434984"/>
              <a:chOff x="3821114" y="6012653"/>
              <a:chExt cx="487783" cy="720000"/>
            </a:xfrm>
          </p:grpSpPr>
          <p:pic>
            <p:nvPicPr>
              <p:cNvPr id="191" name="グラフィックス 190">
                <a:extLst>
                  <a:ext uri="{FF2B5EF4-FFF2-40B4-BE49-F238E27FC236}">
                    <a16:creationId xmlns:a16="http://schemas.microsoft.com/office/drawing/2014/main" id="{2FF14FE5-AA99-41F8-8985-E445EA4A353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821114" y="6012653"/>
                <a:ext cx="487783" cy="720000"/>
              </a:xfrm>
              <a:prstGeom prst="rect">
                <a:avLst/>
              </a:prstGeom>
            </p:spPr>
          </p:pic>
          <p:pic>
            <p:nvPicPr>
              <p:cNvPr id="192" name="グラフィックス 191">
                <a:extLst>
                  <a:ext uri="{FF2B5EF4-FFF2-40B4-BE49-F238E27FC236}">
                    <a16:creationId xmlns:a16="http://schemas.microsoft.com/office/drawing/2014/main" id="{6AF25666-6AFF-4300-99F0-322BC3039B48}"/>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079279" y="6119450"/>
                <a:ext cx="202501" cy="180000"/>
              </a:xfrm>
              <a:prstGeom prst="rect">
                <a:avLst/>
              </a:prstGeom>
            </p:spPr>
          </p:pic>
        </p:grpSp>
        <p:pic>
          <p:nvPicPr>
            <p:cNvPr id="203" name="Picture 8">
              <a:extLst>
                <a:ext uri="{FF2B5EF4-FFF2-40B4-BE49-F238E27FC236}">
                  <a16:creationId xmlns:a16="http://schemas.microsoft.com/office/drawing/2014/main" id="{D4331809-C148-42EF-A481-7463FFC1517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525762" y="4986316"/>
              <a:ext cx="2880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8">
              <a:extLst>
                <a:ext uri="{FF2B5EF4-FFF2-40B4-BE49-F238E27FC236}">
                  <a16:creationId xmlns:a16="http://schemas.microsoft.com/office/drawing/2014/main" id="{C00F0BC9-0063-4CB9-A620-9924D9F659E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250315" y="4986316"/>
              <a:ext cx="2880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6">
              <a:extLst>
                <a:ext uri="{FF2B5EF4-FFF2-40B4-BE49-F238E27FC236}">
                  <a16:creationId xmlns:a16="http://schemas.microsoft.com/office/drawing/2014/main" id="{73783898-118D-47DB-9A71-0AF63668482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50315" y="4530039"/>
              <a:ext cx="2880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6">
              <a:extLst>
                <a:ext uri="{FF2B5EF4-FFF2-40B4-BE49-F238E27FC236}">
                  <a16:creationId xmlns:a16="http://schemas.microsoft.com/office/drawing/2014/main" id="{A61C6587-FFE0-4C84-862A-271692C0AB2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50315" y="4073761"/>
              <a:ext cx="2880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4">
              <a:extLst>
                <a:ext uri="{FF2B5EF4-FFF2-40B4-BE49-F238E27FC236}">
                  <a16:creationId xmlns:a16="http://schemas.microsoft.com/office/drawing/2014/main" id="{5D14A07F-BFE8-40A5-B3D8-F3B237A60F4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250315" y="3554709"/>
              <a:ext cx="288000" cy="288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27753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楕円 135">
            <a:extLst>
              <a:ext uri="{FF2B5EF4-FFF2-40B4-BE49-F238E27FC236}">
                <a16:creationId xmlns:a16="http://schemas.microsoft.com/office/drawing/2014/main" id="{DFBA7E29-1FCD-4349-6FC9-A9F4417617EC}"/>
              </a:ext>
            </a:extLst>
          </p:cNvPr>
          <p:cNvSpPr/>
          <p:nvPr/>
        </p:nvSpPr>
        <p:spPr>
          <a:xfrm>
            <a:off x="2898724" y="3108669"/>
            <a:ext cx="3964896" cy="3529584"/>
          </a:xfrm>
          <a:prstGeom prst="ellipse">
            <a:avLst/>
          </a:prstGeom>
          <a:ln/>
        </p:spPr>
        <p:style>
          <a:lnRef idx="2">
            <a:schemeClr val="accent2"/>
          </a:lnRef>
          <a:fillRef idx="1">
            <a:schemeClr val="lt1"/>
          </a:fillRef>
          <a:effectRef idx="0">
            <a:schemeClr val="accent2"/>
          </a:effectRef>
          <a:fontRef idx="minor">
            <a:schemeClr val="dk1"/>
          </a:fontRef>
        </p:style>
        <p:txBody>
          <a:bodyPr wrap="square" lIns="180000" tIns="180000" rIns="180000" bIns="0" rtlCol="0" anchor="ctr"/>
          <a:lstStyle/>
          <a:p>
            <a:pPr algn="l" defTabSz="914400">
              <a:lnSpc>
                <a:spcPct val="120000"/>
              </a:lnSpc>
            </a:pPr>
            <a:endPar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p:txBody>
      </p:sp>
      <p:sp>
        <p:nvSpPr>
          <p:cNvPr id="2" name="タイトル 1">
            <a:extLst>
              <a:ext uri="{FF2B5EF4-FFF2-40B4-BE49-F238E27FC236}">
                <a16:creationId xmlns:a16="http://schemas.microsoft.com/office/drawing/2014/main" id="{5472F8E1-822B-4E4E-8897-A029294E1B5D}"/>
              </a:ext>
            </a:extLst>
          </p:cNvPr>
          <p:cNvSpPr>
            <a:spLocks noGrp="1"/>
          </p:cNvSpPr>
          <p:nvPr>
            <p:ph type="title"/>
          </p:nvPr>
        </p:nvSpPr>
        <p:spPr>
          <a:xfrm>
            <a:off x="409606" y="403534"/>
            <a:ext cx="2297104" cy="450251"/>
          </a:xfrm>
        </p:spPr>
        <p:txBody>
          <a:bodyPr/>
          <a:lstStyle/>
          <a:p>
            <a:r>
              <a:rPr kumimoji="1" lang="en-US" altLang="ja-JP" dirty="0"/>
              <a:t>KUDOS </a:t>
            </a:r>
            <a:r>
              <a:rPr kumimoji="1" lang="ja-JP" altLang="en-US" dirty="0"/>
              <a:t>とは</a:t>
            </a:r>
          </a:p>
        </p:txBody>
      </p:sp>
      <p:sp>
        <p:nvSpPr>
          <p:cNvPr id="3" name="テキスト プレースホルダー 2">
            <a:extLst>
              <a:ext uri="{FF2B5EF4-FFF2-40B4-BE49-F238E27FC236}">
                <a16:creationId xmlns:a16="http://schemas.microsoft.com/office/drawing/2014/main" id="{37357F77-39F7-42C2-AB21-5511FE58030B}"/>
              </a:ext>
            </a:extLst>
          </p:cNvPr>
          <p:cNvSpPr>
            <a:spLocks noGrp="1"/>
          </p:cNvSpPr>
          <p:nvPr>
            <p:ph type="body" sz="quarter" idx="10"/>
          </p:nvPr>
        </p:nvSpPr>
        <p:spPr>
          <a:xfrm>
            <a:off x="238153" y="1180425"/>
            <a:ext cx="11520000" cy="5040000"/>
          </a:xfrm>
        </p:spPr>
        <p:txBody>
          <a:bodyPr>
            <a:noAutofit/>
          </a:bodyPr>
          <a:lstStyle/>
          <a:p>
            <a:pPr marL="171450" indent="-171450">
              <a:spcAft>
                <a:spcPts val="1800"/>
              </a:spcAft>
              <a:buFont typeface="Arial" panose="020B0604020202020204" pitchFamily="34" charset="0"/>
              <a:buChar char="•"/>
            </a:pPr>
            <a:r>
              <a:rPr lang="en-US" altLang="ja-JP" sz="2400" dirty="0"/>
              <a:t>yiine</a:t>
            </a:r>
            <a:r>
              <a:rPr lang="ja-JP" altLang="en-US" sz="2400" dirty="0"/>
              <a:t> のメインの機能であり、重要なテーマ</a:t>
            </a:r>
            <a:endParaRPr lang="en-US" altLang="ja-JP" sz="2400" dirty="0"/>
          </a:p>
          <a:p>
            <a:pPr marL="171450" indent="-171450">
              <a:spcAft>
                <a:spcPts val="1800"/>
              </a:spcAft>
              <a:buFont typeface="Arial" panose="020B0604020202020204" pitchFamily="34" charset="0"/>
              <a:buChar char="•"/>
            </a:pPr>
            <a:r>
              <a:rPr lang="ja-JP" altLang="en-US" sz="2400" dirty="0"/>
              <a:t>もらったメッセージや送ったメッセージから、嬉しかったものや特に皆に伝えたいものを選び</a:t>
            </a:r>
            <a:br>
              <a:rPr lang="en-US" altLang="ja-JP" sz="2400" dirty="0"/>
            </a:br>
            <a:r>
              <a:rPr lang="ja-JP" altLang="en-US" sz="2400" dirty="0"/>
              <a:t>そのメッセージのエピソードを参加者間で披露し称えあう会</a:t>
            </a:r>
            <a:endParaRPr lang="en-US" altLang="ja-JP" sz="2400" dirty="0"/>
          </a:p>
          <a:p>
            <a:pPr marL="171450" indent="-171450">
              <a:spcAft>
                <a:spcPts val="1800"/>
              </a:spcAft>
              <a:buFont typeface="Arial" panose="020B0604020202020204" pitchFamily="34" charset="0"/>
              <a:buChar char="•"/>
            </a:pPr>
            <a:r>
              <a:rPr lang="ja-JP" altLang="en-US" sz="2400" dirty="0"/>
              <a:t>週次やスプリントの締めなど定期的に開催し賞賛や感謝の送りあいを加速させる</a:t>
            </a:r>
            <a:endParaRPr lang="en-US" altLang="ja-JP" sz="2400" dirty="0"/>
          </a:p>
          <a:p>
            <a:pPr marL="171450" indent="-171450">
              <a:spcAft>
                <a:spcPts val="1800"/>
              </a:spcAft>
              <a:buFont typeface="Arial" panose="020B0604020202020204" pitchFamily="34" charset="0"/>
              <a:buChar char="•"/>
            </a:pPr>
            <a:endParaRPr kumimoji="1" lang="en-US" altLang="ja-JP" sz="2400" dirty="0"/>
          </a:p>
        </p:txBody>
      </p:sp>
      <p:grpSp>
        <p:nvGrpSpPr>
          <p:cNvPr id="51" name="グループ化 50">
            <a:extLst>
              <a:ext uri="{FF2B5EF4-FFF2-40B4-BE49-F238E27FC236}">
                <a16:creationId xmlns:a16="http://schemas.microsoft.com/office/drawing/2014/main" id="{144096B1-5BD6-4C44-9EB9-036CDC6A42A8}"/>
              </a:ext>
            </a:extLst>
          </p:cNvPr>
          <p:cNvGrpSpPr/>
          <p:nvPr/>
        </p:nvGrpSpPr>
        <p:grpSpPr>
          <a:xfrm>
            <a:off x="6009224" y="3401039"/>
            <a:ext cx="605628" cy="720000"/>
            <a:chOff x="3301305" y="5486140"/>
            <a:chExt cx="605628" cy="720000"/>
          </a:xfrm>
        </p:grpSpPr>
        <p:pic>
          <p:nvPicPr>
            <p:cNvPr id="79" name="グラフィックス 78">
              <a:extLst>
                <a:ext uri="{FF2B5EF4-FFF2-40B4-BE49-F238E27FC236}">
                  <a16:creationId xmlns:a16="http://schemas.microsoft.com/office/drawing/2014/main" id="{8F62FBBC-3C0F-4AA0-891D-46B34873F1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22545" y="5486140"/>
              <a:ext cx="484388" cy="720000"/>
            </a:xfrm>
            <a:prstGeom prst="rect">
              <a:avLst/>
            </a:prstGeom>
          </p:spPr>
        </p:pic>
        <p:pic>
          <p:nvPicPr>
            <p:cNvPr id="81" name="グラフィックス 80">
              <a:extLst>
                <a:ext uri="{FF2B5EF4-FFF2-40B4-BE49-F238E27FC236}">
                  <a16:creationId xmlns:a16="http://schemas.microsoft.com/office/drawing/2014/main" id="{E6024492-A667-472F-8C81-BE1A47C7A7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01305" y="5779119"/>
              <a:ext cx="204771" cy="322584"/>
            </a:xfrm>
            <a:prstGeom prst="rect">
              <a:avLst/>
            </a:prstGeom>
          </p:spPr>
        </p:pic>
      </p:grpSp>
      <p:grpSp>
        <p:nvGrpSpPr>
          <p:cNvPr id="52" name="グループ化 51">
            <a:extLst>
              <a:ext uri="{FF2B5EF4-FFF2-40B4-BE49-F238E27FC236}">
                <a16:creationId xmlns:a16="http://schemas.microsoft.com/office/drawing/2014/main" id="{B4D39FF5-50C4-4CA3-A1D8-6B6A45D73871}"/>
              </a:ext>
            </a:extLst>
          </p:cNvPr>
          <p:cNvGrpSpPr/>
          <p:nvPr/>
        </p:nvGrpSpPr>
        <p:grpSpPr>
          <a:xfrm>
            <a:off x="3027289" y="5612565"/>
            <a:ext cx="597924" cy="764761"/>
            <a:chOff x="1154621" y="4479438"/>
            <a:chExt cx="597924" cy="764761"/>
          </a:xfrm>
        </p:grpSpPr>
        <p:pic>
          <p:nvPicPr>
            <p:cNvPr id="82" name="グラフィックス 81">
              <a:extLst>
                <a:ext uri="{FF2B5EF4-FFF2-40B4-BE49-F238E27FC236}">
                  <a16:creationId xmlns:a16="http://schemas.microsoft.com/office/drawing/2014/main" id="{8D783373-3949-40ED-AAA4-95CE78D141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154621" y="4479438"/>
              <a:ext cx="482623" cy="720000"/>
            </a:xfrm>
            <a:prstGeom prst="rect">
              <a:avLst/>
            </a:prstGeom>
          </p:spPr>
        </p:pic>
        <p:pic>
          <p:nvPicPr>
            <p:cNvPr id="70" name="グラフィックス 69">
              <a:extLst>
                <a:ext uri="{FF2B5EF4-FFF2-40B4-BE49-F238E27FC236}">
                  <a16:creationId xmlns:a16="http://schemas.microsoft.com/office/drawing/2014/main" id="{F040EB6C-1D29-43AA-8FB6-665C3E6597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5431" y="4956199"/>
              <a:ext cx="287114" cy="288000"/>
            </a:xfrm>
            <a:prstGeom prst="rect">
              <a:avLst/>
            </a:prstGeom>
          </p:spPr>
        </p:pic>
      </p:grpSp>
      <p:grpSp>
        <p:nvGrpSpPr>
          <p:cNvPr id="53" name="グループ化 52">
            <a:extLst>
              <a:ext uri="{FF2B5EF4-FFF2-40B4-BE49-F238E27FC236}">
                <a16:creationId xmlns:a16="http://schemas.microsoft.com/office/drawing/2014/main" id="{7A222CBD-F153-48FE-9626-30F3F365BD60}"/>
              </a:ext>
            </a:extLst>
          </p:cNvPr>
          <p:cNvGrpSpPr/>
          <p:nvPr/>
        </p:nvGrpSpPr>
        <p:grpSpPr>
          <a:xfrm flipH="1">
            <a:off x="2671975" y="3536710"/>
            <a:ext cx="546603" cy="823907"/>
            <a:chOff x="3120928" y="3548428"/>
            <a:chExt cx="546603" cy="823907"/>
          </a:xfrm>
        </p:grpSpPr>
        <p:pic>
          <p:nvPicPr>
            <p:cNvPr id="84" name="グラフィックス 83">
              <a:extLst>
                <a:ext uri="{FF2B5EF4-FFF2-40B4-BE49-F238E27FC236}">
                  <a16:creationId xmlns:a16="http://schemas.microsoft.com/office/drawing/2014/main" id="{04C2A0EF-5226-4829-93B2-C6D650A8A8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79748" y="3652335"/>
              <a:ext cx="487783" cy="720000"/>
            </a:xfrm>
            <a:prstGeom prst="rect">
              <a:avLst/>
            </a:prstGeom>
          </p:spPr>
        </p:pic>
        <p:pic>
          <p:nvPicPr>
            <p:cNvPr id="85" name="グラフィックス 84">
              <a:extLst>
                <a:ext uri="{FF2B5EF4-FFF2-40B4-BE49-F238E27FC236}">
                  <a16:creationId xmlns:a16="http://schemas.microsoft.com/office/drawing/2014/main" id="{878AA0CE-FBBB-4D92-A4FB-7146D4538C0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20928" y="3548428"/>
              <a:ext cx="260302" cy="192397"/>
            </a:xfrm>
            <a:prstGeom prst="rect">
              <a:avLst/>
            </a:prstGeom>
          </p:spPr>
        </p:pic>
      </p:grpSp>
      <p:grpSp>
        <p:nvGrpSpPr>
          <p:cNvPr id="17" name="グループ化 16">
            <a:extLst>
              <a:ext uri="{FF2B5EF4-FFF2-40B4-BE49-F238E27FC236}">
                <a16:creationId xmlns:a16="http://schemas.microsoft.com/office/drawing/2014/main" id="{01239B97-D6A2-4A19-AEC4-FD357C38FED6}"/>
              </a:ext>
            </a:extLst>
          </p:cNvPr>
          <p:cNvGrpSpPr/>
          <p:nvPr/>
        </p:nvGrpSpPr>
        <p:grpSpPr>
          <a:xfrm>
            <a:off x="6205240" y="5776062"/>
            <a:ext cx="487784" cy="720000"/>
            <a:chOff x="3821119" y="6012653"/>
            <a:chExt cx="487784" cy="720000"/>
          </a:xfrm>
        </p:grpSpPr>
        <p:pic>
          <p:nvPicPr>
            <p:cNvPr id="65" name="グラフィックス 64">
              <a:extLst>
                <a:ext uri="{FF2B5EF4-FFF2-40B4-BE49-F238E27FC236}">
                  <a16:creationId xmlns:a16="http://schemas.microsoft.com/office/drawing/2014/main" id="{06C873CA-AD18-4C80-89EF-D26035D0B19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21119" y="6012653"/>
              <a:ext cx="487784" cy="720000"/>
            </a:xfrm>
            <a:prstGeom prst="rect">
              <a:avLst/>
            </a:prstGeom>
          </p:spPr>
        </p:pic>
        <p:pic>
          <p:nvPicPr>
            <p:cNvPr id="66" name="グラフィックス 65">
              <a:extLst>
                <a:ext uri="{FF2B5EF4-FFF2-40B4-BE49-F238E27FC236}">
                  <a16:creationId xmlns:a16="http://schemas.microsoft.com/office/drawing/2014/main" id="{7C1C8958-2252-47D4-BF72-28ADDF4E65A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079279" y="6119451"/>
              <a:ext cx="202501" cy="180000"/>
            </a:xfrm>
            <a:prstGeom prst="rect">
              <a:avLst/>
            </a:prstGeom>
          </p:spPr>
        </p:pic>
      </p:grpSp>
      <p:sp>
        <p:nvSpPr>
          <p:cNvPr id="8" name="テキスト ボックス 7">
            <a:extLst>
              <a:ext uri="{FF2B5EF4-FFF2-40B4-BE49-F238E27FC236}">
                <a16:creationId xmlns:a16="http://schemas.microsoft.com/office/drawing/2014/main" id="{35AB14F9-D0CD-D0C0-218B-92F355AD06D2}"/>
              </a:ext>
            </a:extLst>
          </p:cNvPr>
          <p:cNvSpPr txBox="1"/>
          <p:nvPr/>
        </p:nvSpPr>
        <p:spPr bwMode="gray">
          <a:xfrm>
            <a:off x="4044391" y="4238052"/>
            <a:ext cx="1734770" cy="1446550"/>
          </a:xfrm>
          <a:prstGeom prst="rect">
            <a:avLst/>
          </a:prstGeom>
          <a:noFill/>
        </p:spPr>
        <p:txBody>
          <a:bodyPr wrap="none">
            <a:spAutoFit/>
          </a:bodyPr>
          <a:lstStyle/>
          <a:p>
            <a:r>
              <a:rPr lang="ja-JP" altLang="en-US" sz="8800" dirty="0"/>
              <a:t>🙌</a:t>
            </a:r>
          </a:p>
        </p:txBody>
      </p:sp>
      <p:grpSp>
        <p:nvGrpSpPr>
          <p:cNvPr id="132" name="グループ化 131">
            <a:extLst>
              <a:ext uri="{FF2B5EF4-FFF2-40B4-BE49-F238E27FC236}">
                <a16:creationId xmlns:a16="http://schemas.microsoft.com/office/drawing/2014/main" id="{CB5248E6-B106-4B1E-73CE-02275E6143D3}"/>
              </a:ext>
            </a:extLst>
          </p:cNvPr>
          <p:cNvGrpSpPr/>
          <p:nvPr/>
        </p:nvGrpSpPr>
        <p:grpSpPr>
          <a:xfrm>
            <a:off x="3358956" y="3056936"/>
            <a:ext cx="1955430" cy="959666"/>
            <a:chOff x="3368281" y="3007361"/>
            <a:chExt cx="1955430" cy="959666"/>
          </a:xfrm>
        </p:grpSpPr>
        <p:sp>
          <p:nvSpPr>
            <p:cNvPr id="77" name="吹き出し: 角を丸めた四角形 76">
              <a:extLst>
                <a:ext uri="{FF2B5EF4-FFF2-40B4-BE49-F238E27FC236}">
                  <a16:creationId xmlns:a16="http://schemas.microsoft.com/office/drawing/2014/main" id="{FA827ECE-D4C0-40EB-614E-DE047DF32DBF}"/>
                </a:ext>
              </a:extLst>
            </p:cNvPr>
            <p:cNvSpPr/>
            <p:nvPr/>
          </p:nvSpPr>
          <p:spPr>
            <a:xfrm>
              <a:off x="3368281" y="3007361"/>
              <a:ext cx="1955430" cy="959666"/>
            </a:xfrm>
            <a:prstGeom prst="wedgeRoundRectCallout">
              <a:avLst>
                <a:gd name="adj1" fmla="val -56840"/>
                <a:gd name="adj2" fmla="val 19623"/>
                <a:gd name="adj3" fmla="val 16667"/>
              </a:avLst>
            </a:prstGeom>
            <a:solidFill>
              <a:schemeClr val="bg1">
                <a:lumMod val="95000"/>
              </a:schemeClr>
            </a:solidFill>
            <a:ln w="9525">
              <a:solidFill>
                <a:schemeClr val="bg1">
                  <a:lumMod val="75000"/>
                </a:schemeClr>
              </a:solid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80000" rIns="180000" bIns="0" rtlCol="0" anchor="t"/>
            <a:lstStyle/>
            <a:p>
              <a:pPr algn="l" defTabSz="914400">
                <a:lnSpc>
                  <a:spcPct val="120000"/>
                </a:lnSpc>
              </a:pP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a:t>
              </a:r>
              <a:r>
                <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　　　</a:t>
              </a: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Thx』 from </a:t>
              </a:r>
              <a:endParaRPr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a:p>
              <a:pPr algn="l" defTabSz="914400">
                <a:lnSpc>
                  <a:spcPct val="120000"/>
                </a:lnSpc>
              </a:pP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It’s an important mission for us xxx…</a:t>
              </a:r>
              <a:endPar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p:txBody>
        </p:sp>
        <p:pic>
          <p:nvPicPr>
            <p:cNvPr id="67" name="Picture 6">
              <a:extLst>
                <a:ext uri="{FF2B5EF4-FFF2-40B4-BE49-F238E27FC236}">
                  <a16:creationId xmlns:a16="http://schemas.microsoft.com/office/drawing/2014/main" id="{40F40F7C-D006-8E85-23AF-66C3C525570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4128" y="3224081"/>
              <a:ext cx="216000" cy="216000"/>
            </a:xfrm>
            <a:prstGeom prst="rect">
              <a:avLst/>
            </a:prstGeom>
            <a:noFill/>
            <a:extLst>
              <a:ext uri="{909E8E84-426E-40DD-AFC4-6F175D3DCCD1}">
                <a14:hiddenFill xmlns:a14="http://schemas.microsoft.com/office/drawing/2010/main">
                  <a:solidFill>
                    <a:srgbClr val="FFFFFF"/>
                  </a:solidFill>
                </a14:hiddenFill>
              </a:ext>
            </a:extLst>
          </p:spPr>
        </p:pic>
        <p:grpSp>
          <p:nvGrpSpPr>
            <p:cNvPr id="96" name="グループ化 95">
              <a:extLst>
                <a:ext uri="{FF2B5EF4-FFF2-40B4-BE49-F238E27FC236}">
                  <a16:creationId xmlns:a16="http://schemas.microsoft.com/office/drawing/2014/main" id="{A1D640BC-F7B0-9557-D557-D874DC51A4C4}"/>
                </a:ext>
              </a:extLst>
            </p:cNvPr>
            <p:cNvGrpSpPr/>
            <p:nvPr/>
          </p:nvGrpSpPr>
          <p:grpSpPr>
            <a:xfrm flipH="1">
              <a:off x="4727865" y="3210352"/>
              <a:ext cx="179612" cy="229729"/>
              <a:chOff x="1154621" y="4479438"/>
              <a:chExt cx="597924" cy="764761"/>
            </a:xfrm>
          </p:grpSpPr>
          <p:pic>
            <p:nvPicPr>
              <p:cNvPr id="101" name="グラフィックス 100">
                <a:extLst>
                  <a:ext uri="{FF2B5EF4-FFF2-40B4-BE49-F238E27FC236}">
                    <a16:creationId xmlns:a16="http://schemas.microsoft.com/office/drawing/2014/main" id="{7D9858B2-9C6C-978D-FC47-3328520B0F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154621" y="4479438"/>
                <a:ext cx="482623" cy="720000"/>
              </a:xfrm>
              <a:prstGeom prst="rect">
                <a:avLst/>
              </a:prstGeom>
            </p:spPr>
          </p:pic>
          <p:pic>
            <p:nvPicPr>
              <p:cNvPr id="102" name="グラフィックス 101">
                <a:extLst>
                  <a:ext uri="{FF2B5EF4-FFF2-40B4-BE49-F238E27FC236}">
                    <a16:creationId xmlns:a16="http://schemas.microsoft.com/office/drawing/2014/main" id="{B6BE349E-52C1-198A-966F-0497057213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5431" y="4956199"/>
                <a:ext cx="287114" cy="288000"/>
              </a:xfrm>
              <a:prstGeom prst="rect">
                <a:avLst/>
              </a:prstGeom>
            </p:spPr>
          </p:pic>
        </p:grpSp>
      </p:grpSp>
      <p:grpSp>
        <p:nvGrpSpPr>
          <p:cNvPr id="133" name="グループ化 132">
            <a:extLst>
              <a:ext uri="{FF2B5EF4-FFF2-40B4-BE49-F238E27FC236}">
                <a16:creationId xmlns:a16="http://schemas.microsoft.com/office/drawing/2014/main" id="{67A67FD2-8940-5F02-7A27-6F1B10DA3054}"/>
              </a:ext>
            </a:extLst>
          </p:cNvPr>
          <p:cNvGrpSpPr/>
          <p:nvPr/>
        </p:nvGrpSpPr>
        <p:grpSpPr>
          <a:xfrm>
            <a:off x="6827962" y="3160161"/>
            <a:ext cx="2158683" cy="1201160"/>
            <a:chOff x="7166487" y="2439316"/>
            <a:chExt cx="2158683" cy="1201160"/>
          </a:xfrm>
        </p:grpSpPr>
        <p:sp>
          <p:nvSpPr>
            <p:cNvPr id="1026" name="吹き出し: 角を丸めた四角形 1025">
              <a:extLst>
                <a:ext uri="{FF2B5EF4-FFF2-40B4-BE49-F238E27FC236}">
                  <a16:creationId xmlns:a16="http://schemas.microsoft.com/office/drawing/2014/main" id="{5E53307A-2B9B-34BB-D85F-6D8573403FCF}"/>
                </a:ext>
              </a:extLst>
            </p:cNvPr>
            <p:cNvSpPr/>
            <p:nvPr/>
          </p:nvSpPr>
          <p:spPr>
            <a:xfrm>
              <a:off x="7166487" y="2439316"/>
              <a:ext cx="2158683" cy="1201160"/>
            </a:xfrm>
            <a:prstGeom prst="wedgeRoundRectCallout">
              <a:avLst>
                <a:gd name="adj1" fmla="val -57685"/>
                <a:gd name="adj2" fmla="val 20630"/>
                <a:gd name="adj3" fmla="val 16667"/>
              </a:avLst>
            </a:prstGeom>
            <a:solidFill>
              <a:schemeClr val="bg1">
                <a:lumMod val="95000"/>
              </a:schemeClr>
            </a:solidFill>
            <a:ln w="9525">
              <a:solidFill>
                <a:schemeClr val="bg1">
                  <a:lumMod val="75000"/>
                </a:schemeClr>
              </a:solid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80000" rIns="180000" bIns="0" rtlCol="0" anchor="t"/>
            <a:lstStyle/>
            <a:p>
              <a:pPr algn="l" defTabSz="914400">
                <a:lnSpc>
                  <a:spcPct val="120000"/>
                </a:lnSpc>
              </a:pP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a:t>
              </a:r>
              <a:r>
                <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　　　</a:t>
              </a: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GR8』 from </a:t>
              </a:r>
              <a:endParaRPr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a:p>
              <a:pPr algn="l" defTabSz="914400">
                <a:lnSpc>
                  <a:spcPct val="120000"/>
                </a:lnSpc>
              </a:pP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It’s solved our problems at the speed of light that …</a:t>
              </a:r>
              <a:endPar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p:txBody>
        </p:sp>
        <p:pic>
          <p:nvPicPr>
            <p:cNvPr id="1046" name="Picture 4">
              <a:extLst>
                <a:ext uri="{FF2B5EF4-FFF2-40B4-BE49-F238E27FC236}">
                  <a16:creationId xmlns:a16="http://schemas.microsoft.com/office/drawing/2014/main" id="{7645A277-6D54-79F4-4628-D483CBD8385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02335" y="2673792"/>
              <a:ext cx="216000" cy="216000"/>
            </a:xfrm>
            <a:prstGeom prst="rect">
              <a:avLst/>
            </a:prstGeom>
            <a:noFill/>
            <a:extLst>
              <a:ext uri="{909E8E84-426E-40DD-AFC4-6F175D3DCCD1}">
                <a14:hiddenFill xmlns:a14="http://schemas.microsoft.com/office/drawing/2010/main">
                  <a:solidFill>
                    <a:srgbClr val="FFFFFF"/>
                  </a:solidFill>
                </a14:hiddenFill>
              </a:ext>
            </a:extLst>
          </p:spPr>
        </p:pic>
        <p:grpSp>
          <p:nvGrpSpPr>
            <p:cNvPr id="1047" name="グループ化 1046">
              <a:extLst>
                <a:ext uri="{FF2B5EF4-FFF2-40B4-BE49-F238E27FC236}">
                  <a16:creationId xmlns:a16="http://schemas.microsoft.com/office/drawing/2014/main" id="{2CBCE029-B4D9-B91E-A930-C7B79132E1A5}"/>
                </a:ext>
              </a:extLst>
            </p:cNvPr>
            <p:cNvGrpSpPr/>
            <p:nvPr/>
          </p:nvGrpSpPr>
          <p:grpSpPr>
            <a:xfrm>
              <a:off x="8571808" y="2646982"/>
              <a:ext cx="166339" cy="250726"/>
              <a:chOff x="3120928" y="3548428"/>
              <a:chExt cx="546603" cy="823907"/>
            </a:xfrm>
          </p:grpSpPr>
          <p:pic>
            <p:nvPicPr>
              <p:cNvPr id="1048" name="グラフィックス 1047">
                <a:extLst>
                  <a:ext uri="{FF2B5EF4-FFF2-40B4-BE49-F238E27FC236}">
                    <a16:creationId xmlns:a16="http://schemas.microsoft.com/office/drawing/2014/main" id="{0EABC159-190D-ACA0-053C-6C8F7D45319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79748" y="3652335"/>
                <a:ext cx="487783" cy="720000"/>
              </a:xfrm>
              <a:prstGeom prst="rect">
                <a:avLst/>
              </a:prstGeom>
            </p:spPr>
          </p:pic>
          <p:pic>
            <p:nvPicPr>
              <p:cNvPr id="1049" name="グラフィックス 1048">
                <a:extLst>
                  <a:ext uri="{FF2B5EF4-FFF2-40B4-BE49-F238E27FC236}">
                    <a16:creationId xmlns:a16="http://schemas.microsoft.com/office/drawing/2014/main" id="{69512CEB-6558-0F46-4817-482ABA30FA0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20928" y="3548428"/>
                <a:ext cx="260302" cy="192397"/>
              </a:xfrm>
              <a:prstGeom prst="rect">
                <a:avLst/>
              </a:prstGeom>
            </p:spPr>
          </p:pic>
        </p:grpSp>
      </p:grpSp>
      <p:grpSp>
        <p:nvGrpSpPr>
          <p:cNvPr id="135" name="グループ化 134">
            <a:extLst>
              <a:ext uri="{FF2B5EF4-FFF2-40B4-BE49-F238E27FC236}">
                <a16:creationId xmlns:a16="http://schemas.microsoft.com/office/drawing/2014/main" id="{D017019D-E45C-B0A2-EFA5-EA57CDAFCF2C}"/>
              </a:ext>
            </a:extLst>
          </p:cNvPr>
          <p:cNvGrpSpPr/>
          <p:nvPr/>
        </p:nvGrpSpPr>
        <p:grpSpPr>
          <a:xfrm>
            <a:off x="6515058" y="4601602"/>
            <a:ext cx="2107474" cy="1183206"/>
            <a:chOff x="5879893" y="4691204"/>
            <a:chExt cx="2107474" cy="1183206"/>
          </a:xfrm>
        </p:grpSpPr>
        <p:sp>
          <p:nvSpPr>
            <p:cNvPr id="1038" name="吹き出し: 角を丸めた四角形 1037">
              <a:extLst>
                <a:ext uri="{FF2B5EF4-FFF2-40B4-BE49-F238E27FC236}">
                  <a16:creationId xmlns:a16="http://schemas.microsoft.com/office/drawing/2014/main" id="{E413A9F7-B3F8-697D-F6F4-09336B17A871}"/>
                </a:ext>
              </a:extLst>
            </p:cNvPr>
            <p:cNvSpPr/>
            <p:nvPr/>
          </p:nvSpPr>
          <p:spPr>
            <a:xfrm>
              <a:off x="5879893" y="4691204"/>
              <a:ext cx="2107474" cy="1183206"/>
            </a:xfrm>
            <a:prstGeom prst="wedgeRoundRectCallout">
              <a:avLst>
                <a:gd name="adj1" fmla="val -31680"/>
                <a:gd name="adj2" fmla="val 63273"/>
                <a:gd name="adj3" fmla="val 16667"/>
              </a:avLst>
            </a:prstGeom>
            <a:solidFill>
              <a:schemeClr val="bg1">
                <a:lumMod val="95000"/>
              </a:schemeClr>
            </a:solidFill>
            <a:ln w="9525">
              <a:solidFill>
                <a:schemeClr val="bg1">
                  <a:lumMod val="75000"/>
                </a:schemeClr>
              </a:solid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80000" rIns="180000" bIns="0" rtlCol="0" anchor="t"/>
            <a:lstStyle/>
            <a:p>
              <a:pPr algn="l" defTabSz="914400">
                <a:lnSpc>
                  <a:spcPct val="120000"/>
                </a:lnSpc>
              </a:pP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a:t>
              </a:r>
              <a:r>
                <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　　　</a:t>
              </a: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NP』 from </a:t>
              </a:r>
              <a:endParaRPr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a:p>
              <a:pPr algn="l" defTabSz="914400">
                <a:lnSpc>
                  <a:spcPct val="120000"/>
                </a:lnSpc>
              </a:pP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Hey, hey, hey, listen!</a:t>
              </a:r>
            </a:p>
            <a:p>
              <a:pPr algn="l" defTabSz="914400">
                <a:lnSpc>
                  <a:spcPct val="120000"/>
                </a:lnSpc>
              </a:pP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About the trouble we had the other day...</a:t>
              </a:r>
              <a:endPar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p:txBody>
        </p:sp>
        <p:grpSp>
          <p:nvGrpSpPr>
            <p:cNvPr id="1050" name="グループ化 1049">
              <a:extLst>
                <a:ext uri="{FF2B5EF4-FFF2-40B4-BE49-F238E27FC236}">
                  <a16:creationId xmlns:a16="http://schemas.microsoft.com/office/drawing/2014/main" id="{FD36C678-E394-7DF0-1959-F122E9A32D9E}"/>
                </a:ext>
              </a:extLst>
            </p:cNvPr>
            <p:cNvGrpSpPr/>
            <p:nvPr/>
          </p:nvGrpSpPr>
          <p:grpSpPr>
            <a:xfrm>
              <a:off x="7211295" y="4895930"/>
              <a:ext cx="206643" cy="245668"/>
              <a:chOff x="3301305" y="5486140"/>
              <a:chExt cx="605628" cy="720000"/>
            </a:xfrm>
          </p:grpSpPr>
          <p:pic>
            <p:nvPicPr>
              <p:cNvPr id="1051" name="グラフィックス 1050">
                <a:extLst>
                  <a:ext uri="{FF2B5EF4-FFF2-40B4-BE49-F238E27FC236}">
                    <a16:creationId xmlns:a16="http://schemas.microsoft.com/office/drawing/2014/main" id="{E46C4823-5451-301F-4836-9CD665D2BD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22545" y="5486140"/>
                <a:ext cx="484388" cy="720000"/>
              </a:xfrm>
              <a:prstGeom prst="rect">
                <a:avLst/>
              </a:prstGeom>
            </p:spPr>
          </p:pic>
          <p:pic>
            <p:nvPicPr>
              <p:cNvPr id="1052" name="グラフィックス 1051">
                <a:extLst>
                  <a:ext uri="{FF2B5EF4-FFF2-40B4-BE49-F238E27FC236}">
                    <a16:creationId xmlns:a16="http://schemas.microsoft.com/office/drawing/2014/main" id="{11658179-D06F-F905-6A17-733181820E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01305" y="5779119"/>
                <a:ext cx="204771" cy="322584"/>
              </a:xfrm>
              <a:prstGeom prst="rect">
                <a:avLst/>
              </a:prstGeom>
            </p:spPr>
          </p:pic>
        </p:grpSp>
        <p:pic>
          <p:nvPicPr>
            <p:cNvPr id="1053" name="Picture 8">
              <a:extLst>
                <a:ext uri="{FF2B5EF4-FFF2-40B4-BE49-F238E27FC236}">
                  <a16:creationId xmlns:a16="http://schemas.microsoft.com/office/drawing/2014/main" id="{A6B1C590-CA34-B12E-63C6-5F5482169D5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15808" y="4928520"/>
              <a:ext cx="216000" cy="216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1" name="グループ化 130">
            <a:extLst>
              <a:ext uri="{FF2B5EF4-FFF2-40B4-BE49-F238E27FC236}">
                <a16:creationId xmlns:a16="http://schemas.microsoft.com/office/drawing/2014/main" id="{E3BC336D-F162-9EAD-2F5E-7484CCF84854}"/>
              </a:ext>
            </a:extLst>
          </p:cNvPr>
          <p:cNvGrpSpPr/>
          <p:nvPr/>
        </p:nvGrpSpPr>
        <p:grpSpPr>
          <a:xfrm>
            <a:off x="1241945" y="4605879"/>
            <a:ext cx="1955430" cy="959666"/>
            <a:chOff x="1241945" y="4605879"/>
            <a:chExt cx="1955430" cy="959666"/>
          </a:xfrm>
        </p:grpSpPr>
        <p:sp>
          <p:nvSpPr>
            <p:cNvPr id="107" name="吹き出し: 角を丸めた四角形 106">
              <a:extLst>
                <a:ext uri="{FF2B5EF4-FFF2-40B4-BE49-F238E27FC236}">
                  <a16:creationId xmlns:a16="http://schemas.microsoft.com/office/drawing/2014/main" id="{F6A798A6-3CE7-0D5F-255D-83C6CB64185E}"/>
                </a:ext>
              </a:extLst>
            </p:cNvPr>
            <p:cNvSpPr/>
            <p:nvPr/>
          </p:nvSpPr>
          <p:spPr>
            <a:xfrm>
              <a:off x="1241945" y="4605879"/>
              <a:ext cx="1955430" cy="959666"/>
            </a:xfrm>
            <a:prstGeom prst="wedgeRoundRectCallout">
              <a:avLst>
                <a:gd name="adj1" fmla="val 21389"/>
                <a:gd name="adj2" fmla="val 69901"/>
                <a:gd name="adj3" fmla="val 16667"/>
              </a:avLst>
            </a:prstGeom>
            <a:solidFill>
              <a:schemeClr val="bg1">
                <a:lumMod val="95000"/>
              </a:schemeClr>
            </a:solidFill>
            <a:ln w="9525">
              <a:solidFill>
                <a:schemeClr val="bg1">
                  <a:lumMod val="75000"/>
                </a:schemeClr>
              </a:solid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80000" rIns="180000" bIns="0" rtlCol="0" anchor="t"/>
            <a:lstStyle/>
            <a:p>
              <a:pPr algn="l" defTabSz="914400">
                <a:lnSpc>
                  <a:spcPct val="120000"/>
                </a:lnSpc>
              </a:pP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a:t>
              </a:r>
              <a:r>
                <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　　　</a:t>
              </a: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Like』 from </a:t>
              </a:r>
            </a:p>
            <a:p>
              <a:pPr algn="l" defTabSz="914400">
                <a:lnSpc>
                  <a:spcPct val="120000"/>
                </a:lnSpc>
              </a:pPr>
              <a:r>
                <a:rPr kumimoji="1" lang="en-US" altLang="ja-JP"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it's a little thing…</a:t>
              </a:r>
              <a:endPar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p:txBody>
        </p:sp>
        <p:grpSp>
          <p:nvGrpSpPr>
            <p:cNvPr id="1054" name="グループ化 1053">
              <a:extLst>
                <a:ext uri="{FF2B5EF4-FFF2-40B4-BE49-F238E27FC236}">
                  <a16:creationId xmlns:a16="http://schemas.microsoft.com/office/drawing/2014/main" id="{6C85CA78-60BB-08DA-66FB-D269CEA5F47E}"/>
                </a:ext>
              </a:extLst>
            </p:cNvPr>
            <p:cNvGrpSpPr/>
            <p:nvPr/>
          </p:nvGrpSpPr>
          <p:grpSpPr>
            <a:xfrm>
              <a:off x="2637041" y="4821094"/>
              <a:ext cx="206643" cy="245668"/>
              <a:chOff x="3301305" y="5486140"/>
              <a:chExt cx="605628" cy="720000"/>
            </a:xfrm>
          </p:grpSpPr>
          <p:pic>
            <p:nvPicPr>
              <p:cNvPr id="1055" name="グラフィックス 1054">
                <a:extLst>
                  <a:ext uri="{FF2B5EF4-FFF2-40B4-BE49-F238E27FC236}">
                    <a16:creationId xmlns:a16="http://schemas.microsoft.com/office/drawing/2014/main" id="{9639ED7A-17CC-834A-BAE5-42E18CBAE3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22545" y="5486140"/>
                <a:ext cx="484388" cy="720000"/>
              </a:xfrm>
              <a:prstGeom prst="rect">
                <a:avLst/>
              </a:prstGeom>
            </p:spPr>
          </p:pic>
          <p:pic>
            <p:nvPicPr>
              <p:cNvPr id="129" name="グラフィックス 128">
                <a:extLst>
                  <a:ext uri="{FF2B5EF4-FFF2-40B4-BE49-F238E27FC236}">
                    <a16:creationId xmlns:a16="http://schemas.microsoft.com/office/drawing/2014/main" id="{BCE80EC7-EDE5-96B0-8176-2FE2BF1E55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01305" y="5779119"/>
                <a:ext cx="204771" cy="322584"/>
              </a:xfrm>
              <a:prstGeom prst="rect">
                <a:avLst/>
              </a:prstGeom>
            </p:spPr>
          </p:pic>
        </p:grpSp>
        <p:pic>
          <p:nvPicPr>
            <p:cNvPr id="130" name="Picture 8">
              <a:extLst>
                <a:ext uri="{FF2B5EF4-FFF2-40B4-BE49-F238E27FC236}">
                  <a16:creationId xmlns:a16="http://schemas.microsoft.com/office/drawing/2014/main" id="{99BBF00D-C785-C7EB-F6BC-89135F6C13D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71742" y="4841884"/>
              <a:ext cx="216000" cy="216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3491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2F8E1-822B-4E4E-8897-A029294E1B5D}"/>
              </a:ext>
            </a:extLst>
          </p:cNvPr>
          <p:cNvSpPr>
            <a:spLocks noGrp="1"/>
          </p:cNvSpPr>
          <p:nvPr>
            <p:ph type="title"/>
          </p:nvPr>
        </p:nvSpPr>
        <p:spPr>
          <a:xfrm>
            <a:off x="409606" y="403534"/>
            <a:ext cx="2378856" cy="450251"/>
          </a:xfrm>
        </p:spPr>
        <p:txBody>
          <a:bodyPr/>
          <a:lstStyle/>
          <a:p>
            <a:r>
              <a:rPr kumimoji="1" lang="ja-JP" altLang="en-US" dirty="0"/>
              <a:t>効果やメリット</a:t>
            </a:r>
          </a:p>
        </p:txBody>
      </p:sp>
      <p:sp>
        <p:nvSpPr>
          <p:cNvPr id="3" name="テキスト プレースホルダー 2">
            <a:extLst>
              <a:ext uri="{FF2B5EF4-FFF2-40B4-BE49-F238E27FC236}">
                <a16:creationId xmlns:a16="http://schemas.microsoft.com/office/drawing/2014/main" id="{37357F77-39F7-42C2-AB21-5511FE58030B}"/>
              </a:ext>
            </a:extLst>
          </p:cNvPr>
          <p:cNvSpPr>
            <a:spLocks noGrp="1"/>
          </p:cNvSpPr>
          <p:nvPr>
            <p:ph type="body" sz="quarter" idx="10"/>
          </p:nvPr>
        </p:nvSpPr>
        <p:spPr>
          <a:xfrm>
            <a:off x="409603" y="1223287"/>
            <a:ext cx="11520000" cy="5040000"/>
          </a:xfrm>
        </p:spPr>
        <p:txBody>
          <a:bodyPr>
            <a:noAutofit/>
          </a:bodyPr>
          <a:lstStyle/>
          <a:p>
            <a:pPr>
              <a:spcAft>
                <a:spcPts val="1800"/>
              </a:spcAft>
            </a:pPr>
            <a:r>
              <a:rPr lang="ja-JP" altLang="en-US" sz="2400" b="1" u="sng" dirty="0"/>
              <a:t>日常の賞賛や感謝のやりとり</a:t>
            </a:r>
            <a:endParaRPr lang="en-US" altLang="ja-JP" sz="2400" b="1" u="sng" dirty="0"/>
          </a:p>
          <a:p>
            <a:pPr marL="171450" indent="-171450">
              <a:spcAft>
                <a:spcPts val="1800"/>
              </a:spcAft>
              <a:buFont typeface="Arial" panose="020B0604020202020204" pitchFamily="34" charset="0"/>
              <a:buChar char="•"/>
            </a:pPr>
            <a:r>
              <a:rPr lang="ja-JP" altLang="en-US" sz="2400" dirty="0"/>
              <a:t>ちょっとした賞賛や感謝、いわゆる「いいね👍」を気軽に伝えていた日常を取り戻す</a:t>
            </a:r>
            <a:endParaRPr lang="en-US" altLang="ja-JP" sz="2400" dirty="0"/>
          </a:p>
          <a:p>
            <a:pPr marL="171450" indent="-171450">
              <a:spcAft>
                <a:spcPts val="1800"/>
              </a:spcAft>
              <a:buFont typeface="Arial" panose="020B0604020202020204" pitchFamily="34" charset="0"/>
              <a:buChar char="•"/>
            </a:pPr>
            <a:r>
              <a:rPr lang="ja-JP" altLang="en-US" sz="2400" dirty="0"/>
              <a:t>賞賛や感謝を受けることで自己承認や仕事へのモチベーションの向上へつながる</a:t>
            </a:r>
            <a:endParaRPr lang="en-US" altLang="ja-JP" sz="2400" dirty="0"/>
          </a:p>
          <a:p>
            <a:pPr marL="171450" indent="-171450">
              <a:spcAft>
                <a:spcPts val="1800"/>
              </a:spcAft>
              <a:buFont typeface="Arial" panose="020B0604020202020204" pitchFamily="34" charset="0"/>
              <a:buChar char="•"/>
            </a:pPr>
            <a:endParaRPr lang="en-US" altLang="ja-JP" sz="2400" dirty="0"/>
          </a:p>
          <a:p>
            <a:pPr>
              <a:spcAft>
                <a:spcPts val="1800"/>
              </a:spcAft>
            </a:pPr>
            <a:r>
              <a:rPr lang="ja-JP" altLang="en-US" sz="2400" b="1" u="sng" dirty="0"/>
              <a:t>周囲の人柄を感じる</a:t>
            </a:r>
            <a:endParaRPr lang="en-US" altLang="ja-JP" sz="2400" b="1" u="sng" dirty="0"/>
          </a:p>
          <a:p>
            <a:pPr marL="171450" indent="-171450">
              <a:spcAft>
                <a:spcPts val="1800"/>
              </a:spcAft>
              <a:buFont typeface="Arial" panose="020B0604020202020204" pitchFamily="34" charset="0"/>
              <a:buChar char="•"/>
            </a:pPr>
            <a:r>
              <a:rPr lang="ja-JP" altLang="en-US" sz="2400" dirty="0"/>
              <a:t>タイムラインからメンバーの活躍などを感じ取れコミュニケーションの活性化につながる</a:t>
            </a:r>
            <a:endParaRPr lang="en-US" altLang="ja-JP" sz="2400" dirty="0"/>
          </a:p>
          <a:p>
            <a:pPr marL="171450" indent="-171450">
              <a:spcAft>
                <a:spcPts val="1800"/>
              </a:spcAft>
              <a:buFont typeface="Arial" panose="020B0604020202020204" pitchFamily="34" charset="0"/>
              <a:buChar char="•"/>
            </a:pPr>
            <a:endParaRPr lang="en-US" altLang="ja-JP" sz="2400" dirty="0"/>
          </a:p>
          <a:p>
            <a:pPr>
              <a:spcAft>
                <a:spcPts val="1800"/>
              </a:spcAft>
            </a:pPr>
            <a:r>
              <a:rPr lang="en-US" altLang="ja-JP" sz="2400" b="1" u="sng" dirty="0"/>
              <a:t>yiine</a:t>
            </a:r>
            <a:r>
              <a:rPr lang="ja-JP" altLang="en-US" sz="2400" b="1" u="sng" dirty="0"/>
              <a:t> ループ</a:t>
            </a:r>
            <a:endParaRPr lang="en-US" altLang="ja-JP" sz="2400" b="1" u="sng" dirty="0"/>
          </a:p>
          <a:p>
            <a:pPr marL="171450" indent="-171450">
              <a:spcAft>
                <a:spcPts val="1800"/>
              </a:spcAft>
              <a:buFont typeface="Arial" panose="020B0604020202020204" pitchFamily="34" charset="0"/>
              <a:buChar char="•"/>
            </a:pPr>
            <a:r>
              <a:rPr lang="en-US" altLang="ja-JP" sz="2400" dirty="0"/>
              <a:t>KUDOS</a:t>
            </a:r>
            <a:r>
              <a:rPr lang="ja-JP" altLang="en-US" sz="2400" dirty="0"/>
              <a:t> の開催により、上記の効果を最大化し、継続的な賞賛と感謝へつながる</a:t>
            </a:r>
            <a:endParaRPr lang="en-US" altLang="ja-JP" sz="2400" dirty="0"/>
          </a:p>
        </p:txBody>
      </p:sp>
    </p:spTree>
    <p:extLst>
      <p:ext uri="{BB962C8B-B14F-4D97-AF65-F5344CB8AC3E}">
        <p14:creationId xmlns:p14="http://schemas.microsoft.com/office/powerpoint/2010/main" val="13139085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B11A-C846-9342-894C-EEEECB1D835E}"/>
              </a:ext>
            </a:extLst>
          </p:cNvPr>
          <p:cNvSpPr>
            <a:spLocks noGrp="1"/>
          </p:cNvSpPr>
          <p:nvPr>
            <p:ph type="ctrTitle"/>
          </p:nvPr>
        </p:nvSpPr>
        <p:spPr>
          <a:xfrm>
            <a:off x="5011407" y="2573425"/>
            <a:ext cx="2169184" cy="936538"/>
          </a:xfrm>
        </p:spPr>
        <p:txBody>
          <a:bodyPr/>
          <a:lstStyle/>
          <a:p>
            <a:r>
              <a:rPr lang="en-JP" dirty="0"/>
              <a:t>demo</a:t>
            </a:r>
          </a:p>
        </p:txBody>
      </p:sp>
    </p:spTree>
    <p:extLst>
      <p:ext uri="{BB962C8B-B14F-4D97-AF65-F5344CB8AC3E}">
        <p14:creationId xmlns:p14="http://schemas.microsoft.com/office/powerpoint/2010/main" val="11938968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2F8E1-822B-4E4E-8897-A029294E1B5D}"/>
              </a:ext>
            </a:extLst>
          </p:cNvPr>
          <p:cNvSpPr>
            <a:spLocks noGrp="1"/>
          </p:cNvSpPr>
          <p:nvPr>
            <p:ph type="title"/>
          </p:nvPr>
        </p:nvSpPr>
        <p:spPr>
          <a:xfrm>
            <a:off x="409606" y="403534"/>
            <a:ext cx="1604606" cy="450251"/>
          </a:xfrm>
        </p:spPr>
        <p:txBody>
          <a:bodyPr/>
          <a:lstStyle/>
          <a:p>
            <a:r>
              <a:rPr kumimoji="1" lang="ja-JP" altLang="en-US" dirty="0"/>
              <a:t>主な機能</a:t>
            </a:r>
          </a:p>
        </p:txBody>
      </p:sp>
      <p:graphicFrame>
        <p:nvGraphicFramePr>
          <p:cNvPr id="7" name="表 7">
            <a:extLst>
              <a:ext uri="{FF2B5EF4-FFF2-40B4-BE49-F238E27FC236}">
                <a16:creationId xmlns:a16="http://schemas.microsoft.com/office/drawing/2014/main" id="{754793C0-7863-47CA-AA8C-D56504897C9F}"/>
              </a:ext>
            </a:extLst>
          </p:cNvPr>
          <p:cNvGraphicFramePr>
            <a:graphicFrameLocks noGrp="1"/>
          </p:cNvGraphicFramePr>
          <p:nvPr>
            <p:extLst>
              <p:ext uri="{D42A27DB-BD31-4B8C-83A1-F6EECF244321}">
                <p14:modId xmlns:p14="http://schemas.microsoft.com/office/powerpoint/2010/main" val="539602041"/>
              </p:ext>
            </p:extLst>
          </p:nvPr>
        </p:nvGraphicFramePr>
        <p:xfrm>
          <a:off x="409602" y="1147086"/>
          <a:ext cx="11741460" cy="5212080"/>
        </p:xfrm>
        <a:graphic>
          <a:graphicData uri="http://schemas.openxmlformats.org/drawingml/2006/table">
            <a:tbl>
              <a:tblPr firstRow="1" bandRow="1">
                <a:tableStyleId>{6E25E649-3F16-4E02-A733-19D2CDBF48F0}</a:tableStyleId>
              </a:tblPr>
              <a:tblGrid>
                <a:gridCol w="1435418">
                  <a:extLst>
                    <a:ext uri="{9D8B030D-6E8A-4147-A177-3AD203B41FA5}">
                      <a16:colId xmlns:a16="http://schemas.microsoft.com/office/drawing/2014/main" val="2074106206"/>
                    </a:ext>
                  </a:extLst>
                </a:gridCol>
                <a:gridCol w="4851055">
                  <a:extLst>
                    <a:ext uri="{9D8B030D-6E8A-4147-A177-3AD203B41FA5}">
                      <a16:colId xmlns:a16="http://schemas.microsoft.com/office/drawing/2014/main" val="1466110733"/>
                    </a:ext>
                  </a:extLst>
                </a:gridCol>
                <a:gridCol w="5454987">
                  <a:extLst>
                    <a:ext uri="{9D8B030D-6E8A-4147-A177-3AD203B41FA5}">
                      <a16:colId xmlns:a16="http://schemas.microsoft.com/office/drawing/2014/main" val="2694291348"/>
                    </a:ext>
                  </a:extLst>
                </a:gridCol>
              </a:tblGrid>
              <a:tr h="315876">
                <a:tc>
                  <a:txBody>
                    <a:bodyPr/>
                    <a:lstStyle/>
                    <a:p>
                      <a:endParaRPr kumimoji="1" lang="ja-JP" altLang="en-US" dirty="0"/>
                    </a:p>
                  </a:txBody>
                  <a:tcPr/>
                </a:tc>
                <a:tc>
                  <a:txBody>
                    <a:bodyPr/>
                    <a:lstStyle/>
                    <a:p>
                      <a:r>
                        <a:rPr kumimoji="1" lang="ja-JP" altLang="en-US" dirty="0"/>
                        <a:t>概要とスタート時の実装イメージ</a:t>
                      </a:r>
                    </a:p>
                  </a:txBody>
                  <a:tcPr/>
                </a:tc>
                <a:tc>
                  <a:txBody>
                    <a:bodyPr/>
                    <a:lstStyle/>
                    <a:p>
                      <a:r>
                        <a:rPr kumimoji="1" lang="ja-JP" altLang="en-US" dirty="0"/>
                        <a:t>機能や今後の展望</a:t>
                      </a:r>
                    </a:p>
                  </a:txBody>
                  <a:tcPr/>
                </a:tc>
                <a:extLst>
                  <a:ext uri="{0D108BD9-81ED-4DB2-BD59-A6C34878D82A}">
                    <a16:rowId xmlns:a16="http://schemas.microsoft.com/office/drawing/2014/main" val="1582317035"/>
                  </a:ext>
                </a:extLst>
              </a:tr>
              <a:tr h="315876">
                <a:tc>
                  <a:txBody>
                    <a:bodyPr/>
                    <a:lstStyle/>
                    <a:p>
                      <a:pPr marL="0" indent="0">
                        <a:spcAft>
                          <a:spcPts val="1800"/>
                        </a:spcAft>
                        <a:buFont typeface="Arial" panose="020B0604020202020204" pitchFamily="34" charset="0"/>
                        <a:buNone/>
                        <a:tabLst>
                          <a:tab pos="1790700" algn="l"/>
                        </a:tabLst>
                      </a:pPr>
                      <a:r>
                        <a:rPr kumimoji="1" lang="ja-JP" altLang="en-US" sz="1800" dirty="0"/>
                        <a:t>トークン</a:t>
                      </a:r>
                      <a:endParaRPr kumimoji="1" lang="ja-JP" altLang="en-US" dirty="0"/>
                    </a:p>
                  </a:txBody>
                  <a:tcPr/>
                </a:tc>
                <a:tc>
                  <a:txBody>
                    <a:bodyPr/>
                    <a:lstStyle/>
                    <a:p>
                      <a:r>
                        <a:rPr kumimoji="1" lang="ja-JP" altLang="en-US" sz="1800" dirty="0"/>
                        <a:t>アプリ内で流通する量産通貨、金銀銅のコイン</a:t>
                      </a:r>
                      <a:endParaRPr kumimoji="1" lang="ja-JP" altLang="en-US" dirty="0"/>
                    </a:p>
                  </a:txBody>
                  <a:tcPr/>
                </a:tc>
                <a:tc>
                  <a:txBody>
                    <a:bodyPr/>
                    <a:lstStyle/>
                    <a:p>
                      <a:r>
                        <a:rPr kumimoji="1" lang="ja-JP" altLang="en-US" dirty="0"/>
                        <a:t>管理者が画像や種類を設定、独自トークンも発行できる</a:t>
                      </a:r>
                    </a:p>
                  </a:txBody>
                  <a:tcPr/>
                </a:tc>
                <a:extLst>
                  <a:ext uri="{0D108BD9-81ED-4DB2-BD59-A6C34878D82A}">
                    <a16:rowId xmlns:a16="http://schemas.microsoft.com/office/drawing/2014/main" val="920869374"/>
                  </a:ext>
                </a:extLst>
              </a:tr>
              <a:tr h="552784">
                <a:tc>
                  <a:txBody>
                    <a:bodyPr/>
                    <a:lstStyle/>
                    <a:p>
                      <a:pPr marL="0" indent="0">
                        <a:spcAft>
                          <a:spcPts val="1800"/>
                        </a:spcAft>
                        <a:buFont typeface="Arial" panose="020B0604020202020204" pitchFamily="34" charset="0"/>
                        <a:buNone/>
                        <a:tabLst>
                          <a:tab pos="1790700" algn="l"/>
                        </a:tabLst>
                      </a:pPr>
                      <a:r>
                        <a:rPr kumimoji="1" lang="ja-JP" altLang="en-US" dirty="0"/>
                        <a:t>トークン供給</a:t>
                      </a:r>
                    </a:p>
                  </a:txBody>
                  <a:tcPr/>
                </a:tc>
                <a:tc>
                  <a:txBody>
                    <a:bodyPr/>
                    <a:lstStyle/>
                    <a:p>
                      <a:r>
                        <a:rPr kumimoji="1" lang="ja-JP" altLang="en-US" dirty="0"/>
                        <a:t>週次で基本セットが自動供給される</a:t>
                      </a:r>
                      <a:endParaRPr kumimoji="1" lang="en-US" altLang="ja-JP" dirty="0"/>
                    </a:p>
                    <a:p>
                      <a:r>
                        <a:rPr kumimoji="1" lang="ja-JP" altLang="en-US" dirty="0"/>
                        <a:t>金 </a:t>
                      </a:r>
                      <a:r>
                        <a:rPr kumimoji="1" lang="en-US" altLang="ja-JP" dirty="0"/>
                        <a:t>x 1</a:t>
                      </a:r>
                      <a:r>
                        <a:rPr kumimoji="1" lang="ja-JP" altLang="en-US" dirty="0"/>
                        <a:t>、銀 </a:t>
                      </a:r>
                      <a:r>
                        <a:rPr kumimoji="1" lang="en-US" altLang="ja-JP" dirty="0"/>
                        <a:t>x 3</a:t>
                      </a:r>
                      <a:r>
                        <a:rPr kumimoji="1" lang="ja-JP" altLang="en-US" dirty="0"/>
                        <a:t>、銅 </a:t>
                      </a:r>
                      <a:r>
                        <a:rPr kumimoji="1" lang="en-US" altLang="ja-JP" dirty="0"/>
                        <a:t>x 5</a:t>
                      </a:r>
                      <a:endParaRPr kumimoji="1" lang="ja-JP" altLang="en-US" dirty="0"/>
                    </a:p>
                  </a:txBody>
                  <a:tcPr/>
                </a:tc>
                <a:tc>
                  <a:txBody>
                    <a:bodyPr/>
                    <a:lstStyle/>
                    <a:p>
                      <a:r>
                        <a:rPr kumimoji="1" lang="ja-JP" altLang="en-US" dirty="0"/>
                        <a:t>定期的に自動供給されるほか、自己申請で追加のトークン発行を受けるなど</a:t>
                      </a:r>
                    </a:p>
                  </a:txBody>
                  <a:tcPr/>
                </a:tc>
                <a:extLst>
                  <a:ext uri="{0D108BD9-81ED-4DB2-BD59-A6C34878D82A}">
                    <a16:rowId xmlns:a16="http://schemas.microsoft.com/office/drawing/2014/main" val="3796482628"/>
                  </a:ext>
                </a:extLst>
              </a:tr>
              <a:tr h="552784">
                <a:tc>
                  <a:txBody>
                    <a:bodyPr/>
                    <a:lstStyle/>
                    <a:p>
                      <a:r>
                        <a:rPr lang="ja-JP" altLang="en-US" sz="1800" dirty="0"/>
                        <a:t>特別</a:t>
                      </a:r>
                      <a:r>
                        <a:rPr lang="en-US" altLang="ja-JP" sz="1800" dirty="0"/>
                        <a:t>NFT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t>特別な数量限定トークンで</a:t>
                      </a:r>
                      <a:r>
                        <a:rPr lang="en-US" altLang="ja-JP" sz="1800" dirty="0"/>
                        <a:t>MVP</a:t>
                      </a:r>
                      <a:r>
                        <a:rPr lang="ja-JP" altLang="en-US" sz="1800" dirty="0"/>
                        <a:t>賞などのイメージ</a:t>
                      </a:r>
                      <a:endParaRPr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KUDOS</a:t>
                      </a:r>
                      <a:r>
                        <a:rPr kumimoji="1" lang="ja-JP" altLang="en-US" sz="1800" dirty="0"/>
                        <a:t> </a:t>
                      </a:r>
                      <a:r>
                        <a:rPr kumimoji="1" lang="en-US" altLang="ja-JP" sz="1800" dirty="0"/>
                        <a:t>NFT</a:t>
                      </a:r>
                      <a:r>
                        <a:rPr kumimoji="1" lang="ja-JP" altLang="en-US" sz="1800" dirty="0"/>
                        <a:t> と </a:t>
                      </a:r>
                      <a:r>
                        <a:rPr kumimoji="1" lang="en-US" altLang="ja-JP" sz="1800" dirty="0"/>
                        <a:t>IGNITE</a:t>
                      </a:r>
                      <a:r>
                        <a:rPr kumimoji="1" lang="ja-JP" altLang="en-US" sz="1800" dirty="0"/>
                        <a:t> </a:t>
                      </a:r>
                      <a:r>
                        <a:rPr kumimoji="1" lang="en-US" altLang="ja-JP" sz="1800" dirty="0"/>
                        <a:t>NFP</a:t>
                      </a:r>
                      <a:r>
                        <a:rPr kumimoji="1" lang="ja-JP" altLang="en-US" sz="1800" dirty="0"/>
                        <a:t> を作ってみる</a:t>
                      </a:r>
                      <a:endParaRPr kumimoji="1" lang="en-US" altLang="ja-JP"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t>オリジナルの画像やテキスト、流通可否などが設定可能</a:t>
                      </a:r>
                      <a:endParaRPr lang="en-US" altLang="ja-JP" sz="1800" dirty="0"/>
                    </a:p>
                  </a:txBody>
                  <a:tcPr/>
                </a:tc>
                <a:extLst>
                  <a:ext uri="{0D108BD9-81ED-4DB2-BD59-A6C34878D82A}">
                    <a16:rowId xmlns:a16="http://schemas.microsoft.com/office/drawing/2014/main" val="2346208333"/>
                  </a:ext>
                </a:extLst>
              </a:tr>
              <a:tr h="315876">
                <a:tc>
                  <a:txBody>
                    <a:bodyPr/>
                    <a:lstStyle/>
                    <a:p>
                      <a:r>
                        <a:rPr kumimoji="1" lang="ja-JP" altLang="en-US" sz="1800" dirty="0"/>
                        <a:t>メッセージ</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トークンを付与する際に理由などを伝える、必須</a:t>
                      </a:r>
                      <a:endParaRPr kumimoji="1" lang="en-US" altLang="ja-JP"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匿名化など考えられるが治安の観点から公開＆必須</a:t>
                      </a:r>
                      <a:endParaRPr kumimoji="1" lang="en-US" altLang="ja-JP" sz="1800" dirty="0"/>
                    </a:p>
                  </a:txBody>
                  <a:tcPr/>
                </a:tc>
                <a:extLst>
                  <a:ext uri="{0D108BD9-81ED-4DB2-BD59-A6C34878D82A}">
                    <a16:rowId xmlns:a16="http://schemas.microsoft.com/office/drawing/2014/main" val="1574353745"/>
                  </a:ext>
                </a:extLst>
              </a:tr>
              <a:tr h="315876">
                <a:tc>
                  <a:txBody>
                    <a:bodyPr/>
                    <a:lstStyle/>
                    <a:p>
                      <a:r>
                        <a:rPr kumimoji="1" lang="ja-JP" altLang="en-US" sz="1800" dirty="0"/>
                        <a:t>フォロー</a:t>
                      </a:r>
                      <a:r>
                        <a:rPr kumimoji="1" lang="en-US" altLang="ja-JP" sz="1800" dirty="0"/>
                        <a:t>/TL</a:t>
                      </a:r>
                      <a:endParaRPr kumimoji="1" lang="ja-JP" altLang="en-US" dirty="0"/>
                    </a:p>
                  </a:txBody>
                  <a:tcPr/>
                </a:tc>
                <a:tc>
                  <a:txBody>
                    <a:bodyPr/>
                    <a:lstStyle/>
                    <a:p>
                      <a:r>
                        <a:rPr kumimoji="1" lang="ja-JP" altLang="en-US" sz="1800" dirty="0"/>
                        <a:t>ユーザーや特別</a:t>
                      </a:r>
                      <a:r>
                        <a:rPr kumimoji="1" lang="en-US" altLang="ja-JP" sz="1800" dirty="0"/>
                        <a:t>NFT</a:t>
                      </a:r>
                      <a:r>
                        <a:rPr lang="ja-JP" altLang="en-US" sz="1800" dirty="0"/>
                        <a:t>の動きを受け取る機能</a:t>
                      </a:r>
                      <a:endParaRPr kumimoji="1" lang="ja-JP" altLang="en-US" dirty="0"/>
                    </a:p>
                  </a:txBody>
                  <a:tcPr/>
                </a:tc>
                <a:tc>
                  <a:txBody>
                    <a:bodyPr/>
                    <a:lstStyle/>
                    <a:p>
                      <a:r>
                        <a:rPr kumimoji="1" lang="ja-JP" altLang="en-US" dirty="0"/>
                        <a:t>通常の </a:t>
                      </a:r>
                      <a:r>
                        <a:rPr kumimoji="1" lang="en-US" altLang="ja-JP" dirty="0"/>
                        <a:t>SNS</a:t>
                      </a:r>
                      <a:r>
                        <a:rPr kumimoji="1" lang="ja-JP" altLang="en-US" dirty="0"/>
                        <a:t> 機能</a:t>
                      </a:r>
                    </a:p>
                  </a:txBody>
                  <a:tcPr/>
                </a:tc>
                <a:extLst>
                  <a:ext uri="{0D108BD9-81ED-4DB2-BD59-A6C34878D82A}">
                    <a16:rowId xmlns:a16="http://schemas.microsoft.com/office/drawing/2014/main" val="1955078412"/>
                  </a:ext>
                </a:extLst>
              </a:tr>
              <a:tr h="315876">
                <a:tc>
                  <a:txBody>
                    <a:bodyPr/>
                    <a:lstStyle/>
                    <a:p>
                      <a:r>
                        <a:rPr kumimoji="1" lang="en-US" altLang="ja-JP" dirty="0"/>
                        <a:t>Like/RT</a:t>
                      </a:r>
                      <a:endParaRPr kumimoji="1" lang="ja-JP" altLang="en-US" dirty="0"/>
                    </a:p>
                  </a:txBody>
                  <a:tcPr/>
                </a:tc>
                <a:tc>
                  <a:txBody>
                    <a:bodyPr/>
                    <a:lstStyle/>
                    <a:p>
                      <a:r>
                        <a:rPr kumimoji="1" lang="ja-JP" altLang="en-US" dirty="0"/>
                        <a:t>トークン付与へのリアクション、</a:t>
                      </a:r>
                      <a:r>
                        <a:rPr kumimoji="1" lang="en-US" altLang="ja-JP" dirty="0"/>
                        <a:t>Tw/Fb</a:t>
                      </a:r>
                      <a:r>
                        <a:rPr kumimoji="1" lang="ja-JP" altLang="en-US" dirty="0"/>
                        <a:t> 同様</a:t>
                      </a:r>
                    </a:p>
                  </a:txBody>
                  <a:tcPr/>
                </a:tc>
                <a:tc>
                  <a:txBody>
                    <a:bodyPr/>
                    <a:lstStyle/>
                    <a:p>
                      <a:r>
                        <a:rPr kumimoji="1" lang="en-US" altLang="ja-JP" dirty="0"/>
                        <a:t>Like</a:t>
                      </a:r>
                      <a:r>
                        <a:rPr kumimoji="1" lang="ja-JP" altLang="en-US" dirty="0"/>
                        <a:t> は </a:t>
                      </a:r>
                      <a:r>
                        <a:rPr kumimoji="1" lang="en-US" altLang="ja-JP" dirty="0"/>
                        <a:t>Like</a:t>
                      </a:r>
                      <a:r>
                        <a:rPr kumimoji="1" lang="ja-JP" altLang="en-US" dirty="0"/>
                        <a:t>先、</a:t>
                      </a:r>
                      <a:r>
                        <a:rPr kumimoji="1" lang="en-US" altLang="ja-JP" dirty="0"/>
                        <a:t>RT</a:t>
                      </a:r>
                      <a:r>
                        <a:rPr kumimoji="1" lang="ja-JP" altLang="en-US" dirty="0"/>
                        <a:t> は双方にトークン自動付与など</a:t>
                      </a:r>
                    </a:p>
                  </a:txBody>
                  <a:tcPr/>
                </a:tc>
                <a:extLst>
                  <a:ext uri="{0D108BD9-81ED-4DB2-BD59-A6C34878D82A}">
                    <a16:rowId xmlns:a16="http://schemas.microsoft.com/office/drawing/2014/main" val="3596293845"/>
                  </a:ext>
                </a:extLst>
              </a:tr>
              <a:tr h="315876">
                <a:tc>
                  <a:txBody>
                    <a:bodyPr/>
                    <a:lstStyle/>
                    <a:p>
                      <a:r>
                        <a:rPr kumimoji="1" lang="en-US" altLang="ja-JP" dirty="0"/>
                        <a:t>Comment</a:t>
                      </a:r>
                      <a:endParaRPr kumimoji="1" lang="ja-JP" altLang="en-US" dirty="0"/>
                    </a:p>
                  </a:txBody>
                  <a:tcPr/>
                </a:tc>
                <a:tc>
                  <a:txBody>
                    <a:bodyPr/>
                    <a:lstStyle/>
                    <a:p>
                      <a:r>
                        <a:rPr kumimoji="1" lang="ja-JP" altLang="en-US" dirty="0"/>
                        <a:t>トークン付与への文字列でのリアクション</a:t>
                      </a:r>
                    </a:p>
                  </a:txBody>
                  <a:tcPr/>
                </a:tc>
                <a:tc>
                  <a:txBody>
                    <a:bodyPr/>
                    <a:lstStyle/>
                    <a:p>
                      <a:r>
                        <a:rPr kumimoji="1" lang="en-US" altLang="ja-JP" dirty="0"/>
                        <a:t>Comment</a:t>
                      </a:r>
                      <a:r>
                        <a:rPr kumimoji="1" lang="ja-JP" altLang="en-US" dirty="0"/>
                        <a:t> への </a:t>
                      </a:r>
                      <a:r>
                        <a:rPr kumimoji="1" lang="en-US" altLang="ja-JP" dirty="0"/>
                        <a:t>Like</a:t>
                      </a:r>
                      <a:r>
                        <a:rPr kumimoji="1" lang="ja-JP" altLang="en-US" dirty="0"/>
                        <a:t>、</a:t>
                      </a:r>
                      <a:r>
                        <a:rPr kumimoji="1" lang="en-US" altLang="ja-JP" dirty="0"/>
                        <a:t>RT</a:t>
                      </a:r>
                      <a:endParaRPr kumimoji="1" lang="ja-JP" altLang="en-US" dirty="0"/>
                    </a:p>
                  </a:txBody>
                  <a:tcPr/>
                </a:tc>
                <a:extLst>
                  <a:ext uri="{0D108BD9-81ED-4DB2-BD59-A6C34878D82A}">
                    <a16:rowId xmlns:a16="http://schemas.microsoft.com/office/drawing/2014/main" val="811175020"/>
                  </a:ext>
                </a:extLst>
              </a:tr>
              <a:tr h="315876">
                <a:tc>
                  <a:txBody>
                    <a:bodyPr/>
                    <a:lstStyle/>
                    <a:p>
                      <a:r>
                        <a:rPr kumimoji="1" lang="ja-JP" altLang="en-US" dirty="0"/>
                        <a:t>グラフ</a:t>
                      </a:r>
                    </a:p>
                  </a:txBody>
                  <a:tcPr/>
                </a:tc>
                <a:tc>
                  <a:txBody>
                    <a:bodyPr/>
                    <a:lstStyle/>
                    <a:p>
                      <a:r>
                        <a:rPr kumimoji="1" lang="ja-JP" altLang="en-US" dirty="0"/>
                        <a:t>トークン・グラフ、</a:t>
                      </a:r>
                      <a:r>
                        <a:rPr kumimoji="1" lang="en-US" altLang="ja-JP" dirty="0"/>
                        <a:t>KUDOS</a:t>
                      </a:r>
                      <a:r>
                        <a:rPr kumimoji="1" lang="ja-JP" altLang="en-US" dirty="0"/>
                        <a:t> へつなげる仕掛け</a:t>
                      </a:r>
                    </a:p>
                  </a:txBody>
                  <a:tcPr/>
                </a:tc>
                <a:tc>
                  <a:txBody>
                    <a:bodyPr/>
                    <a:lstStyle/>
                    <a:p>
                      <a:r>
                        <a:rPr kumimoji="1" lang="en-US" altLang="ja-JP" dirty="0">
                          <a:solidFill>
                            <a:srgbClr val="FF0000"/>
                          </a:solidFill>
                        </a:rPr>
                        <a:t>KUDOS</a:t>
                      </a:r>
                      <a:r>
                        <a:rPr kumimoji="1" lang="ja-JP" altLang="en-US" dirty="0">
                          <a:solidFill>
                            <a:srgbClr val="FF0000"/>
                          </a:solidFill>
                        </a:rPr>
                        <a:t> へつなげるところが本アプリのメイン</a:t>
                      </a:r>
                    </a:p>
                  </a:txBody>
                  <a:tcPr/>
                </a:tc>
                <a:extLst>
                  <a:ext uri="{0D108BD9-81ED-4DB2-BD59-A6C34878D82A}">
                    <a16:rowId xmlns:a16="http://schemas.microsoft.com/office/drawing/2014/main" val="151024953"/>
                  </a:ext>
                </a:extLst>
              </a:tr>
              <a:tr h="315876">
                <a:tc>
                  <a:txBody>
                    <a:bodyPr/>
                    <a:lstStyle/>
                    <a:p>
                      <a:r>
                        <a:rPr kumimoji="1" lang="en-US" altLang="ja-JP" dirty="0"/>
                        <a:t>KUDOS</a:t>
                      </a:r>
                      <a:endParaRPr kumimoji="1" lang="ja-JP" altLang="en-US" dirty="0"/>
                    </a:p>
                  </a:txBody>
                  <a:tcPr/>
                </a:tc>
                <a:tc>
                  <a:txBody>
                    <a:bodyPr/>
                    <a:lstStyle/>
                    <a:p>
                      <a:r>
                        <a:rPr kumimoji="1" lang="ja-JP" altLang="en-US" dirty="0"/>
                        <a:t>グラフや</a:t>
                      </a:r>
                      <a:r>
                        <a:rPr kumimoji="1" lang="en-US" altLang="ja-JP" dirty="0"/>
                        <a:t>MVT</a:t>
                      </a:r>
                      <a:r>
                        <a:rPr kumimoji="1" lang="ja-JP" altLang="en-US" dirty="0"/>
                        <a:t>から相互に称える会のこと</a:t>
                      </a:r>
                    </a:p>
                  </a:txBody>
                  <a:tcPr/>
                </a:tc>
                <a:tc>
                  <a:txBody>
                    <a:bodyPr/>
                    <a:lstStyle/>
                    <a:p>
                      <a:r>
                        <a:rPr kumimoji="1" lang="ja-JP" altLang="en-US" dirty="0">
                          <a:solidFill>
                            <a:schemeClr val="tx1"/>
                          </a:solidFill>
                        </a:rPr>
                        <a:t>開催を促したり、表示を支援する機能があるといいかも</a:t>
                      </a:r>
                    </a:p>
                  </a:txBody>
                  <a:tcPr/>
                </a:tc>
                <a:extLst>
                  <a:ext uri="{0D108BD9-81ED-4DB2-BD59-A6C34878D82A}">
                    <a16:rowId xmlns:a16="http://schemas.microsoft.com/office/drawing/2014/main" val="2283828293"/>
                  </a:ext>
                </a:extLst>
              </a:tr>
              <a:tr h="552784">
                <a:tc>
                  <a:txBody>
                    <a:bodyPr/>
                    <a:lstStyle/>
                    <a:p>
                      <a:r>
                        <a:rPr kumimoji="1" lang="ja-JP" altLang="en-US" dirty="0"/>
                        <a:t>リワード</a:t>
                      </a:r>
                    </a:p>
                  </a:txBody>
                  <a:tcPr/>
                </a:tc>
                <a:tc>
                  <a:txBody>
                    <a:bodyPr/>
                    <a:lstStyle/>
                    <a:p>
                      <a:r>
                        <a:rPr kumimoji="1" lang="ja-JP" altLang="en-US" dirty="0"/>
                        <a:t>現実報酬への換金、後々考えたい</a:t>
                      </a:r>
                    </a:p>
                  </a:txBody>
                  <a:tcPr/>
                </a:tc>
                <a:tc>
                  <a:txBody>
                    <a:bodyPr/>
                    <a:lstStyle/>
                    <a:p>
                      <a:r>
                        <a:rPr kumimoji="1" lang="ja-JP" altLang="en-US" dirty="0"/>
                        <a:t>現実報酬の管理と換金</a:t>
                      </a:r>
                      <a:endParaRPr kumimoji="1" lang="en-US" altLang="ja-JP" dirty="0"/>
                    </a:p>
                    <a:p>
                      <a:r>
                        <a:rPr kumimoji="1" lang="ja-JP" altLang="en-US" dirty="0"/>
                        <a:t>換金量へ従量課金、デッドストック対策にも必要</a:t>
                      </a:r>
                      <a:endParaRPr kumimoji="1" lang="en-US" altLang="ja-JP" dirty="0"/>
                    </a:p>
                  </a:txBody>
                  <a:tcPr/>
                </a:tc>
                <a:extLst>
                  <a:ext uri="{0D108BD9-81ED-4DB2-BD59-A6C34878D82A}">
                    <a16:rowId xmlns:a16="http://schemas.microsoft.com/office/drawing/2014/main" val="3189680748"/>
                  </a:ext>
                </a:extLst>
              </a:tr>
              <a:tr h="315876">
                <a:tc>
                  <a:txBody>
                    <a:bodyPr/>
                    <a:lstStyle/>
                    <a:p>
                      <a:r>
                        <a:rPr kumimoji="1" lang="ja-JP" altLang="en-US" dirty="0"/>
                        <a:t>テナント</a:t>
                      </a:r>
                    </a:p>
                  </a:txBody>
                  <a:tcPr/>
                </a:tc>
                <a:tc>
                  <a:txBody>
                    <a:bodyPr/>
                    <a:lstStyle/>
                    <a:p>
                      <a:r>
                        <a:rPr kumimoji="1" lang="ja-JP" altLang="en-US" dirty="0"/>
                        <a:t>上記セットを管理する単位 </a:t>
                      </a:r>
                      <a:r>
                        <a:rPr kumimoji="1" lang="en-US" altLang="ja-JP" dirty="0"/>
                        <a:t>(GitHub</a:t>
                      </a:r>
                      <a:r>
                        <a:rPr kumimoji="1" lang="ja-JP" altLang="en-US" dirty="0"/>
                        <a:t> </a:t>
                      </a:r>
                      <a:r>
                        <a:rPr kumimoji="1" lang="en-US" altLang="ja-JP" dirty="0"/>
                        <a:t>Org</a:t>
                      </a:r>
                      <a:r>
                        <a:rPr kumimoji="1" lang="ja-JP" altLang="en-US" dirty="0"/>
                        <a:t> 相当</a:t>
                      </a:r>
                      <a:r>
                        <a:rPr kumimoji="1" lang="en-US" altLang="ja-JP" dirty="0"/>
                        <a:t>)</a:t>
                      </a:r>
                      <a:endParaRPr kumimoji="1" lang="ja-JP" altLang="en-US" dirty="0"/>
                    </a:p>
                  </a:txBody>
                  <a:tcPr/>
                </a:tc>
                <a:tc>
                  <a:txBody>
                    <a:bodyPr/>
                    <a:lstStyle/>
                    <a:p>
                      <a:r>
                        <a:rPr kumimoji="1" lang="ja-JP" altLang="en-US" dirty="0"/>
                        <a:t>公開</a:t>
                      </a:r>
                      <a:r>
                        <a:rPr kumimoji="1" lang="en-US" altLang="ja-JP" dirty="0"/>
                        <a:t>/</a:t>
                      </a:r>
                      <a:r>
                        <a:rPr kumimoji="1" lang="ja-JP" altLang="en-US" dirty="0"/>
                        <a:t>非公開、トークン付与招待など </a:t>
                      </a:r>
                      <a:r>
                        <a:rPr kumimoji="1" lang="en-US" altLang="ja-JP" dirty="0"/>
                        <a:t>Join</a:t>
                      </a:r>
                      <a:r>
                        <a:rPr kumimoji="1" lang="ja-JP" altLang="en-US" dirty="0"/>
                        <a:t> 方法も色々</a:t>
                      </a:r>
                    </a:p>
                  </a:txBody>
                  <a:tcPr/>
                </a:tc>
                <a:extLst>
                  <a:ext uri="{0D108BD9-81ED-4DB2-BD59-A6C34878D82A}">
                    <a16:rowId xmlns:a16="http://schemas.microsoft.com/office/drawing/2014/main" val="1936731366"/>
                  </a:ext>
                </a:extLst>
              </a:tr>
            </a:tbl>
          </a:graphicData>
        </a:graphic>
      </p:graphicFrame>
    </p:spTree>
    <p:extLst>
      <p:ext uri="{BB962C8B-B14F-4D97-AF65-F5344CB8AC3E}">
        <p14:creationId xmlns:p14="http://schemas.microsoft.com/office/powerpoint/2010/main" val="30923897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2F8E1-822B-4E4E-8897-A029294E1B5D}"/>
              </a:ext>
            </a:extLst>
          </p:cNvPr>
          <p:cNvSpPr>
            <a:spLocks noGrp="1"/>
          </p:cNvSpPr>
          <p:nvPr>
            <p:ph type="title"/>
          </p:nvPr>
        </p:nvSpPr>
        <p:spPr>
          <a:xfrm>
            <a:off x="409606" y="403534"/>
            <a:ext cx="2729914" cy="393954"/>
          </a:xfrm>
        </p:spPr>
        <p:txBody>
          <a:bodyPr/>
          <a:lstStyle/>
          <a:p>
            <a:r>
              <a:rPr kumimoji="1" lang="ja-JP" altLang="en-US" sz="2800" dirty="0"/>
              <a:t>システム・イメージ</a:t>
            </a:r>
          </a:p>
        </p:txBody>
      </p:sp>
      <p:sp>
        <p:nvSpPr>
          <p:cNvPr id="7" name="四角形: 角を丸くする 6">
            <a:extLst>
              <a:ext uri="{FF2B5EF4-FFF2-40B4-BE49-F238E27FC236}">
                <a16:creationId xmlns:a16="http://schemas.microsoft.com/office/drawing/2014/main" id="{03648465-1DE8-4199-82BB-5EB5792D3240}"/>
              </a:ext>
            </a:extLst>
          </p:cNvPr>
          <p:cNvSpPr/>
          <p:nvPr/>
        </p:nvSpPr>
        <p:spPr>
          <a:xfrm>
            <a:off x="2364879" y="1083741"/>
            <a:ext cx="9792000" cy="2390486"/>
          </a:xfrm>
          <a:prstGeom prst="roundRect">
            <a:avLst>
              <a:gd name="adj" fmla="val 5482"/>
            </a:avLst>
          </a:prstGeom>
        </p:spPr>
        <p:style>
          <a:lnRef idx="2">
            <a:schemeClr val="accent1"/>
          </a:lnRef>
          <a:fillRef idx="1">
            <a:schemeClr val="lt1"/>
          </a:fillRef>
          <a:effectRef idx="0">
            <a:schemeClr val="accent1"/>
          </a:effectRef>
          <a:fontRef idx="minor">
            <a:schemeClr val="dk1"/>
          </a:fontRef>
        </p:style>
        <p:txBody>
          <a:bodyPr wrap="none" lIns="36000" tIns="36000" rIns="36000" bIns="36000" rtlCol="0" anchor="t">
            <a:noAutofit/>
          </a:bodyPr>
          <a:lstStyle/>
          <a:p>
            <a:pPr>
              <a:spcAft>
                <a:spcPts val="600"/>
              </a:spcAft>
            </a:pPr>
            <a:r>
              <a:rPr lang="en-US" altLang="ja-JP" sz="2000" b="1" u="sng" dirty="0"/>
              <a:t>thumbsup-frontend</a:t>
            </a:r>
            <a:endParaRPr kumimoji="1" lang="en-US" altLang="ja-JP" sz="2000" b="1" u="sng" dirty="0"/>
          </a:p>
          <a:p>
            <a:pPr marL="179388" indent="-179388">
              <a:buFontTx/>
              <a:buChar char="-"/>
            </a:pPr>
            <a:r>
              <a:rPr lang="en-US" altLang="ja-JP" sz="1800" dirty="0"/>
              <a:t>Token/NFT wallet</a:t>
            </a:r>
          </a:p>
          <a:p>
            <a:pPr marL="179388" indent="-179388">
              <a:buFontTx/>
              <a:buChar char="-"/>
            </a:pPr>
            <a:r>
              <a:rPr lang="en-US" altLang="ja-JP" sz="1800" dirty="0"/>
              <a:t>Timelines</a:t>
            </a:r>
          </a:p>
          <a:p>
            <a:pPr marL="179388" indent="-179388">
              <a:buFontTx/>
              <a:buChar char="-"/>
            </a:pPr>
            <a:r>
              <a:rPr lang="en-US" altLang="ja-JP" sz="1800" dirty="0"/>
              <a:t>Account and Profiles</a:t>
            </a:r>
          </a:p>
          <a:p>
            <a:pPr marL="179388" indent="-179388">
              <a:buFontTx/>
              <a:buChar char="-"/>
            </a:pPr>
            <a:r>
              <a:rPr lang="en-US" altLang="ja-JP" sz="1800" dirty="0"/>
              <a:t>Tenants</a:t>
            </a:r>
          </a:p>
          <a:p>
            <a:pPr marL="179388" indent="-179388">
              <a:buFontTx/>
              <a:buChar char="-"/>
            </a:pPr>
            <a:r>
              <a:rPr lang="en-US" altLang="ja-JP" sz="1800" dirty="0"/>
              <a:t>Special NFTs</a:t>
            </a:r>
          </a:p>
          <a:p>
            <a:pPr marL="179388" indent="-179388">
              <a:buFontTx/>
              <a:buChar char="-"/>
            </a:pPr>
            <a:r>
              <a:rPr lang="en-US" altLang="ja-JP" sz="2000" dirty="0"/>
              <a:t>My Token Graph</a:t>
            </a:r>
          </a:p>
          <a:p>
            <a:pPr marL="179388" indent="-179388">
              <a:buFontTx/>
              <a:buChar char="-"/>
            </a:pPr>
            <a:endParaRPr lang="en-US" altLang="ja-JP" sz="2000" dirty="0"/>
          </a:p>
          <a:p>
            <a:pPr marL="179388" indent="-179388">
              <a:buFontTx/>
              <a:buChar char="-"/>
            </a:pPr>
            <a:endParaRPr lang="en-US" altLang="ja-JP" sz="2000" dirty="0"/>
          </a:p>
        </p:txBody>
      </p:sp>
      <p:sp>
        <p:nvSpPr>
          <p:cNvPr id="8" name="四角形: 角を丸くする 7">
            <a:extLst>
              <a:ext uri="{FF2B5EF4-FFF2-40B4-BE49-F238E27FC236}">
                <a16:creationId xmlns:a16="http://schemas.microsoft.com/office/drawing/2014/main" id="{7F7969F2-3E97-4803-9BB2-E4216D64AB0B}"/>
              </a:ext>
            </a:extLst>
          </p:cNvPr>
          <p:cNvSpPr/>
          <p:nvPr/>
        </p:nvSpPr>
        <p:spPr>
          <a:xfrm>
            <a:off x="5320272" y="2161941"/>
            <a:ext cx="1689778" cy="1260000"/>
          </a:xfrm>
          <a:prstGeom prst="roundRect">
            <a:avLst>
              <a:gd name="adj" fmla="val 11409"/>
            </a:avLst>
          </a:prstGeom>
        </p:spPr>
        <p:style>
          <a:lnRef idx="2">
            <a:schemeClr val="accent1"/>
          </a:lnRef>
          <a:fillRef idx="1">
            <a:schemeClr val="lt1"/>
          </a:fillRef>
          <a:effectRef idx="0">
            <a:schemeClr val="accent1"/>
          </a:effectRef>
          <a:fontRef idx="minor">
            <a:schemeClr val="dk1"/>
          </a:fontRef>
        </p:style>
        <p:txBody>
          <a:bodyPr wrap="none" lIns="36000" tIns="36000" rIns="36000" bIns="36000" rtlCol="0" anchor="t">
            <a:noAutofit/>
          </a:bodyPr>
          <a:lstStyle/>
          <a:p>
            <a:pPr algn="ctr">
              <a:spcAft>
                <a:spcPts val="1200"/>
              </a:spcAft>
            </a:pPr>
            <a:r>
              <a:rPr kumimoji="1" lang="en-US" altLang="ja-JP" sz="1800" b="1" u="sng" dirty="0"/>
              <a:t>A</a:t>
            </a:r>
            <a:r>
              <a:rPr kumimoji="1" lang="ja-JP" altLang="en-US" sz="1800" b="1" u="sng" dirty="0"/>
              <a:t> </a:t>
            </a:r>
            <a:r>
              <a:rPr lang="en-US" altLang="ja-JP" sz="1800" b="1" u="sng" dirty="0"/>
              <a:t>Tenant</a:t>
            </a:r>
            <a:endParaRPr kumimoji="1" lang="en-US" altLang="ja-JP" sz="1800" b="1" u="sng" dirty="0"/>
          </a:p>
          <a:p>
            <a:pPr marL="179388" indent="-179388">
              <a:buFontTx/>
              <a:buChar char="-"/>
            </a:pPr>
            <a:r>
              <a:rPr kumimoji="1" lang="en-US" altLang="ja-JP" sz="1600" dirty="0"/>
              <a:t>Medal Type</a:t>
            </a:r>
          </a:p>
          <a:p>
            <a:pPr marL="179388" indent="-179388">
              <a:buFontTx/>
              <a:buChar char="-"/>
            </a:pPr>
            <a:r>
              <a:rPr kumimoji="1" lang="en-US" altLang="ja-JP" sz="1600" dirty="0"/>
              <a:t>KUDOS NFT</a:t>
            </a:r>
          </a:p>
          <a:p>
            <a:pPr marL="179388" indent="-179388">
              <a:buFontTx/>
              <a:buChar char="-"/>
            </a:pPr>
            <a:r>
              <a:rPr lang="en-US" altLang="ja-JP" sz="1600" dirty="0"/>
              <a:t>IGNITE!  NFT</a:t>
            </a:r>
            <a:endParaRPr kumimoji="1" lang="ja-JP" altLang="en-US" sz="1600" dirty="0"/>
          </a:p>
        </p:txBody>
      </p:sp>
      <p:sp>
        <p:nvSpPr>
          <p:cNvPr id="9" name="四角形: 角を丸くする 8">
            <a:extLst>
              <a:ext uri="{FF2B5EF4-FFF2-40B4-BE49-F238E27FC236}">
                <a16:creationId xmlns:a16="http://schemas.microsoft.com/office/drawing/2014/main" id="{B86F2184-08F8-48CD-B98D-A769A6BDC0EF}"/>
              </a:ext>
            </a:extLst>
          </p:cNvPr>
          <p:cNvSpPr/>
          <p:nvPr/>
        </p:nvSpPr>
        <p:spPr>
          <a:xfrm>
            <a:off x="7071391" y="2161940"/>
            <a:ext cx="1843726" cy="1260000"/>
          </a:xfrm>
          <a:prstGeom prst="roundRect">
            <a:avLst>
              <a:gd name="adj" fmla="val 9072"/>
            </a:avLst>
          </a:prstGeom>
        </p:spPr>
        <p:style>
          <a:lnRef idx="2">
            <a:schemeClr val="accent1"/>
          </a:lnRef>
          <a:fillRef idx="1">
            <a:schemeClr val="lt1"/>
          </a:fillRef>
          <a:effectRef idx="0">
            <a:schemeClr val="accent1"/>
          </a:effectRef>
          <a:fontRef idx="minor">
            <a:schemeClr val="dk1"/>
          </a:fontRef>
        </p:style>
        <p:txBody>
          <a:bodyPr wrap="none" lIns="36000" tIns="36000" rIns="36000" bIns="36000" rtlCol="0" anchor="t">
            <a:noAutofit/>
          </a:bodyPr>
          <a:lstStyle/>
          <a:p>
            <a:pPr algn="ctr">
              <a:spcAft>
                <a:spcPts val="1200"/>
              </a:spcAft>
            </a:pPr>
            <a:r>
              <a:rPr kumimoji="1" lang="en-US" altLang="ja-JP" sz="1800" b="1" u="sng" dirty="0"/>
              <a:t>B</a:t>
            </a:r>
            <a:r>
              <a:rPr kumimoji="1" lang="ja-JP" altLang="en-US" sz="1800" b="1" u="sng" dirty="0"/>
              <a:t> </a:t>
            </a:r>
            <a:r>
              <a:rPr lang="en-US" altLang="ja-JP" sz="1800" b="1" u="sng" dirty="0"/>
              <a:t>Tenant</a:t>
            </a:r>
            <a:endParaRPr kumimoji="1" lang="en-US" altLang="ja-JP" sz="1800" b="1" u="sng" dirty="0"/>
          </a:p>
          <a:p>
            <a:pPr marL="179388" indent="-179388">
              <a:buFontTx/>
              <a:buChar char="-"/>
            </a:pPr>
            <a:r>
              <a:rPr kumimoji="1" lang="en-US" altLang="ja-JP" sz="1600" dirty="0"/>
              <a:t>Medal Type</a:t>
            </a:r>
          </a:p>
          <a:p>
            <a:pPr marL="179388" indent="-179388">
              <a:buFontTx/>
              <a:buChar char="-"/>
            </a:pPr>
            <a:r>
              <a:rPr lang="en-US" altLang="ja-JP" sz="1600" dirty="0"/>
              <a:t>Corporate NFT</a:t>
            </a:r>
          </a:p>
          <a:p>
            <a:pPr marL="179388" indent="-179388">
              <a:buFontTx/>
              <a:buChar char="-"/>
            </a:pPr>
            <a:endParaRPr kumimoji="1" lang="en-US" altLang="ja-JP" sz="1800" dirty="0"/>
          </a:p>
        </p:txBody>
      </p:sp>
      <p:sp>
        <p:nvSpPr>
          <p:cNvPr id="10" name="四角形: 角を丸くする 9">
            <a:extLst>
              <a:ext uri="{FF2B5EF4-FFF2-40B4-BE49-F238E27FC236}">
                <a16:creationId xmlns:a16="http://schemas.microsoft.com/office/drawing/2014/main" id="{44ECBC35-A4AD-4B75-BDDF-76931E502A2C}"/>
              </a:ext>
            </a:extLst>
          </p:cNvPr>
          <p:cNvSpPr/>
          <p:nvPr/>
        </p:nvSpPr>
        <p:spPr>
          <a:xfrm>
            <a:off x="8955976" y="2161939"/>
            <a:ext cx="1843720" cy="1260000"/>
          </a:xfrm>
          <a:prstGeom prst="roundRect">
            <a:avLst>
              <a:gd name="adj" fmla="val 9656"/>
            </a:avLst>
          </a:prstGeom>
        </p:spPr>
        <p:style>
          <a:lnRef idx="2">
            <a:schemeClr val="accent1"/>
          </a:lnRef>
          <a:fillRef idx="1">
            <a:schemeClr val="lt1"/>
          </a:fillRef>
          <a:effectRef idx="0">
            <a:schemeClr val="accent1"/>
          </a:effectRef>
          <a:fontRef idx="minor">
            <a:schemeClr val="dk1"/>
          </a:fontRef>
        </p:style>
        <p:txBody>
          <a:bodyPr wrap="none" lIns="36000" tIns="36000" rIns="36000" bIns="36000" rtlCol="0" anchor="t">
            <a:noAutofit/>
          </a:bodyPr>
          <a:lstStyle/>
          <a:p>
            <a:pPr algn="ctr">
              <a:spcAft>
                <a:spcPts val="1200"/>
              </a:spcAft>
            </a:pPr>
            <a:r>
              <a:rPr kumimoji="1" lang="en-US" altLang="ja-JP" sz="1800" b="1" u="sng" dirty="0"/>
              <a:t>C Tenant</a:t>
            </a:r>
          </a:p>
          <a:p>
            <a:pPr marL="179388" indent="-179388">
              <a:buFontTx/>
              <a:buChar char="-"/>
            </a:pPr>
            <a:r>
              <a:rPr lang="en-US" altLang="ja-JP" sz="1600" dirty="0"/>
              <a:t>Currency Type</a:t>
            </a:r>
          </a:p>
          <a:p>
            <a:pPr marL="179388" indent="-179388">
              <a:buFontTx/>
              <a:buChar char="-"/>
            </a:pPr>
            <a:r>
              <a:rPr lang="en-US" altLang="ja-JP" sz="1600" dirty="0"/>
              <a:t>Special NFT</a:t>
            </a:r>
          </a:p>
          <a:p>
            <a:pPr marL="179388" indent="-179388">
              <a:buFontTx/>
              <a:buChar char="-"/>
            </a:pPr>
            <a:endParaRPr lang="en-US" altLang="ja-JP" sz="1800" dirty="0"/>
          </a:p>
          <a:p>
            <a:pPr marL="179388" indent="-179388">
              <a:buFontTx/>
              <a:buChar char="-"/>
            </a:pPr>
            <a:endParaRPr lang="en-US" altLang="ja-JP" sz="1800" dirty="0"/>
          </a:p>
        </p:txBody>
      </p:sp>
      <p:sp>
        <p:nvSpPr>
          <p:cNvPr id="11" name="四角形: 角を丸くする 10">
            <a:extLst>
              <a:ext uri="{FF2B5EF4-FFF2-40B4-BE49-F238E27FC236}">
                <a16:creationId xmlns:a16="http://schemas.microsoft.com/office/drawing/2014/main" id="{6A38A1B6-0171-498F-B7DD-B38D3E57E023}"/>
              </a:ext>
            </a:extLst>
          </p:cNvPr>
          <p:cNvSpPr/>
          <p:nvPr/>
        </p:nvSpPr>
        <p:spPr>
          <a:xfrm>
            <a:off x="2343543" y="3562330"/>
            <a:ext cx="9791999" cy="1620000"/>
          </a:xfrm>
          <a:prstGeom prst="roundRect">
            <a:avLst>
              <a:gd name="adj" fmla="val 8223"/>
            </a:avLst>
          </a:prstGeom>
        </p:spPr>
        <p:style>
          <a:lnRef idx="2">
            <a:schemeClr val="accent1"/>
          </a:lnRef>
          <a:fillRef idx="1">
            <a:schemeClr val="lt1"/>
          </a:fillRef>
          <a:effectRef idx="0">
            <a:schemeClr val="accent1"/>
          </a:effectRef>
          <a:fontRef idx="minor">
            <a:schemeClr val="dk1"/>
          </a:fontRef>
        </p:style>
        <p:txBody>
          <a:bodyPr wrap="none" rtlCol="0" anchor="t">
            <a:noAutofit/>
          </a:bodyPr>
          <a:lstStyle/>
          <a:p>
            <a:pPr>
              <a:spcAft>
                <a:spcPts val="600"/>
              </a:spcAft>
            </a:pPr>
            <a:r>
              <a:rPr kumimoji="1" lang="en-US" altLang="ja-JP" sz="2000" b="1" u="sng" dirty="0"/>
              <a:t>thumbsup</a:t>
            </a:r>
            <a:r>
              <a:rPr lang="en-US" altLang="ja-JP" sz="2000" b="1" u="sng" dirty="0"/>
              <a:t>-backend</a:t>
            </a:r>
            <a:endParaRPr kumimoji="1" lang="en-US" altLang="ja-JP" sz="2000" b="1" u="sng" dirty="0"/>
          </a:p>
          <a:p>
            <a:pPr marL="179388" indent="-179388">
              <a:buFontTx/>
              <a:buChar char="-"/>
            </a:pPr>
            <a:r>
              <a:rPr kumimoji="1" lang="en-US" altLang="ja-JP" sz="1800" dirty="0"/>
              <a:t>Account/Profiles/Tenants management</a:t>
            </a:r>
            <a:r>
              <a:rPr kumimoji="1" lang="en-US" altLang="ja-JP" sz="1200" dirty="0"/>
              <a:t> (1 Account : n Profiles - 1 Profile : 1 Tenant)</a:t>
            </a:r>
          </a:p>
          <a:p>
            <a:pPr marL="179388" indent="-179388">
              <a:buFontTx/>
              <a:buChar char="-"/>
            </a:pPr>
            <a:r>
              <a:rPr lang="en-US" altLang="ja-JP" sz="1800" dirty="0"/>
              <a:t>Token and Message management</a:t>
            </a:r>
          </a:p>
          <a:p>
            <a:pPr marL="179388" indent="-179388">
              <a:buFontTx/>
              <a:buChar char="-"/>
            </a:pPr>
            <a:r>
              <a:rPr kumimoji="1" lang="en-US" altLang="ja-JP" sz="1800" dirty="0"/>
              <a:t>SNS and Token Graph functions</a:t>
            </a:r>
          </a:p>
          <a:p>
            <a:pPr marL="179388" indent="-179388">
              <a:buFontTx/>
              <a:buChar char="-"/>
            </a:pPr>
            <a:r>
              <a:rPr lang="en-US" altLang="ja-JP" sz="1800" dirty="0"/>
              <a:t>Special NFTs and Rewards management</a:t>
            </a:r>
            <a:r>
              <a:rPr lang="en-US" altLang="ja-JP" sz="1200" dirty="0"/>
              <a:t> (Monetization Points ?)</a:t>
            </a:r>
            <a:endParaRPr kumimoji="1" lang="en-US" altLang="ja-JP" sz="1800" dirty="0"/>
          </a:p>
        </p:txBody>
      </p:sp>
      <p:sp>
        <p:nvSpPr>
          <p:cNvPr id="12" name="四角形: 角を丸くする 11">
            <a:extLst>
              <a:ext uri="{FF2B5EF4-FFF2-40B4-BE49-F238E27FC236}">
                <a16:creationId xmlns:a16="http://schemas.microsoft.com/office/drawing/2014/main" id="{A8EE5742-5797-426C-9B61-70FDF3221227}"/>
              </a:ext>
            </a:extLst>
          </p:cNvPr>
          <p:cNvSpPr/>
          <p:nvPr/>
        </p:nvSpPr>
        <p:spPr>
          <a:xfrm>
            <a:off x="94308" y="3562330"/>
            <a:ext cx="2196000" cy="2752104"/>
          </a:xfrm>
          <a:prstGeom prst="roundRect">
            <a:avLst>
              <a:gd name="adj" fmla="val 9107"/>
            </a:avLst>
          </a:prstGeom>
        </p:spPr>
        <p:style>
          <a:lnRef idx="2">
            <a:schemeClr val="accent2"/>
          </a:lnRef>
          <a:fillRef idx="1">
            <a:schemeClr val="lt1"/>
          </a:fillRef>
          <a:effectRef idx="0">
            <a:schemeClr val="accent2"/>
          </a:effectRef>
          <a:fontRef idx="minor">
            <a:schemeClr val="dk1"/>
          </a:fontRef>
        </p:style>
        <p:txBody>
          <a:bodyPr lIns="36000" tIns="36000" rIns="36000" bIns="36000" rtlCol="0" anchor="t">
            <a:noAutofit/>
          </a:bodyPr>
          <a:lstStyle/>
          <a:p>
            <a:pPr>
              <a:spcAft>
                <a:spcPts val="600"/>
              </a:spcAft>
            </a:pPr>
            <a:r>
              <a:rPr kumimoji="1" lang="en-US" altLang="ja-JP" sz="2000" b="1" u="sng" dirty="0"/>
              <a:t>Auth Service</a:t>
            </a:r>
          </a:p>
          <a:p>
            <a:pPr marL="179388" indent="-179388">
              <a:buFontTx/>
              <a:buChar char="-"/>
            </a:pPr>
            <a:r>
              <a:rPr kumimoji="1" lang="en-US" altLang="ja-JP" sz="1800" dirty="0"/>
              <a:t>Corporate Login</a:t>
            </a:r>
          </a:p>
          <a:p>
            <a:pPr marL="179388" indent="-179388">
              <a:buFontTx/>
              <a:buChar char="-"/>
            </a:pPr>
            <a:r>
              <a:rPr lang="en-US" altLang="ja-JP" sz="1800" dirty="0"/>
              <a:t>Social Login</a:t>
            </a:r>
            <a:endParaRPr kumimoji="1" lang="ja-JP" altLang="en-US" sz="1800" dirty="0"/>
          </a:p>
        </p:txBody>
      </p:sp>
      <p:sp>
        <p:nvSpPr>
          <p:cNvPr id="13" name="四角形: 角を丸くする 12">
            <a:extLst>
              <a:ext uri="{FF2B5EF4-FFF2-40B4-BE49-F238E27FC236}">
                <a16:creationId xmlns:a16="http://schemas.microsoft.com/office/drawing/2014/main" id="{72EDD7AD-526E-4E52-ADA6-909BA465CD32}"/>
              </a:ext>
            </a:extLst>
          </p:cNvPr>
          <p:cNvSpPr/>
          <p:nvPr/>
        </p:nvSpPr>
        <p:spPr>
          <a:xfrm>
            <a:off x="2343543" y="5270434"/>
            <a:ext cx="9791999" cy="1044000"/>
          </a:xfrm>
          <a:prstGeom prst="roundRect">
            <a:avLst>
              <a:gd name="adj" fmla="val 12017"/>
            </a:avLst>
          </a:prstGeom>
        </p:spPr>
        <p:style>
          <a:lnRef idx="2">
            <a:schemeClr val="accent2"/>
          </a:lnRef>
          <a:fillRef idx="1">
            <a:schemeClr val="lt1"/>
          </a:fillRef>
          <a:effectRef idx="0">
            <a:schemeClr val="accent2"/>
          </a:effectRef>
          <a:fontRef idx="minor">
            <a:schemeClr val="dk1"/>
          </a:fontRef>
        </p:style>
        <p:txBody>
          <a:bodyPr wrap="square" rtlCol="0" anchor="t">
            <a:noAutofit/>
          </a:bodyPr>
          <a:lstStyle/>
          <a:p>
            <a:pPr>
              <a:spcAft>
                <a:spcPts val="600"/>
              </a:spcAft>
            </a:pPr>
            <a:r>
              <a:rPr lang="en-US" altLang="ja-JP" sz="2000" b="1" u="sng" dirty="0"/>
              <a:t>Blockchain Service</a:t>
            </a:r>
            <a:endParaRPr kumimoji="1" lang="en-US" altLang="ja-JP" sz="2000" b="1" u="sng" dirty="0"/>
          </a:p>
          <a:p>
            <a:pPr marL="179388" indent="-179388">
              <a:buFontTx/>
              <a:buChar char="-"/>
            </a:pPr>
            <a:r>
              <a:rPr kumimoji="1" lang="en-US" altLang="ja-JP" sz="1800" dirty="0"/>
              <a:t>Store Token/NFT status</a:t>
            </a:r>
            <a:endParaRPr lang="en-US" altLang="ja-JP" sz="1800" dirty="0"/>
          </a:p>
          <a:p>
            <a:pPr marL="179388" indent="-179388">
              <a:buFontTx/>
              <a:buChar char="-"/>
            </a:pPr>
            <a:r>
              <a:rPr lang="en-US" altLang="ja-JP" sz="1800" dirty="0"/>
              <a:t>Blockchain Publication</a:t>
            </a:r>
          </a:p>
        </p:txBody>
      </p:sp>
      <p:sp>
        <p:nvSpPr>
          <p:cNvPr id="14" name="矢印: 上下 13">
            <a:extLst>
              <a:ext uri="{FF2B5EF4-FFF2-40B4-BE49-F238E27FC236}">
                <a16:creationId xmlns:a16="http://schemas.microsoft.com/office/drawing/2014/main" id="{4031B44E-7176-4443-830D-6A88E29162A0}"/>
              </a:ext>
            </a:extLst>
          </p:cNvPr>
          <p:cNvSpPr/>
          <p:nvPr/>
        </p:nvSpPr>
        <p:spPr>
          <a:xfrm>
            <a:off x="4950278" y="3255652"/>
            <a:ext cx="288000" cy="540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5" name="矢印: 上下 14">
            <a:extLst>
              <a:ext uri="{FF2B5EF4-FFF2-40B4-BE49-F238E27FC236}">
                <a16:creationId xmlns:a16="http://schemas.microsoft.com/office/drawing/2014/main" id="{C9089C4E-5338-4C0F-BCA7-87C2B9CF371C}"/>
              </a:ext>
            </a:extLst>
          </p:cNvPr>
          <p:cNvSpPr/>
          <p:nvPr/>
        </p:nvSpPr>
        <p:spPr>
          <a:xfrm>
            <a:off x="4950278" y="5095319"/>
            <a:ext cx="288000" cy="540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6" name="矢印: 二方向 15">
            <a:extLst>
              <a:ext uri="{FF2B5EF4-FFF2-40B4-BE49-F238E27FC236}">
                <a16:creationId xmlns:a16="http://schemas.microsoft.com/office/drawing/2014/main" id="{CFAC6E5E-C3BC-4E8C-A34D-1F265FF61CE1}"/>
              </a:ext>
            </a:extLst>
          </p:cNvPr>
          <p:cNvSpPr/>
          <p:nvPr/>
        </p:nvSpPr>
        <p:spPr>
          <a:xfrm rot="10800000">
            <a:off x="1849814" y="3069963"/>
            <a:ext cx="576000" cy="5760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7" name="四角形: 角を丸くする 16">
            <a:extLst>
              <a:ext uri="{FF2B5EF4-FFF2-40B4-BE49-F238E27FC236}">
                <a16:creationId xmlns:a16="http://schemas.microsoft.com/office/drawing/2014/main" id="{C13250AF-D8B3-4F36-A768-3F29D8DC22E5}"/>
              </a:ext>
            </a:extLst>
          </p:cNvPr>
          <p:cNvSpPr/>
          <p:nvPr/>
        </p:nvSpPr>
        <p:spPr>
          <a:xfrm>
            <a:off x="10853625" y="2161939"/>
            <a:ext cx="1224000" cy="1260000"/>
          </a:xfrm>
          <a:prstGeom prst="roundRect">
            <a:avLst>
              <a:gd name="adj" fmla="val 12438"/>
            </a:avLst>
          </a:prstGeom>
          <a:ln>
            <a:prstDash val="dash"/>
          </a:ln>
        </p:spPr>
        <p:style>
          <a:lnRef idx="2">
            <a:schemeClr val="accent1"/>
          </a:lnRef>
          <a:fillRef idx="1">
            <a:schemeClr val="lt1"/>
          </a:fillRef>
          <a:effectRef idx="0">
            <a:schemeClr val="accent1"/>
          </a:effectRef>
          <a:fontRef idx="minor">
            <a:schemeClr val="dk1"/>
          </a:fontRef>
        </p:style>
        <p:txBody>
          <a:bodyPr wrap="none" lIns="36000" tIns="36000" rIns="36000" bIns="36000" rtlCol="0" anchor="t">
            <a:noAutofit/>
          </a:bodyPr>
          <a:lstStyle/>
          <a:p>
            <a:pPr algn="ctr">
              <a:spcAft>
                <a:spcPts val="1200"/>
              </a:spcAft>
            </a:pPr>
            <a:r>
              <a:rPr lang="en-US" altLang="ja-JP" sz="1800" b="1" i="1" u="sng" dirty="0"/>
              <a:t>New</a:t>
            </a:r>
            <a:r>
              <a:rPr kumimoji="1" lang="en-US" altLang="ja-JP" sz="1800" b="1" i="1" u="sng" dirty="0"/>
              <a:t> </a:t>
            </a:r>
          </a:p>
          <a:p>
            <a:r>
              <a:rPr lang="en-US" altLang="ja-JP" sz="1050" i="1" dirty="0"/>
              <a:t>Any user can </a:t>
            </a:r>
          </a:p>
          <a:p>
            <a:r>
              <a:rPr lang="en-US" altLang="ja-JP" sz="1050" i="1" dirty="0"/>
              <a:t>create a new </a:t>
            </a:r>
          </a:p>
          <a:p>
            <a:r>
              <a:rPr lang="en-US" altLang="ja-JP" sz="1050" i="1" dirty="0"/>
              <a:t>tenant by free.</a:t>
            </a:r>
          </a:p>
        </p:txBody>
      </p:sp>
      <p:cxnSp>
        <p:nvCxnSpPr>
          <p:cNvPr id="22" name="直線矢印コネクタ 21">
            <a:extLst>
              <a:ext uri="{FF2B5EF4-FFF2-40B4-BE49-F238E27FC236}">
                <a16:creationId xmlns:a16="http://schemas.microsoft.com/office/drawing/2014/main" id="{42F0AD50-BC4A-4C34-A716-18779EB29617}"/>
              </a:ext>
            </a:extLst>
          </p:cNvPr>
          <p:cNvCxnSpPr>
            <a:cxnSpLocks/>
          </p:cNvCxnSpPr>
          <p:nvPr/>
        </p:nvCxnSpPr>
        <p:spPr>
          <a:xfrm>
            <a:off x="6101155" y="1894802"/>
            <a:ext cx="0" cy="360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直線矢印コネクタ 22">
            <a:extLst>
              <a:ext uri="{FF2B5EF4-FFF2-40B4-BE49-F238E27FC236}">
                <a16:creationId xmlns:a16="http://schemas.microsoft.com/office/drawing/2014/main" id="{ADE2C4A5-AD3B-4DB7-82C7-585404242A3F}"/>
              </a:ext>
            </a:extLst>
          </p:cNvPr>
          <p:cNvCxnSpPr>
            <a:cxnSpLocks/>
          </p:cNvCxnSpPr>
          <p:nvPr/>
        </p:nvCxnSpPr>
        <p:spPr>
          <a:xfrm flipH="1">
            <a:off x="6623613" y="1894802"/>
            <a:ext cx="1437778" cy="3599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直線矢印コネクタ 23">
            <a:extLst>
              <a:ext uri="{FF2B5EF4-FFF2-40B4-BE49-F238E27FC236}">
                <a16:creationId xmlns:a16="http://schemas.microsoft.com/office/drawing/2014/main" id="{DFE065CD-B79F-43E0-A73D-7DCCFDFBB82C}"/>
              </a:ext>
            </a:extLst>
          </p:cNvPr>
          <p:cNvCxnSpPr>
            <a:cxnSpLocks/>
          </p:cNvCxnSpPr>
          <p:nvPr/>
        </p:nvCxnSpPr>
        <p:spPr>
          <a:xfrm>
            <a:off x="8061391" y="1894802"/>
            <a:ext cx="0" cy="360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直線矢印コネクタ 24">
            <a:extLst>
              <a:ext uri="{FF2B5EF4-FFF2-40B4-BE49-F238E27FC236}">
                <a16:creationId xmlns:a16="http://schemas.microsoft.com/office/drawing/2014/main" id="{28BA9EC1-04C3-490D-9C8E-46D1CEB8548F}"/>
              </a:ext>
            </a:extLst>
          </p:cNvPr>
          <p:cNvCxnSpPr>
            <a:cxnSpLocks/>
          </p:cNvCxnSpPr>
          <p:nvPr/>
        </p:nvCxnSpPr>
        <p:spPr>
          <a:xfrm>
            <a:off x="8061391" y="1894802"/>
            <a:ext cx="1290546" cy="3599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31D131E-6443-45E5-BD1A-BA42092F8CFB}"/>
              </a:ext>
            </a:extLst>
          </p:cNvPr>
          <p:cNvCxnSpPr>
            <a:cxnSpLocks/>
          </p:cNvCxnSpPr>
          <p:nvPr/>
        </p:nvCxnSpPr>
        <p:spPr>
          <a:xfrm>
            <a:off x="9945976" y="1894802"/>
            <a:ext cx="0" cy="360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A10C964D-A1E9-4575-B216-956C53B464CF}"/>
              </a:ext>
            </a:extLst>
          </p:cNvPr>
          <p:cNvCxnSpPr>
            <a:cxnSpLocks/>
          </p:cNvCxnSpPr>
          <p:nvPr/>
        </p:nvCxnSpPr>
        <p:spPr>
          <a:xfrm>
            <a:off x="11465625" y="1894802"/>
            <a:ext cx="0" cy="360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B1449452-E8FA-4BA4-B557-45343F14839A}"/>
              </a:ext>
            </a:extLst>
          </p:cNvPr>
          <p:cNvCxnSpPr>
            <a:cxnSpLocks/>
          </p:cNvCxnSpPr>
          <p:nvPr/>
        </p:nvCxnSpPr>
        <p:spPr>
          <a:xfrm>
            <a:off x="6433273" y="1534802"/>
            <a:ext cx="1296000"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直線矢印コネクタ 28">
            <a:extLst>
              <a:ext uri="{FF2B5EF4-FFF2-40B4-BE49-F238E27FC236}">
                <a16:creationId xmlns:a16="http://schemas.microsoft.com/office/drawing/2014/main" id="{BC26DB8E-3C0D-48D5-8958-B8DB42D44E91}"/>
              </a:ext>
            </a:extLst>
          </p:cNvPr>
          <p:cNvCxnSpPr>
            <a:cxnSpLocks/>
          </p:cNvCxnSpPr>
          <p:nvPr/>
        </p:nvCxnSpPr>
        <p:spPr>
          <a:xfrm>
            <a:off x="8421391" y="1534802"/>
            <a:ext cx="1164585"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0" name="直線矢印コネクタ 29">
            <a:extLst>
              <a:ext uri="{FF2B5EF4-FFF2-40B4-BE49-F238E27FC236}">
                <a16:creationId xmlns:a16="http://schemas.microsoft.com/office/drawing/2014/main" id="{03B425AF-9D73-4707-BEDB-C04426FC0C4C}"/>
              </a:ext>
            </a:extLst>
          </p:cNvPr>
          <p:cNvCxnSpPr>
            <a:cxnSpLocks/>
          </p:cNvCxnSpPr>
          <p:nvPr/>
        </p:nvCxnSpPr>
        <p:spPr>
          <a:xfrm>
            <a:off x="6101155" y="1894802"/>
            <a:ext cx="1437778" cy="3599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テキスト ボックス 30">
            <a:extLst>
              <a:ext uri="{FF2B5EF4-FFF2-40B4-BE49-F238E27FC236}">
                <a16:creationId xmlns:a16="http://schemas.microsoft.com/office/drawing/2014/main" id="{58902009-1546-4242-9167-25B877D5A8AA}"/>
              </a:ext>
            </a:extLst>
          </p:cNvPr>
          <p:cNvSpPr txBox="1"/>
          <p:nvPr/>
        </p:nvSpPr>
        <p:spPr>
          <a:xfrm>
            <a:off x="6595563" y="1308757"/>
            <a:ext cx="971420" cy="184666"/>
          </a:xfrm>
          <a:prstGeom prst="rect">
            <a:avLst/>
          </a:prstGeom>
          <a:noFill/>
        </p:spPr>
        <p:txBody>
          <a:bodyPr wrap="none" lIns="0" tIns="0" rIns="0" bIns="0" rtlCol="0">
            <a:spAutoFit/>
          </a:bodyPr>
          <a:lstStyle/>
          <a:p>
            <a:pPr algn="ctr"/>
            <a:r>
              <a:rPr kumimoji="1" lang="en-US" altLang="ja-JP" sz="1200" dirty="0"/>
              <a:t>A or B Token</a:t>
            </a:r>
            <a:endParaRPr kumimoji="1" lang="ja-JP" altLang="en-US" sz="1200" dirty="0"/>
          </a:p>
        </p:txBody>
      </p:sp>
      <p:sp>
        <p:nvSpPr>
          <p:cNvPr id="32" name="テキスト ボックス 31">
            <a:extLst>
              <a:ext uri="{FF2B5EF4-FFF2-40B4-BE49-F238E27FC236}">
                <a16:creationId xmlns:a16="http://schemas.microsoft.com/office/drawing/2014/main" id="{217C05AB-5079-4DB8-9BF8-95F409590F17}"/>
              </a:ext>
            </a:extLst>
          </p:cNvPr>
          <p:cNvSpPr txBox="1"/>
          <p:nvPr/>
        </p:nvSpPr>
        <p:spPr>
          <a:xfrm>
            <a:off x="8534805" y="1308757"/>
            <a:ext cx="937757" cy="184666"/>
          </a:xfrm>
          <a:prstGeom prst="rect">
            <a:avLst/>
          </a:prstGeom>
          <a:noFill/>
        </p:spPr>
        <p:txBody>
          <a:bodyPr wrap="none" lIns="0" tIns="0" rIns="0" bIns="0" rtlCol="0">
            <a:spAutoFit/>
          </a:bodyPr>
          <a:lstStyle/>
          <a:p>
            <a:pPr algn="ctr"/>
            <a:r>
              <a:rPr kumimoji="1" lang="en-US" altLang="ja-JP" sz="1200" dirty="0"/>
              <a:t>Other Token</a:t>
            </a:r>
            <a:endParaRPr kumimoji="1" lang="ja-JP" altLang="en-US" sz="1200" dirty="0"/>
          </a:p>
        </p:txBody>
      </p:sp>
      <p:cxnSp>
        <p:nvCxnSpPr>
          <p:cNvPr id="33" name="直線矢印コネクタ 32">
            <a:extLst>
              <a:ext uri="{FF2B5EF4-FFF2-40B4-BE49-F238E27FC236}">
                <a16:creationId xmlns:a16="http://schemas.microsoft.com/office/drawing/2014/main" id="{557C2A09-B1F0-4F4A-85AE-618058D5D793}"/>
              </a:ext>
            </a:extLst>
          </p:cNvPr>
          <p:cNvCxnSpPr>
            <a:cxnSpLocks/>
          </p:cNvCxnSpPr>
          <p:nvPr/>
        </p:nvCxnSpPr>
        <p:spPr>
          <a:xfrm>
            <a:off x="10305976" y="1534802"/>
            <a:ext cx="799649" cy="0"/>
          </a:xfrm>
          <a:prstGeom prst="straightConnector1">
            <a:avLst/>
          </a:prstGeom>
          <a:ln>
            <a:prstDash val="sysDash"/>
            <a:headEnd type="triangle"/>
            <a:tailEnd type="triangle"/>
          </a:ln>
        </p:spPr>
        <p:style>
          <a:lnRef idx="3">
            <a:schemeClr val="accent2"/>
          </a:lnRef>
          <a:fillRef idx="0">
            <a:schemeClr val="accent2"/>
          </a:fillRef>
          <a:effectRef idx="2">
            <a:schemeClr val="accent2"/>
          </a:effectRef>
          <a:fontRef idx="minor">
            <a:schemeClr val="tx1"/>
          </a:fontRef>
        </p:style>
      </p:cxnSp>
      <p:sp>
        <p:nvSpPr>
          <p:cNvPr id="44" name="&quot;禁止&quot;マーク 43">
            <a:extLst>
              <a:ext uri="{FF2B5EF4-FFF2-40B4-BE49-F238E27FC236}">
                <a16:creationId xmlns:a16="http://schemas.microsoft.com/office/drawing/2014/main" id="{37C8DF32-AF51-49B2-BEF8-6B9E8DE9AA1E}"/>
              </a:ext>
            </a:extLst>
          </p:cNvPr>
          <p:cNvSpPr/>
          <p:nvPr/>
        </p:nvSpPr>
        <p:spPr>
          <a:xfrm>
            <a:off x="10633800" y="1462802"/>
            <a:ext cx="144000" cy="144000"/>
          </a:xfrm>
          <a:prstGeom prst="noSmoking">
            <a:avLst/>
          </a:prstGeom>
          <a:solidFill>
            <a:srgbClr val="FB074A"/>
          </a:solidFill>
          <a:ln/>
        </p:spPr>
        <p:style>
          <a:lnRef idx="2">
            <a:schemeClr val="accent2"/>
          </a:lnRef>
          <a:fillRef idx="1">
            <a:schemeClr val="lt1"/>
          </a:fillRef>
          <a:effectRef idx="0">
            <a:schemeClr val="accent2"/>
          </a:effectRef>
          <a:fontRef idx="minor">
            <a:schemeClr val="dk1"/>
          </a:fontRef>
        </p:style>
        <p:txBody>
          <a:bodyPr wrap="square" lIns="180000" tIns="180000" rIns="180000" bIns="0" rtlCol="0" anchor="ctr"/>
          <a:lstStyle/>
          <a:p>
            <a:pPr algn="l" defTabSz="914400">
              <a:lnSpc>
                <a:spcPct val="120000"/>
              </a:lnSpc>
            </a:pPr>
            <a:endParaRPr kumimoji="1" lang="ja-JP" altLang="en-US"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p:txBody>
      </p:sp>
      <p:sp>
        <p:nvSpPr>
          <p:cNvPr id="46" name="テキスト ボックス 45">
            <a:extLst>
              <a:ext uri="{FF2B5EF4-FFF2-40B4-BE49-F238E27FC236}">
                <a16:creationId xmlns:a16="http://schemas.microsoft.com/office/drawing/2014/main" id="{C96B338C-5F01-458A-A0FA-6D52295FFF4C}"/>
              </a:ext>
            </a:extLst>
          </p:cNvPr>
          <p:cNvSpPr txBox="1"/>
          <p:nvPr/>
        </p:nvSpPr>
        <p:spPr>
          <a:xfrm>
            <a:off x="10239326" y="1124091"/>
            <a:ext cx="932948" cy="369332"/>
          </a:xfrm>
          <a:prstGeom prst="rect">
            <a:avLst/>
          </a:prstGeom>
          <a:noFill/>
        </p:spPr>
        <p:txBody>
          <a:bodyPr wrap="none" lIns="0" tIns="0" rIns="0" bIns="0" rtlCol="0">
            <a:spAutoFit/>
          </a:bodyPr>
          <a:lstStyle/>
          <a:p>
            <a:pPr algn="ctr"/>
            <a:r>
              <a:rPr kumimoji="1" lang="en-US" altLang="ja-JP" sz="1200" i="1" dirty="0"/>
              <a:t>Need to join</a:t>
            </a:r>
          </a:p>
          <a:p>
            <a:pPr algn="ctr"/>
            <a:r>
              <a:rPr kumimoji="1" lang="en-US" altLang="ja-JP" sz="1200" i="1" dirty="0"/>
              <a:t>same tenant</a:t>
            </a:r>
            <a:endParaRPr kumimoji="1" lang="ja-JP" altLang="en-US" sz="1200" i="1" dirty="0"/>
          </a:p>
        </p:txBody>
      </p:sp>
      <p:sp>
        <p:nvSpPr>
          <p:cNvPr id="48" name="フリーフォーム: 図形 47">
            <a:extLst>
              <a:ext uri="{FF2B5EF4-FFF2-40B4-BE49-F238E27FC236}">
                <a16:creationId xmlns:a16="http://schemas.microsoft.com/office/drawing/2014/main" id="{F0683512-5E49-46F2-85A4-5F7B3FF5BEB5}"/>
              </a:ext>
            </a:extLst>
          </p:cNvPr>
          <p:cNvSpPr>
            <a:spLocks noChangeAspect="1"/>
          </p:cNvSpPr>
          <p:nvPr/>
        </p:nvSpPr>
        <p:spPr>
          <a:xfrm>
            <a:off x="9708671" y="1174802"/>
            <a:ext cx="474610" cy="720000"/>
          </a:xfrm>
          <a:custGeom>
            <a:avLst/>
            <a:gdLst>
              <a:gd name="connsiteX0" fmla="*/ 338896 w 780462"/>
              <a:gd name="connsiteY0" fmla="*/ 1172225 h 1183989"/>
              <a:gd name="connsiteX1" fmla="*/ 337237 w 780462"/>
              <a:gd name="connsiteY1" fmla="*/ 1176372 h 1183989"/>
              <a:gd name="connsiteX2" fmla="*/ 337237 w 780462"/>
              <a:gd name="connsiteY2" fmla="*/ 1178860 h 1183989"/>
              <a:gd name="connsiteX3" fmla="*/ 337652 w 780462"/>
              <a:gd name="connsiteY3" fmla="*/ 1179067 h 1183989"/>
              <a:gd name="connsiteX4" fmla="*/ 339932 w 780462"/>
              <a:gd name="connsiteY4" fmla="*/ 1172640 h 1183989"/>
              <a:gd name="connsiteX5" fmla="*/ 339310 w 780462"/>
              <a:gd name="connsiteY5" fmla="*/ 1172225 h 1183989"/>
              <a:gd name="connsiteX6" fmla="*/ 338896 w 780462"/>
              <a:gd name="connsiteY6" fmla="*/ 1172225 h 1183989"/>
              <a:gd name="connsiteX7" fmla="*/ 541460 w 780462"/>
              <a:gd name="connsiteY7" fmla="*/ 750094 h 1183989"/>
              <a:gd name="connsiteX8" fmla="*/ 532544 w 780462"/>
              <a:gd name="connsiteY8" fmla="*/ 756728 h 1183989"/>
              <a:gd name="connsiteX9" fmla="*/ 532752 w 780462"/>
              <a:gd name="connsiteY9" fmla="*/ 759631 h 1183989"/>
              <a:gd name="connsiteX10" fmla="*/ 479260 w 780462"/>
              <a:gd name="connsiteY10" fmla="*/ 785133 h 1183989"/>
              <a:gd name="connsiteX11" fmla="*/ 413121 w 780462"/>
              <a:gd name="connsiteY11" fmla="*/ 826807 h 1183989"/>
              <a:gd name="connsiteX12" fmla="*/ 392180 w 780462"/>
              <a:gd name="connsiteY12" fmla="*/ 842565 h 1183989"/>
              <a:gd name="connsiteX13" fmla="*/ 288721 w 780462"/>
              <a:gd name="connsiteY13" fmla="*/ 832405 h 1183989"/>
              <a:gd name="connsiteX14" fmla="*/ 280428 w 780462"/>
              <a:gd name="connsiteY14" fmla="*/ 834893 h 1183989"/>
              <a:gd name="connsiteX15" fmla="*/ 278769 w 780462"/>
              <a:gd name="connsiteY15" fmla="*/ 850858 h 1183989"/>
              <a:gd name="connsiteX16" fmla="*/ 284367 w 780462"/>
              <a:gd name="connsiteY16" fmla="*/ 857700 h 1183989"/>
              <a:gd name="connsiteX17" fmla="*/ 300332 w 780462"/>
              <a:gd name="connsiteY17" fmla="*/ 859359 h 1183989"/>
              <a:gd name="connsiteX18" fmla="*/ 302820 w 780462"/>
              <a:gd name="connsiteY18" fmla="*/ 856456 h 1183989"/>
              <a:gd name="connsiteX19" fmla="*/ 367300 w 780462"/>
              <a:gd name="connsiteY19" fmla="*/ 862469 h 1183989"/>
              <a:gd name="connsiteX20" fmla="*/ 352165 w 780462"/>
              <a:gd name="connsiteY20" fmla="*/ 875738 h 1183989"/>
              <a:gd name="connsiteX21" fmla="*/ 298259 w 780462"/>
              <a:gd name="connsiteY21" fmla="*/ 932547 h 1183989"/>
              <a:gd name="connsiteX22" fmla="*/ 297844 w 780462"/>
              <a:gd name="connsiteY22" fmla="*/ 941877 h 1183989"/>
              <a:gd name="connsiteX23" fmla="*/ 309040 w 780462"/>
              <a:gd name="connsiteY23" fmla="*/ 944158 h 1183989"/>
              <a:gd name="connsiteX24" fmla="*/ 372069 w 780462"/>
              <a:gd name="connsiteY24" fmla="*/ 900203 h 1183989"/>
              <a:gd name="connsiteX25" fmla="*/ 417682 w 780462"/>
              <a:gd name="connsiteY25" fmla="*/ 867652 h 1183989"/>
              <a:gd name="connsiteX26" fmla="*/ 429915 w 780462"/>
              <a:gd name="connsiteY26" fmla="*/ 868896 h 1183989"/>
              <a:gd name="connsiteX27" fmla="*/ 572974 w 780462"/>
              <a:gd name="connsiteY27" fmla="*/ 886105 h 1183989"/>
              <a:gd name="connsiteX28" fmla="*/ 583548 w 780462"/>
              <a:gd name="connsiteY28" fmla="*/ 881751 h 1183989"/>
              <a:gd name="connsiteX29" fmla="*/ 581475 w 780462"/>
              <a:gd name="connsiteY29" fmla="*/ 865993 h 1183989"/>
              <a:gd name="connsiteX30" fmla="*/ 551619 w 780462"/>
              <a:gd name="connsiteY30" fmla="*/ 849614 h 1183989"/>
              <a:gd name="connsiteX31" fmla="*/ 536898 w 780462"/>
              <a:gd name="connsiteY31" fmla="*/ 856249 h 1183989"/>
              <a:gd name="connsiteX32" fmla="*/ 536276 w 780462"/>
              <a:gd name="connsiteY32" fmla="*/ 858944 h 1183989"/>
              <a:gd name="connsiteX33" fmla="*/ 445050 w 780462"/>
              <a:gd name="connsiteY33" fmla="*/ 848577 h 1183989"/>
              <a:gd name="connsiteX34" fmla="*/ 496054 w 780462"/>
              <a:gd name="connsiteY34" fmla="*/ 812501 h 1183989"/>
              <a:gd name="connsiteX35" fmla="*/ 557839 w 780462"/>
              <a:gd name="connsiteY35" fmla="*/ 767095 h 1183989"/>
              <a:gd name="connsiteX36" fmla="*/ 559083 w 780462"/>
              <a:gd name="connsiteY36" fmla="*/ 766058 h 1183989"/>
              <a:gd name="connsiteX37" fmla="*/ 561986 w 780462"/>
              <a:gd name="connsiteY37" fmla="*/ 761082 h 1183989"/>
              <a:gd name="connsiteX38" fmla="*/ 555351 w 780462"/>
              <a:gd name="connsiteY38" fmla="*/ 752167 h 1183989"/>
              <a:gd name="connsiteX39" fmla="*/ 518445 w 780462"/>
              <a:gd name="connsiteY39" fmla="*/ 623620 h 1183989"/>
              <a:gd name="connsiteX40" fmla="*/ 484857 w 780462"/>
              <a:gd name="connsiteY40" fmla="*/ 692247 h 1183989"/>
              <a:gd name="connsiteX41" fmla="*/ 410632 w 780462"/>
              <a:gd name="connsiteY41" fmla="*/ 743459 h 1183989"/>
              <a:gd name="connsiteX42" fmla="*/ 366263 w 780462"/>
              <a:gd name="connsiteY42" fmla="*/ 749472 h 1183989"/>
              <a:gd name="connsiteX43" fmla="*/ 321272 w 780462"/>
              <a:gd name="connsiteY43" fmla="*/ 742630 h 1183989"/>
              <a:gd name="connsiteX44" fmla="*/ 279391 w 780462"/>
              <a:gd name="connsiteY44" fmla="*/ 723140 h 1183989"/>
              <a:gd name="connsiteX45" fmla="*/ 246425 w 780462"/>
              <a:gd name="connsiteY45" fmla="*/ 694321 h 1183989"/>
              <a:gd name="connsiteX46" fmla="*/ 347603 w 780462"/>
              <a:gd name="connsiteY46" fmla="*/ 669233 h 1183989"/>
              <a:gd name="connsiteX47" fmla="*/ 461636 w 780462"/>
              <a:gd name="connsiteY47" fmla="*/ 639377 h 1183989"/>
              <a:gd name="connsiteX48" fmla="*/ 518445 w 780462"/>
              <a:gd name="connsiteY48" fmla="*/ 623620 h 1183989"/>
              <a:gd name="connsiteX49" fmla="*/ 518445 w 780462"/>
              <a:gd name="connsiteY49" fmla="*/ 595215 h 1183989"/>
              <a:gd name="connsiteX50" fmla="*/ 520518 w 780462"/>
              <a:gd name="connsiteY50" fmla="*/ 595837 h 1183989"/>
              <a:gd name="connsiteX51" fmla="*/ 520311 w 780462"/>
              <a:gd name="connsiteY51" fmla="*/ 597081 h 1183989"/>
              <a:gd name="connsiteX52" fmla="*/ 519274 w 780462"/>
              <a:gd name="connsiteY52" fmla="*/ 597081 h 1183989"/>
              <a:gd name="connsiteX53" fmla="*/ 517201 w 780462"/>
              <a:gd name="connsiteY53" fmla="*/ 597703 h 1183989"/>
              <a:gd name="connsiteX54" fmla="*/ 518445 w 780462"/>
              <a:gd name="connsiteY54" fmla="*/ 595215 h 1183989"/>
              <a:gd name="connsiteX55" fmla="*/ 530885 w 780462"/>
              <a:gd name="connsiteY55" fmla="*/ 594801 h 1183989"/>
              <a:gd name="connsiteX56" fmla="*/ 531023 w 780462"/>
              <a:gd name="connsiteY56" fmla="*/ 595077 h 1183989"/>
              <a:gd name="connsiteX57" fmla="*/ 531092 w 780462"/>
              <a:gd name="connsiteY57" fmla="*/ 595008 h 1183989"/>
              <a:gd name="connsiteX58" fmla="*/ 531300 w 780462"/>
              <a:gd name="connsiteY58" fmla="*/ 595630 h 1183989"/>
              <a:gd name="connsiteX59" fmla="*/ 531033 w 780462"/>
              <a:gd name="connsiteY59" fmla="*/ 595363 h 1183989"/>
              <a:gd name="connsiteX60" fmla="*/ 530678 w 780462"/>
              <a:gd name="connsiteY60" fmla="*/ 596252 h 1183989"/>
              <a:gd name="connsiteX61" fmla="*/ 530263 w 780462"/>
              <a:gd name="connsiteY61" fmla="*/ 595423 h 1183989"/>
              <a:gd name="connsiteX62" fmla="*/ 530885 w 780462"/>
              <a:gd name="connsiteY62" fmla="*/ 594801 h 1183989"/>
              <a:gd name="connsiteX63" fmla="*/ 530678 w 780462"/>
              <a:gd name="connsiteY63" fmla="*/ 593557 h 1183989"/>
              <a:gd name="connsiteX64" fmla="*/ 530885 w 780462"/>
              <a:gd name="connsiteY64" fmla="*/ 593557 h 1183989"/>
              <a:gd name="connsiteX65" fmla="*/ 531093 w 780462"/>
              <a:gd name="connsiteY65" fmla="*/ 594386 h 1183989"/>
              <a:gd name="connsiteX66" fmla="*/ 531093 w 780462"/>
              <a:gd name="connsiteY66" fmla="*/ 594801 h 1183989"/>
              <a:gd name="connsiteX67" fmla="*/ 530678 w 780462"/>
              <a:gd name="connsiteY67" fmla="*/ 593557 h 1183989"/>
              <a:gd name="connsiteX68" fmla="*/ 527983 w 780462"/>
              <a:gd name="connsiteY68" fmla="*/ 587751 h 1183989"/>
              <a:gd name="connsiteX69" fmla="*/ 530885 w 780462"/>
              <a:gd name="connsiteY69" fmla="*/ 593556 h 1183989"/>
              <a:gd name="connsiteX70" fmla="*/ 528605 w 780462"/>
              <a:gd name="connsiteY70" fmla="*/ 592105 h 1183989"/>
              <a:gd name="connsiteX71" fmla="*/ 526946 w 780462"/>
              <a:gd name="connsiteY71" fmla="*/ 590654 h 1183989"/>
              <a:gd name="connsiteX72" fmla="*/ 524665 w 780462"/>
              <a:gd name="connsiteY72" fmla="*/ 590239 h 1183989"/>
              <a:gd name="connsiteX73" fmla="*/ 527983 w 780462"/>
              <a:gd name="connsiteY73" fmla="*/ 591690 h 1183989"/>
              <a:gd name="connsiteX74" fmla="*/ 528605 w 780462"/>
              <a:gd name="connsiteY74" fmla="*/ 592105 h 1183989"/>
              <a:gd name="connsiteX75" fmla="*/ 529227 w 780462"/>
              <a:gd name="connsiteY75" fmla="*/ 592934 h 1183989"/>
              <a:gd name="connsiteX76" fmla="*/ 530263 w 780462"/>
              <a:gd name="connsiteY76" fmla="*/ 595215 h 1183989"/>
              <a:gd name="connsiteX77" fmla="*/ 527775 w 780462"/>
              <a:gd name="connsiteY77" fmla="*/ 597910 h 1183989"/>
              <a:gd name="connsiteX78" fmla="*/ 522592 w 780462"/>
              <a:gd name="connsiteY78" fmla="*/ 596666 h 1183989"/>
              <a:gd name="connsiteX79" fmla="*/ 524380 w 780462"/>
              <a:gd name="connsiteY79" fmla="*/ 590507 h 1183989"/>
              <a:gd name="connsiteX80" fmla="*/ 522592 w 780462"/>
              <a:gd name="connsiteY80" fmla="*/ 591898 h 1183989"/>
              <a:gd name="connsiteX81" fmla="*/ 522592 w 780462"/>
              <a:gd name="connsiteY81" fmla="*/ 588788 h 1183989"/>
              <a:gd name="connsiteX82" fmla="*/ 524561 w 780462"/>
              <a:gd name="connsiteY82" fmla="*/ 590166 h 1183989"/>
              <a:gd name="connsiteX83" fmla="*/ 520312 w 780462"/>
              <a:gd name="connsiteY83" fmla="*/ 585263 h 1183989"/>
              <a:gd name="connsiteX84" fmla="*/ 515128 w 780462"/>
              <a:gd name="connsiteY84" fmla="*/ 591276 h 1183989"/>
              <a:gd name="connsiteX85" fmla="*/ 515543 w 780462"/>
              <a:gd name="connsiteY85" fmla="*/ 592520 h 1183989"/>
              <a:gd name="connsiteX86" fmla="*/ 514506 w 780462"/>
              <a:gd name="connsiteY86" fmla="*/ 598740 h 1183989"/>
              <a:gd name="connsiteX87" fmla="*/ 405657 w 780462"/>
              <a:gd name="connsiteY87" fmla="*/ 628389 h 1183989"/>
              <a:gd name="connsiteX88" fmla="*/ 291417 w 780462"/>
              <a:gd name="connsiteY88" fmla="*/ 657416 h 1183989"/>
              <a:gd name="connsiteX89" fmla="*/ 243108 w 780462"/>
              <a:gd name="connsiteY89" fmla="*/ 669441 h 1183989"/>
              <a:gd name="connsiteX90" fmla="*/ 239169 w 780462"/>
              <a:gd name="connsiteY90" fmla="*/ 665709 h 1183989"/>
              <a:gd name="connsiteX91" fmla="*/ 236474 w 780462"/>
              <a:gd name="connsiteY91" fmla="*/ 664050 h 1183989"/>
              <a:gd name="connsiteX92" fmla="*/ 228388 w 780462"/>
              <a:gd name="connsiteY92" fmla="*/ 661770 h 1183989"/>
              <a:gd name="connsiteX93" fmla="*/ 226522 w 780462"/>
              <a:gd name="connsiteY93" fmla="*/ 660526 h 1183989"/>
              <a:gd name="connsiteX94" fmla="*/ 222790 w 780462"/>
              <a:gd name="connsiteY94" fmla="*/ 660940 h 1183989"/>
              <a:gd name="connsiteX95" fmla="*/ 219887 w 780462"/>
              <a:gd name="connsiteY95" fmla="*/ 666331 h 1183989"/>
              <a:gd name="connsiteX96" fmla="*/ 217399 w 780462"/>
              <a:gd name="connsiteY96" fmla="*/ 670478 h 1183989"/>
              <a:gd name="connsiteX97" fmla="*/ 217814 w 780462"/>
              <a:gd name="connsiteY97" fmla="*/ 681881 h 1183989"/>
              <a:gd name="connsiteX98" fmla="*/ 217606 w 780462"/>
              <a:gd name="connsiteY98" fmla="*/ 688723 h 1183989"/>
              <a:gd name="connsiteX99" fmla="*/ 227558 w 780462"/>
              <a:gd name="connsiteY99" fmla="*/ 697638 h 1183989"/>
              <a:gd name="connsiteX100" fmla="*/ 233364 w 780462"/>
              <a:gd name="connsiteY100" fmla="*/ 701370 h 1183989"/>
              <a:gd name="connsiteX101" fmla="*/ 234193 w 780462"/>
              <a:gd name="connsiteY101" fmla="*/ 701370 h 1183989"/>
              <a:gd name="connsiteX102" fmla="*/ 264049 w 780462"/>
              <a:gd name="connsiteY102" fmla="*/ 741800 h 1183989"/>
              <a:gd name="connsiteX103" fmla="*/ 310699 w 780462"/>
              <a:gd name="connsiteY103" fmla="*/ 770620 h 1183989"/>
              <a:gd name="connsiteX104" fmla="*/ 364812 w 780462"/>
              <a:gd name="connsiteY104" fmla="*/ 782023 h 1183989"/>
              <a:gd name="connsiteX105" fmla="*/ 420170 w 780462"/>
              <a:gd name="connsiteY105" fmla="*/ 774559 h 1183989"/>
              <a:gd name="connsiteX106" fmla="*/ 426805 w 780462"/>
              <a:gd name="connsiteY106" fmla="*/ 772278 h 1183989"/>
              <a:gd name="connsiteX107" fmla="*/ 433439 w 780462"/>
              <a:gd name="connsiteY107" fmla="*/ 769790 h 1183989"/>
              <a:gd name="connsiteX108" fmla="*/ 439867 w 780462"/>
              <a:gd name="connsiteY108" fmla="*/ 766888 h 1183989"/>
              <a:gd name="connsiteX109" fmla="*/ 446087 w 780462"/>
              <a:gd name="connsiteY109" fmla="*/ 763778 h 1183989"/>
              <a:gd name="connsiteX110" fmla="*/ 452099 w 780462"/>
              <a:gd name="connsiteY110" fmla="*/ 760253 h 1183989"/>
              <a:gd name="connsiteX111" fmla="*/ 458112 w 780462"/>
              <a:gd name="connsiteY111" fmla="*/ 756521 h 1183989"/>
              <a:gd name="connsiteX112" fmla="*/ 463917 w 780462"/>
              <a:gd name="connsiteY112" fmla="*/ 752582 h 1183989"/>
              <a:gd name="connsiteX113" fmla="*/ 469515 w 780462"/>
              <a:gd name="connsiteY113" fmla="*/ 748435 h 1183989"/>
              <a:gd name="connsiteX114" fmla="*/ 507042 w 780462"/>
              <a:gd name="connsiteY114" fmla="*/ 708420 h 1183989"/>
              <a:gd name="connsiteX115" fmla="*/ 529849 w 780462"/>
              <a:gd name="connsiteY115" fmla="*/ 659282 h 1183989"/>
              <a:gd name="connsiteX116" fmla="*/ 532959 w 780462"/>
              <a:gd name="connsiteY116" fmla="*/ 646220 h 1183989"/>
              <a:gd name="connsiteX117" fmla="*/ 534825 w 780462"/>
              <a:gd name="connsiteY117" fmla="*/ 632950 h 1183989"/>
              <a:gd name="connsiteX118" fmla="*/ 535447 w 780462"/>
              <a:gd name="connsiteY118" fmla="*/ 619474 h 1183989"/>
              <a:gd name="connsiteX119" fmla="*/ 535447 w 780462"/>
              <a:gd name="connsiteY119" fmla="*/ 618230 h 1183989"/>
              <a:gd name="connsiteX120" fmla="*/ 534852 w 780462"/>
              <a:gd name="connsiteY120" fmla="*/ 604240 h 1183989"/>
              <a:gd name="connsiteX121" fmla="*/ 534617 w 780462"/>
              <a:gd name="connsiteY121" fmla="*/ 603301 h 1183989"/>
              <a:gd name="connsiteX122" fmla="*/ 533995 w 780462"/>
              <a:gd name="connsiteY122" fmla="*/ 602264 h 1183989"/>
              <a:gd name="connsiteX123" fmla="*/ 531300 w 780462"/>
              <a:gd name="connsiteY123" fmla="*/ 595630 h 1183989"/>
              <a:gd name="connsiteX124" fmla="*/ 531300 w 780462"/>
              <a:gd name="connsiteY124" fmla="*/ 594593 h 1183989"/>
              <a:gd name="connsiteX125" fmla="*/ 532999 w 780462"/>
              <a:gd name="connsiteY125" fmla="*/ 596491 h 1183989"/>
              <a:gd name="connsiteX126" fmla="*/ 530886 w 780462"/>
              <a:gd name="connsiteY126" fmla="*/ 593557 h 1183989"/>
              <a:gd name="connsiteX127" fmla="*/ 528605 w 780462"/>
              <a:gd name="connsiteY127" fmla="*/ 587751 h 1183989"/>
              <a:gd name="connsiteX128" fmla="*/ 522178 w 780462"/>
              <a:gd name="connsiteY128" fmla="*/ 586715 h 1183989"/>
              <a:gd name="connsiteX129" fmla="*/ 522178 w 780462"/>
              <a:gd name="connsiteY129" fmla="*/ 587959 h 1183989"/>
              <a:gd name="connsiteX130" fmla="*/ 521348 w 780462"/>
              <a:gd name="connsiteY130" fmla="*/ 593350 h 1183989"/>
              <a:gd name="connsiteX131" fmla="*/ 521141 w 780462"/>
              <a:gd name="connsiteY131" fmla="*/ 593557 h 1183989"/>
              <a:gd name="connsiteX132" fmla="*/ 519690 w 780462"/>
              <a:gd name="connsiteY132" fmla="*/ 590447 h 1183989"/>
              <a:gd name="connsiteX133" fmla="*/ 520312 w 780462"/>
              <a:gd name="connsiteY133" fmla="*/ 585263 h 1183989"/>
              <a:gd name="connsiteX134" fmla="*/ 219680 w 780462"/>
              <a:gd name="connsiteY134" fmla="*/ 529905 h 1183989"/>
              <a:gd name="connsiteX135" fmla="*/ 187128 w 780462"/>
              <a:gd name="connsiteY135" fmla="*/ 573238 h 1183989"/>
              <a:gd name="connsiteX136" fmla="*/ 230461 w 780462"/>
              <a:gd name="connsiteY136" fmla="*/ 605790 h 1183989"/>
              <a:gd name="connsiteX137" fmla="*/ 263012 w 780462"/>
              <a:gd name="connsiteY137" fmla="*/ 562457 h 1183989"/>
              <a:gd name="connsiteX138" fmla="*/ 219680 w 780462"/>
              <a:gd name="connsiteY138" fmla="*/ 529905 h 1183989"/>
              <a:gd name="connsiteX139" fmla="*/ 470759 w 780462"/>
              <a:gd name="connsiteY139" fmla="*/ 468535 h 1183989"/>
              <a:gd name="connsiteX140" fmla="*/ 438208 w 780462"/>
              <a:gd name="connsiteY140" fmla="*/ 511867 h 1183989"/>
              <a:gd name="connsiteX141" fmla="*/ 481541 w 780462"/>
              <a:gd name="connsiteY141" fmla="*/ 544419 h 1183989"/>
              <a:gd name="connsiteX142" fmla="*/ 514092 w 780462"/>
              <a:gd name="connsiteY142" fmla="*/ 501086 h 1183989"/>
              <a:gd name="connsiteX143" fmla="*/ 470759 w 780462"/>
              <a:gd name="connsiteY143" fmla="*/ 468535 h 1183989"/>
              <a:gd name="connsiteX144" fmla="*/ 487553 w 780462"/>
              <a:gd name="connsiteY144" fmla="*/ 790 h 1183989"/>
              <a:gd name="connsiteX145" fmla="*/ 501237 w 780462"/>
              <a:gd name="connsiteY145" fmla="*/ 2034 h 1183989"/>
              <a:gd name="connsiteX146" fmla="*/ 512640 w 780462"/>
              <a:gd name="connsiteY146" fmla="*/ 7839 h 1183989"/>
              <a:gd name="connsiteX147" fmla="*/ 593500 w 780462"/>
              <a:gd name="connsiteY147" fmla="*/ 115860 h 1183989"/>
              <a:gd name="connsiteX148" fmla="*/ 658602 w 780462"/>
              <a:gd name="connsiteY148" fmla="*/ 233833 h 1183989"/>
              <a:gd name="connsiteX149" fmla="*/ 708570 w 780462"/>
              <a:gd name="connsiteY149" fmla="*/ 358440 h 1183989"/>
              <a:gd name="connsiteX150" fmla="*/ 744438 w 780462"/>
              <a:gd name="connsiteY150" fmla="*/ 487609 h 1183989"/>
              <a:gd name="connsiteX151" fmla="*/ 767659 w 780462"/>
              <a:gd name="connsiteY151" fmla="*/ 619474 h 1183989"/>
              <a:gd name="connsiteX152" fmla="*/ 778855 w 780462"/>
              <a:gd name="connsiteY152" fmla="*/ 752582 h 1183989"/>
              <a:gd name="connsiteX153" fmla="*/ 773050 w 780462"/>
              <a:gd name="connsiteY153" fmla="*/ 997235 h 1183989"/>
              <a:gd name="connsiteX154" fmla="*/ 776575 w 780462"/>
              <a:gd name="connsiteY154" fmla="*/ 1010090 h 1183989"/>
              <a:gd name="connsiteX155" fmla="*/ 780307 w 780462"/>
              <a:gd name="connsiteY155" fmla="*/ 1011334 h 1183989"/>
              <a:gd name="connsiteX156" fmla="*/ 780307 w 780462"/>
              <a:gd name="connsiteY156" fmla="*/ 1014444 h 1183989"/>
              <a:gd name="connsiteX157" fmla="*/ 779685 w 780462"/>
              <a:gd name="connsiteY157" fmla="*/ 1018383 h 1183989"/>
              <a:gd name="connsiteX158" fmla="*/ 776782 w 780462"/>
              <a:gd name="connsiteY158" fmla="*/ 1024603 h 1183989"/>
              <a:gd name="connsiteX159" fmla="*/ 768281 w 780462"/>
              <a:gd name="connsiteY159" fmla="*/ 1032482 h 1183989"/>
              <a:gd name="connsiteX160" fmla="*/ 767245 w 780462"/>
              <a:gd name="connsiteY160" fmla="*/ 1033933 h 1183989"/>
              <a:gd name="connsiteX161" fmla="*/ 761025 w 780462"/>
              <a:gd name="connsiteY161" fmla="*/ 1038909 h 1183989"/>
              <a:gd name="connsiteX162" fmla="*/ 721217 w 780462"/>
              <a:gd name="connsiteY162" fmla="*/ 1068766 h 1183989"/>
              <a:gd name="connsiteX163" fmla="*/ 673530 w 780462"/>
              <a:gd name="connsiteY163" fmla="*/ 1095719 h 1183989"/>
              <a:gd name="connsiteX164" fmla="*/ 667310 w 780462"/>
              <a:gd name="connsiteY164" fmla="*/ 1098829 h 1183989"/>
              <a:gd name="connsiteX165" fmla="*/ 661091 w 780462"/>
              <a:gd name="connsiteY165" fmla="*/ 1101732 h 1183989"/>
              <a:gd name="connsiteX166" fmla="*/ 648651 w 780462"/>
              <a:gd name="connsiteY166" fmla="*/ 1107330 h 1183989"/>
              <a:gd name="connsiteX167" fmla="*/ 623356 w 780462"/>
              <a:gd name="connsiteY167" fmla="*/ 1117489 h 1183989"/>
              <a:gd name="connsiteX168" fmla="*/ 572145 w 780462"/>
              <a:gd name="connsiteY168" fmla="*/ 1135112 h 1183989"/>
              <a:gd name="connsiteX169" fmla="*/ 468271 w 780462"/>
              <a:gd name="connsiteY169" fmla="*/ 1164139 h 1183989"/>
              <a:gd name="connsiteX170" fmla="*/ 414779 w 780462"/>
              <a:gd name="connsiteY170" fmla="*/ 1175542 h 1183989"/>
              <a:gd name="connsiteX171" fmla="*/ 369996 w 780462"/>
              <a:gd name="connsiteY171" fmla="*/ 1178652 h 1183989"/>
              <a:gd name="connsiteX172" fmla="*/ 363154 w 780462"/>
              <a:gd name="connsiteY172" fmla="*/ 1183214 h 1183989"/>
              <a:gd name="connsiteX173" fmla="*/ 356104 w 780462"/>
              <a:gd name="connsiteY173" fmla="*/ 1182384 h 1183989"/>
              <a:gd name="connsiteX174" fmla="*/ 352994 w 780462"/>
              <a:gd name="connsiteY174" fmla="*/ 1183214 h 1183989"/>
              <a:gd name="connsiteX175" fmla="*/ 341591 w 780462"/>
              <a:gd name="connsiteY175" fmla="*/ 1183628 h 1183989"/>
              <a:gd name="connsiteX176" fmla="*/ 331017 w 780462"/>
              <a:gd name="connsiteY176" fmla="*/ 1180311 h 1183989"/>
              <a:gd name="connsiteX177" fmla="*/ 321687 w 780462"/>
              <a:gd name="connsiteY177" fmla="*/ 1158334 h 1183989"/>
              <a:gd name="connsiteX178" fmla="*/ 226314 w 780462"/>
              <a:gd name="connsiteY178" fmla="*/ 1065656 h 1183989"/>
              <a:gd name="connsiteX179" fmla="*/ 201434 w 780462"/>
              <a:gd name="connsiteY179" fmla="*/ 1037251 h 1183989"/>
              <a:gd name="connsiteX180" fmla="*/ 177591 w 780462"/>
              <a:gd name="connsiteY180" fmla="*/ 1007809 h 1183989"/>
              <a:gd name="connsiteX181" fmla="*/ 171786 w 780462"/>
              <a:gd name="connsiteY181" fmla="*/ 1000345 h 1183989"/>
              <a:gd name="connsiteX182" fmla="*/ 166188 w 780462"/>
              <a:gd name="connsiteY182" fmla="*/ 992674 h 1183989"/>
              <a:gd name="connsiteX183" fmla="*/ 154992 w 780462"/>
              <a:gd name="connsiteY183" fmla="*/ 977539 h 1183989"/>
              <a:gd name="connsiteX184" fmla="*/ 152089 w 780462"/>
              <a:gd name="connsiteY184" fmla="*/ 973807 h 1183989"/>
              <a:gd name="connsiteX185" fmla="*/ 149394 w 780462"/>
              <a:gd name="connsiteY185" fmla="*/ 969867 h 1183989"/>
              <a:gd name="connsiteX186" fmla="*/ 144003 w 780462"/>
              <a:gd name="connsiteY186" fmla="*/ 961989 h 1183989"/>
              <a:gd name="connsiteX187" fmla="*/ 133222 w 780462"/>
              <a:gd name="connsiteY187" fmla="*/ 946439 h 1183989"/>
              <a:gd name="connsiteX188" fmla="*/ 60656 w 780462"/>
              <a:gd name="connsiteY188" fmla="*/ 813330 h 1183989"/>
              <a:gd name="connsiteX189" fmla="*/ 13798 w 780462"/>
              <a:gd name="connsiteY189" fmla="*/ 668404 h 1183989"/>
              <a:gd name="connsiteX190" fmla="*/ 322 w 780462"/>
              <a:gd name="connsiteY190" fmla="*/ 516014 h 1183989"/>
              <a:gd name="connsiteX191" fmla="*/ 2602 w 780462"/>
              <a:gd name="connsiteY191" fmla="*/ 477657 h 1183989"/>
              <a:gd name="connsiteX192" fmla="*/ 3639 w 780462"/>
              <a:gd name="connsiteY192" fmla="*/ 468120 h 1183989"/>
              <a:gd name="connsiteX193" fmla="*/ 4676 w 780462"/>
              <a:gd name="connsiteY193" fmla="*/ 458583 h 1183989"/>
              <a:gd name="connsiteX194" fmla="*/ 5712 w 780462"/>
              <a:gd name="connsiteY194" fmla="*/ 449045 h 1183989"/>
              <a:gd name="connsiteX195" fmla="*/ 6334 w 780462"/>
              <a:gd name="connsiteY195" fmla="*/ 444277 h 1183989"/>
              <a:gd name="connsiteX196" fmla="*/ 7164 w 780462"/>
              <a:gd name="connsiteY196" fmla="*/ 439508 h 1183989"/>
              <a:gd name="connsiteX197" fmla="*/ 13591 w 780462"/>
              <a:gd name="connsiteY197" fmla="*/ 401773 h 1183989"/>
              <a:gd name="connsiteX198" fmla="*/ 17323 w 780462"/>
              <a:gd name="connsiteY198" fmla="*/ 383113 h 1183989"/>
              <a:gd name="connsiteX199" fmla="*/ 21677 w 780462"/>
              <a:gd name="connsiteY199" fmla="*/ 364660 h 1183989"/>
              <a:gd name="connsiteX200" fmla="*/ 26238 w 780462"/>
              <a:gd name="connsiteY200" fmla="*/ 346208 h 1183989"/>
              <a:gd name="connsiteX201" fmla="*/ 31214 w 780462"/>
              <a:gd name="connsiteY201" fmla="*/ 327755 h 1183989"/>
              <a:gd name="connsiteX202" fmla="*/ 36605 w 780462"/>
              <a:gd name="connsiteY202" fmla="*/ 309510 h 1183989"/>
              <a:gd name="connsiteX203" fmla="*/ 39300 w 780462"/>
              <a:gd name="connsiteY203" fmla="*/ 300387 h 1183989"/>
              <a:gd name="connsiteX204" fmla="*/ 42203 w 780462"/>
              <a:gd name="connsiteY204" fmla="*/ 291264 h 1183989"/>
              <a:gd name="connsiteX205" fmla="*/ 48008 w 780462"/>
              <a:gd name="connsiteY205" fmla="*/ 273226 h 1183989"/>
              <a:gd name="connsiteX206" fmla="*/ 54228 w 780462"/>
              <a:gd name="connsiteY206" fmla="*/ 255396 h 1183989"/>
              <a:gd name="connsiteX207" fmla="*/ 66876 w 780462"/>
              <a:gd name="connsiteY207" fmla="*/ 219734 h 1183989"/>
              <a:gd name="connsiteX208" fmla="*/ 123270 w 780462"/>
              <a:gd name="connsiteY208" fmla="*/ 80613 h 1183989"/>
              <a:gd name="connsiteX209" fmla="*/ 125758 w 780462"/>
              <a:gd name="connsiteY209" fmla="*/ 76467 h 1183989"/>
              <a:gd name="connsiteX210" fmla="*/ 149187 w 780462"/>
              <a:gd name="connsiteY210" fmla="*/ 68381 h 1183989"/>
              <a:gd name="connsiteX211" fmla="*/ 159968 w 780462"/>
              <a:gd name="connsiteY211" fmla="*/ 81650 h 1183989"/>
              <a:gd name="connsiteX212" fmla="*/ 159968 w 780462"/>
              <a:gd name="connsiteY212" fmla="*/ 81857 h 1183989"/>
              <a:gd name="connsiteX213" fmla="*/ 161834 w 780462"/>
              <a:gd name="connsiteY213" fmla="*/ 91187 h 1183989"/>
              <a:gd name="connsiteX214" fmla="*/ 223826 w 780462"/>
              <a:gd name="connsiteY214" fmla="*/ 210612 h 1183989"/>
              <a:gd name="connsiteX215" fmla="*/ 245389 w 780462"/>
              <a:gd name="connsiteY215" fmla="*/ 276336 h 1183989"/>
              <a:gd name="connsiteX216" fmla="*/ 255963 w 780462"/>
              <a:gd name="connsiteY216" fmla="*/ 322157 h 1183989"/>
              <a:gd name="connsiteX217" fmla="*/ 368959 w 780462"/>
              <a:gd name="connsiteY217" fmla="*/ 294374 h 1183989"/>
              <a:gd name="connsiteX218" fmla="*/ 391144 w 780462"/>
              <a:gd name="connsiteY218" fmla="*/ 243370 h 1183989"/>
              <a:gd name="connsiteX219" fmla="*/ 480297 w 780462"/>
              <a:gd name="connsiteY219" fmla="*/ 35207 h 1183989"/>
              <a:gd name="connsiteX220" fmla="*/ 476357 w 780462"/>
              <a:gd name="connsiteY220" fmla="*/ 23182 h 1183989"/>
              <a:gd name="connsiteX221" fmla="*/ 476357 w 780462"/>
              <a:gd name="connsiteY221" fmla="*/ 22975 h 1183989"/>
              <a:gd name="connsiteX222" fmla="*/ 487553 w 780462"/>
              <a:gd name="connsiteY222" fmla="*/ 790 h 118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Lst>
            <a:rect l="l" t="t" r="r" b="b"/>
            <a:pathLst>
              <a:path w="780462" h="1183989">
                <a:moveTo>
                  <a:pt x="338896" y="1172225"/>
                </a:moveTo>
                <a:cubicBezTo>
                  <a:pt x="337859" y="1173676"/>
                  <a:pt x="337444" y="1175335"/>
                  <a:pt x="337237" y="1176372"/>
                </a:cubicBezTo>
                <a:cubicBezTo>
                  <a:pt x="337237" y="1177616"/>
                  <a:pt x="337237" y="1178445"/>
                  <a:pt x="337237" y="1178860"/>
                </a:cubicBezTo>
                <a:lnTo>
                  <a:pt x="337652" y="1179067"/>
                </a:lnTo>
                <a:lnTo>
                  <a:pt x="339932" y="1172640"/>
                </a:lnTo>
                <a:lnTo>
                  <a:pt x="339310" y="1172225"/>
                </a:lnTo>
                <a:cubicBezTo>
                  <a:pt x="339103" y="1172225"/>
                  <a:pt x="339103" y="1172225"/>
                  <a:pt x="338896" y="1172225"/>
                </a:cubicBezTo>
                <a:close/>
                <a:moveTo>
                  <a:pt x="541460" y="750094"/>
                </a:moveTo>
                <a:cubicBezTo>
                  <a:pt x="537313" y="749472"/>
                  <a:pt x="533166" y="752374"/>
                  <a:pt x="532544" y="756728"/>
                </a:cubicBezTo>
                <a:cubicBezTo>
                  <a:pt x="532544" y="757765"/>
                  <a:pt x="532544" y="758594"/>
                  <a:pt x="532752" y="759631"/>
                </a:cubicBezTo>
                <a:cubicBezTo>
                  <a:pt x="514299" y="766888"/>
                  <a:pt x="496676" y="775596"/>
                  <a:pt x="479260" y="785133"/>
                </a:cubicBezTo>
                <a:cubicBezTo>
                  <a:pt x="456246" y="797573"/>
                  <a:pt x="434269" y="811672"/>
                  <a:pt x="413121" y="826807"/>
                </a:cubicBezTo>
                <a:cubicBezTo>
                  <a:pt x="406072" y="831990"/>
                  <a:pt x="399022" y="837174"/>
                  <a:pt x="392180" y="842565"/>
                </a:cubicBezTo>
                <a:cubicBezTo>
                  <a:pt x="357763" y="839040"/>
                  <a:pt x="323139" y="835515"/>
                  <a:pt x="288721" y="832405"/>
                </a:cubicBezTo>
                <a:cubicBezTo>
                  <a:pt x="285819" y="832198"/>
                  <a:pt x="282916" y="833027"/>
                  <a:pt x="280428" y="834893"/>
                </a:cubicBezTo>
                <a:cubicBezTo>
                  <a:pt x="275659" y="838833"/>
                  <a:pt x="274830" y="845882"/>
                  <a:pt x="278769" y="850858"/>
                </a:cubicBezTo>
                <a:lnTo>
                  <a:pt x="284367" y="857700"/>
                </a:lnTo>
                <a:cubicBezTo>
                  <a:pt x="288307" y="862469"/>
                  <a:pt x="295356" y="863298"/>
                  <a:pt x="300332" y="859359"/>
                </a:cubicBezTo>
                <a:cubicBezTo>
                  <a:pt x="301369" y="858529"/>
                  <a:pt x="302198" y="857493"/>
                  <a:pt x="302820" y="856456"/>
                </a:cubicBezTo>
                <a:cubicBezTo>
                  <a:pt x="324383" y="858322"/>
                  <a:pt x="345738" y="860395"/>
                  <a:pt x="367300" y="862469"/>
                </a:cubicBezTo>
                <a:cubicBezTo>
                  <a:pt x="362117" y="866823"/>
                  <a:pt x="357141" y="871177"/>
                  <a:pt x="352165" y="875738"/>
                </a:cubicBezTo>
                <a:cubicBezTo>
                  <a:pt x="332883" y="893361"/>
                  <a:pt x="314638" y="912021"/>
                  <a:pt x="298259" y="932547"/>
                </a:cubicBezTo>
                <a:cubicBezTo>
                  <a:pt x="296185" y="935035"/>
                  <a:pt x="295978" y="938975"/>
                  <a:pt x="297844" y="941877"/>
                </a:cubicBezTo>
                <a:cubicBezTo>
                  <a:pt x="300332" y="945609"/>
                  <a:pt x="305308" y="946646"/>
                  <a:pt x="309040" y="944158"/>
                </a:cubicBezTo>
                <a:cubicBezTo>
                  <a:pt x="330602" y="929852"/>
                  <a:pt x="351336" y="914924"/>
                  <a:pt x="372069" y="900203"/>
                </a:cubicBezTo>
                <a:lnTo>
                  <a:pt x="417682" y="867652"/>
                </a:lnTo>
                <a:cubicBezTo>
                  <a:pt x="421621" y="868067"/>
                  <a:pt x="425768" y="868481"/>
                  <a:pt x="429915" y="868896"/>
                </a:cubicBezTo>
                <a:cubicBezTo>
                  <a:pt x="477601" y="874079"/>
                  <a:pt x="525288" y="879885"/>
                  <a:pt x="572974" y="886105"/>
                </a:cubicBezTo>
                <a:cubicBezTo>
                  <a:pt x="576914" y="886727"/>
                  <a:pt x="581060" y="885068"/>
                  <a:pt x="583548" y="881751"/>
                </a:cubicBezTo>
                <a:cubicBezTo>
                  <a:pt x="587280" y="876775"/>
                  <a:pt x="586243" y="869725"/>
                  <a:pt x="581475" y="865993"/>
                </a:cubicBezTo>
                <a:cubicBezTo>
                  <a:pt x="572352" y="859151"/>
                  <a:pt x="562193" y="853553"/>
                  <a:pt x="551619" y="849614"/>
                </a:cubicBezTo>
                <a:cubicBezTo>
                  <a:pt x="545606" y="847333"/>
                  <a:pt x="539179" y="850443"/>
                  <a:pt x="536898" y="856249"/>
                </a:cubicBezTo>
                <a:cubicBezTo>
                  <a:pt x="536484" y="857285"/>
                  <a:pt x="536484" y="858115"/>
                  <a:pt x="536276" y="858944"/>
                </a:cubicBezTo>
                <a:cubicBezTo>
                  <a:pt x="505798" y="855419"/>
                  <a:pt x="475528" y="851895"/>
                  <a:pt x="445050" y="848577"/>
                </a:cubicBezTo>
                <a:lnTo>
                  <a:pt x="496054" y="812501"/>
                </a:lnTo>
                <a:cubicBezTo>
                  <a:pt x="516580" y="797780"/>
                  <a:pt x="537520" y="783060"/>
                  <a:pt x="557839" y="767095"/>
                </a:cubicBezTo>
                <a:lnTo>
                  <a:pt x="559083" y="766058"/>
                </a:lnTo>
                <a:cubicBezTo>
                  <a:pt x="560742" y="764814"/>
                  <a:pt x="561778" y="763156"/>
                  <a:pt x="561986" y="761082"/>
                </a:cubicBezTo>
                <a:cubicBezTo>
                  <a:pt x="562608" y="756728"/>
                  <a:pt x="559705" y="752789"/>
                  <a:pt x="555351" y="752167"/>
                </a:cubicBezTo>
                <a:close/>
                <a:moveTo>
                  <a:pt x="518445" y="623620"/>
                </a:moveTo>
                <a:cubicBezTo>
                  <a:pt x="512640" y="649122"/>
                  <a:pt x="500822" y="672551"/>
                  <a:pt x="484857" y="692247"/>
                </a:cubicBezTo>
                <a:cubicBezTo>
                  <a:pt x="465161" y="716298"/>
                  <a:pt x="439244" y="734751"/>
                  <a:pt x="410632" y="743459"/>
                </a:cubicBezTo>
                <a:cubicBezTo>
                  <a:pt x="396534" y="747813"/>
                  <a:pt x="381398" y="749679"/>
                  <a:pt x="366263" y="749472"/>
                </a:cubicBezTo>
                <a:cubicBezTo>
                  <a:pt x="351128" y="749264"/>
                  <a:pt x="335993" y="746776"/>
                  <a:pt x="321272" y="742630"/>
                </a:cubicBezTo>
                <a:cubicBezTo>
                  <a:pt x="306551" y="738068"/>
                  <a:pt x="292453" y="731641"/>
                  <a:pt x="279391" y="723140"/>
                </a:cubicBezTo>
                <a:cubicBezTo>
                  <a:pt x="267158" y="715261"/>
                  <a:pt x="256170" y="705724"/>
                  <a:pt x="246425" y="694321"/>
                </a:cubicBezTo>
                <a:cubicBezTo>
                  <a:pt x="280220" y="686027"/>
                  <a:pt x="314015" y="677734"/>
                  <a:pt x="347603" y="669233"/>
                </a:cubicBezTo>
                <a:cubicBezTo>
                  <a:pt x="385752" y="659696"/>
                  <a:pt x="423694" y="649744"/>
                  <a:pt x="461636" y="639377"/>
                </a:cubicBezTo>
                <a:cubicBezTo>
                  <a:pt x="480711" y="634194"/>
                  <a:pt x="499578" y="629011"/>
                  <a:pt x="518445" y="623620"/>
                </a:cubicBezTo>
                <a:close/>
                <a:moveTo>
                  <a:pt x="518445" y="595215"/>
                </a:moveTo>
                <a:cubicBezTo>
                  <a:pt x="519067" y="595630"/>
                  <a:pt x="519689" y="595837"/>
                  <a:pt x="520518" y="595837"/>
                </a:cubicBezTo>
                <a:cubicBezTo>
                  <a:pt x="520311" y="596252"/>
                  <a:pt x="520311" y="596666"/>
                  <a:pt x="520311" y="597081"/>
                </a:cubicBezTo>
                <a:cubicBezTo>
                  <a:pt x="520104" y="597288"/>
                  <a:pt x="519689" y="597288"/>
                  <a:pt x="519274" y="597081"/>
                </a:cubicBezTo>
                <a:cubicBezTo>
                  <a:pt x="518652" y="597288"/>
                  <a:pt x="517823" y="597496"/>
                  <a:pt x="517201" y="597703"/>
                </a:cubicBezTo>
                <a:cubicBezTo>
                  <a:pt x="517616" y="596874"/>
                  <a:pt x="518030" y="596044"/>
                  <a:pt x="518445" y="595215"/>
                </a:cubicBezTo>
                <a:close/>
                <a:moveTo>
                  <a:pt x="530885" y="594801"/>
                </a:moveTo>
                <a:lnTo>
                  <a:pt x="531023" y="595077"/>
                </a:lnTo>
                <a:lnTo>
                  <a:pt x="531092" y="595008"/>
                </a:lnTo>
                <a:cubicBezTo>
                  <a:pt x="531300" y="595215"/>
                  <a:pt x="531300" y="595423"/>
                  <a:pt x="531300" y="595630"/>
                </a:cubicBezTo>
                <a:lnTo>
                  <a:pt x="531033" y="595363"/>
                </a:lnTo>
                <a:lnTo>
                  <a:pt x="530678" y="596252"/>
                </a:lnTo>
                <a:cubicBezTo>
                  <a:pt x="530470" y="595838"/>
                  <a:pt x="530470" y="595630"/>
                  <a:pt x="530263" y="595423"/>
                </a:cubicBezTo>
                <a:cubicBezTo>
                  <a:pt x="530470" y="595216"/>
                  <a:pt x="530678" y="595008"/>
                  <a:pt x="530885" y="594801"/>
                </a:cubicBezTo>
                <a:close/>
                <a:moveTo>
                  <a:pt x="530678" y="593557"/>
                </a:moveTo>
                <a:cubicBezTo>
                  <a:pt x="530885" y="593557"/>
                  <a:pt x="530885" y="593557"/>
                  <a:pt x="530885" y="593557"/>
                </a:cubicBezTo>
                <a:cubicBezTo>
                  <a:pt x="530885" y="593764"/>
                  <a:pt x="531093" y="594179"/>
                  <a:pt x="531093" y="594386"/>
                </a:cubicBezTo>
                <a:cubicBezTo>
                  <a:pt x="531093" y="594594"/>
                  <a:pt x="531093" y="594594"/>
                  <a:pt x="531093" y="594801"/>
                </a:cubicBezTo>
                <a:cubicBezTo>
                  <a:pt x="531093" y="594386"/>
                  <a:pt x="531093" y="593972"/>
                  <a:pt x="530678" y="593557"/>
                </a:cubicBezTo>
                <a:close/>
                <a:moveTo>
                  <a:pt x="527983" y="587751"/>
                </a:moveTo>
                <a:cubicBezTo>
                  <a:pt x="529434" y="589617"/>
                  <a:pt x="530263" y="591483"/>
                  <a:pt x="530885" y="593556"/>
                </a:cubicBezTo>
                <a:cubicBezTo>
                  <a:pt x="530263" y="592934"/>
                  <a:pt x="529434" y="592520"/>
                  <a:pt x="528605" y="592105"/>
                </a:cubicBezTo>
                <a:cubicBezTo>
                  <a:pt x="528190" y="591483"/>
                  <a:pt x="527568" y="591068"/>
                  <a:pt x="526946" y="590654"/>
                </a:cubicBezTo>
                <a:cubicBezTo>
                  <a:pt x="526117" y="590239"/>
                  <a:pt x="525495" y="590239"/>
                  <a:pt x="524665" y="590239"/>
                </a:cubicBezTo>
                <a:cubicBezTo>
                  <a:pt x="525702" y="590861"/>
                  <a:pt x="526946" y="591276"/>
                  <a:pt x="527983" y="591690"/>
                </a:cubicBezTo>
                <a:cubicBezTo>
                  <a:pt x="528190" y="591898"/>
                  <a:pt x="528397" y="591898"/>
                  <a:pt x="528605" y="592105"/>
                </a:cubicBezTo>
                <a:cubicBezTo>
                  <a:pt x="528812" y="592312"/>
                  <a:pt x="529019" y="592727"/>
                  <a:pt x="529227" y="592934"/>
                </a:cubicBezTo>
                <a:cubicBezTo>
                  <a:pt x="529641" y="593556"/>
                  <a:pt x="529849" y="594386"/>
                  <a:pt x="530263" y="595215"/>
                </a:cubicBezTo>
                <a:cubicBezTo>
                  <a:pt x="529434" y="596044"/>
                  <a:pt x="528605" y="596874"/>
                  <a:pt x="527775" y="597910"/>
                </a:cubicBezTo>
                <a:cubicBezTo>
                  <a:pt x="526324" y="597081"/>
                  <a:pt x="524458" y="596666"/>
                  <a:pt x="522592" y="596666"/>
                </a:cubicBezTo>
                <a:lnTo>
                  <a:pt x="524380" y="590507"/>
                </a:lnTo>
                <a:lnTo>
                  <a:pt x="522592" y="591898"/>
                </a:lnTo>
                <a:cubicBezTo>
                  <a:pt x="522592" y="590861"/>
                  <a:pt x="522592" y="589825"/>
                  <a:pt x="522592" y="588788"/>
                </a:cubicBezTo>
                <a:lnTo>
                  <a:pt x="524561" y="590166"/>
                </a:lnTo>
                <a:close/>
                <a:moveTo>
                  <a:pt x="520312" y="585263"/>
                </a:moveTo>
                <a:cubicBezTo>
                  <a:pt x="517409" y="585263"/>
                  <a:pt x="514714" y="588373"/>
                  <a:pt x="515128" y="591276"/>
                </a:cubicBezTo>
                <a:cubicBezTo>
                  <a:pt x="515336" y="591691"/>
                  <a:pt x="515336" y="592106"/>
                  <a:pt x="515543" y="592520"/>
                </a:cubicBezTo>
                <a:cubicBezTo>
                  <a:pt x="514714" y="594593"/>
                  <a:pt x="514506" y="596667"/>
                  <a:pt x="514506" y="598740"/>
                </a:cubicBezTo>
                <a:cubicBezTo>
                  <a:pt x="478223" y="608900"/>
                  <a:pt x="441940" y="618852"/>
                  <a:pt x="405657" y="628389"/>
                </a:cubicBezTo>
                <a:cubicBezTo>
                  <a:pt x="367715" y="638341"/>
                  <a:pt x="329566" y="648086"/>
                  <a:pt x="291417" y="657416"/>
                </a:cubicBezTo>
                <a:cubicBezTo>
                  <a:pt x="275245" y="661562"/>
                  <a:pt x="259280" y="665502"/>
                  <a:pt x="243108" y="669441"/>
                </a:cubicBezTo>
                <a:cubicBezTo>
                  <a:pt x="241864" y="668197"/>
                  <a:pt x="240620" y="666746"/>
                  <a:pt x="239169" y="665709"/>
                </a:cubicBezTo>
                <a:cubicBezTo>
                  <a:pt x="238340" y="665087"/>
                  <a:pt x="237510" y="664465"/>
                  <a:pt x="236474" y="664050"/>
                </a:cubicBezTo>
                <a:cubicBezTo>
                  <a:pt x="234400" y="662184"/>
                  <a:pt x="231290" y="661355"/>
                  <a:pt x="228388" y="661770"/>
                </a:cubicBezTo>
                <a:cubicBezTo>
                  <a:pt x="227766" y="661355"/>
                  <a:pt x="227144" y="660940"/>
                  <a:pt x="226522" y="660526"/>
                </a:cubicBezTo>
                <a:cubicBezTo>
                  <a:pt x="225485" y="659904"/>
                  <a:pt x="223619" y="659904"/>
                  <a:pt x="222790" y="660940"/>
                </a:cubicBezTo>
                <a:cubicBezTo>
                  <a:pt x="221546" y="662599"/>
                  <a:pt x="220509" y="664465"/>
                  <a:pt x="219887" y="666331"/>
                </a:cubicBezTo>
                <a:cubicBezTo>
                  <a:pt x="218850" y="667575"/>
                  <a:pt x="218021" y="669026"/>
                  <a:pt x="217399" y="670478"/>
                </a:cubicBezTo>
                <a:cubicBezTo>
                  <a:pt x="215740" y="674002"/>
                  <a:pt x="215740" y="678564"/>
                  <a:pt x="217814" y="681881"/>
                </a:cubicBezTo>
                <a:cubicBezTo>
                  <a:pt x="216984" y="683954"/>
                  <a:pt x="216777" y="686442"/>
                  <a:pt x="217606" y="688723"/>
                </a:cubicBezTo>
                <a:cubicBezTo>
                  <a:pt x="219265" y="693492"/>
                  <a:pt x="222997" y="696809"/>
                  <a:pt x="227558" y="697638"/>
                </a:cubicBezTo>
                <a:cubicBezTo>
                  <a:pt x="228802" y="699504"/>
                  <a:pt x="230876" y="700956"/>
                  <a:pt x="233364" y="701370"/>
                </a:cubicBezTo>
                <a:cubicBezTo>
                  <a:pt x="233778" y="701370"/>
                  <a:pt x="233986" y="701370"/>
                  <a:pt x="234193" y="701370"/>
                </a:cubicBezTo>
                <a:cubicBezTo>
                  <a:pt x="241242" y="716713"/>
                  <a:pt x="251816" y="730604"/>
                  <a:pt x="264049" y="741800"/>
                </a:cubicBezTo>
                <a:cubicBezTo>
                  <a:pt x="277525" y="754033"/>
                  <a:pt x="293490" y="763778"/>
                  <a:pt x="310699" y="770620"/>
                </a:cubicBezTo>
                <a:cubicBezTo>
                  <a:pt x="327907" y="777462"/>
                  <a:pt x="346152" y="781194"/>
                  <a:pt x="364812" y="782023"/>
                </a:cubicBezTo>
                <a:cubicBezTo>
                  <a:pt x="383472" y="782852"/>
                  <a:pt x="402340" y="780364"/>
                  <a:pt x="420170" y="774559"/>
                </a:cubicBezTo>
                <a:cubicBezTo>
                  <a:pt x="422451" y="774144"/>
                  <a:pt x="424524" y="773108"/>
                  <a:pt x="426805" y="772278"/>
                </a:cubicBezTo>
                <a:lnTo>
                  <a:pt x="433439" y="769790"/>
                </a:lnTo>
                <a:cubicBezTo>
                  <a:pt x="435720" y="768961"/>
                  <a:pt x="437793" y="767924"/>
                  <a:pt x="439867" y="766888"/>
                </a:cubicBezTo>
                <a:lnTo>
                  <a:pt x="446087" y="763778"/>
                </a:lnTo>
                <a:cubicBezTo>
                  <a:pt x="448160" y="762741"/>
                  <a:pt x="450026" y="761497"/>
                  <a:pt x="452099" y="760253"/>
                </a:cubicBezTo>
                <a:lnTo>
                  <a:pt x="458112" y="756521"/>
                </a:lnTo>
                <a:cubicBezTo>
                  <a:pt x="460185" y="755484"/>
                  <a:pt x="462051" y="753826"/>
                  <a:pt x="463917" y="752582"/>
                </a:cubicBezTo>
                <a:lnTo>
                  <a:pt x="469515" y="748435"/>
                </a:lnTo>
                <a:cubicBezTo>
                  <a:pt x="484236" y="737239"/>
                  <a:pt x="496883" y="723555"/>
                  <a:pt x="507042" y="708420"/>
                </a:cubicBezTo>
                <a:cubicBezTo>
                  <a:pt x="517202" y="693284"/>
                  <a:pt x="525080" y="676698"/>
                  <a:pt x="529849" y="659282"/>
                </a:cubicBezTo>
                <a:cubicBezTo>
                  <a:pt x="531093" y="654928"/>
                  <a:pt x="531922" y="650574"/>
                  <a:pt x="532959" y="646220"/>
                </a:cubicBezTo>
                <a:cubicBezTo>
                  <a:pt x="533788" y="641866"/>
                  <a:pt x="534203" y="637304"/>
                  <a:pt x="534825" y="632950"/>
                </a:cubicBezTo>
                <a:cubicBezTo>
                  <a:pt x="535032" y="628389"/>
                  <a:pt x="535240" y="623828"/>
                  <a:pt x="535447" y="619474"/>
                </a:cubicBezTo>
                <a:cubicBezTo>
                  <a:pt x="535447" y="619059"/>
                  <a:pt x="535447" y="618644"/>
                  <a:pt x="535447" y="618230"/>
                </a:cubicBezTo>
                <a:lnTo>
                  <a:pt x="534852" y="604240"/>
                </a:lnTo>
                <a:lnTo>
                  <a:pt x="534617" y="603301"/>
                </a:lnTo>
                <a:cubicBezTo>
                  <a:pt x="534410" y="602886"/>
                  <a:pt x="534203" y="602679"/>
                  <a:pt x="533995" y="602264"/>
                </a:cubicBezTo>
                <a:cubicBezTo>
                  <a:pt x="533373" y="599984"/>
                  <a:pt x="532544" y="597703"/>
                  <a:pt x="531300" y="595630"/>
                </a:cubicBezTo>
                <a:cubicBezTo>
                  <a:pt x="531300" y="595422"/>
                  <a:pt x="531300" y="595008"/>
                  <a:pt x="531300" y="594593"/>
                </a:cubicBezTo>
                <a:lnTo>
                  <a:pt x="532999" y="596491"/>
                </a:lnTo>
                <a:lnTo>
                  <a:pt x="530886" y="593557"/>
                </a:lnTo>
                <a:cubicBezTo>
                  <a:pt x="530471" y="591483"/>
                  <a:pt x="530056" y="589410"/>
                  <a:pt x="528605" y="587751"/>
                </a:cubicBezTo>
                <a:cubicBezTo>
                  <a:pt x="526946" y="585886"/>
                  <a:pt x="524044" y="585056"/>
                  <a:pt x="522178" y="586715"/>
                </a:cubicBezTo>
                <a:cubicBezTo>
                  <a:pt x="521970" y="587130"/>
                  <a:pt x="521970" y="587544"/>
                  <a:pt x="522178" y="587959"/>
                </a:cubicBezTo>
                <a:cubicBezTo>
                  <a:pt x="521556" y="589825"/>
                  <a:pt x="521348" y="591483"/>
                  <a:pt x="521348" y="593350"/>
                </a:cubicBezTo>
                <a:cubicBezTo>
                  <a:pt x="521141" y="593350"/>
                  <a:pt x="521141" y="593557"/>
                  <a:pt x="521141" y="593557"/>
                </a:cubicBezTo>
                <a:cubicBezTo>
                  <a:pt x="520934" y="592313"/>
                  <a:pt x="520312" y="591276"/>
                  <a:pt x="519690" y="590447"/>
                </a:cubicBezTo>
                <a:cubicBezTo>
                  <a:pt x="520104" y="588788"/>
                  <a:pt x="520312" y="587130"/>
                  <a:pt x="520312" y="585263"/>
                </a:cubicBezTo>
                <a:close/>
                <a:moveTo>
                  <a:pt x="219680" y="529905"/>
                </a:moveTo>
                <a:cubicBezTo>
                  <a:pt x="198739" y="532808"/>
                  <a:pt x="184226" y="552297"/>
                  <a:pt x="187128" y="573238"/>
                </a:cubicBezTo>
                <a:cubicBezTo>
                  <a:pt x="190031" y="594386"/>
                  <a:pt x="209520" y="608900"/>
                  <a:pt x="230461" y="605790"/>
                </a:cubicBezTo>
                <a:cubicBezTo>
                  <a:pt x="251401" y="602887"/>
                  <a:pt x="265915" y="583397"/>
                  <a:pt x="263012" y="562457"/>
                </a:cubicBezTo>
                <a:cubicBezTo>
                  <a:pt x="260109" y="541516"/>
                  <a:pt x="240620" y="527003"/>
                  <a:pt x="219680" y="529905"/>
                </a:cubicBezTo>
                <a:close/>
                <a:moveTo>
                  <a:pt x="470759" y="468535"/>
                </a:moveTo>
                <a:cubicBezTo>
                  <a:pt x="449611" y="471437"/>
                  <a:pt x="435305" y="490927"/>
                  <a:pt x="438208" y="511867"/>
                </a:cubicBezTo>
                <a:cubicBezTo>
                  <a:pt x="441111" y="532808"/>
                  <a:pt x="460600" y="547321"/>
                  <a:pt x="481541" y="544419"/>
                </a:cubicBezTo>
                <a:cubicBezTo>
                  <a:pt x="502481" y="541516"/>
                  <a:pt x="516994" y="522027"/>
                  <a:pt x="514092" y="501086"/>
                </a:cubicBezTo>
                <a:cubicBezTo>
                  <a:pt x="511189" y="480145"/>
                  <a:pt x="491700" y="465632"/>
                  <a:pt x="470759" y="468535"/>
                </a:cubicBezTo>
                <a:close/>
                <a:moveTo>
                  <a:pt x="487553" y="790"/>
                </a:moveTo>
                <a:cubicBezTo>
                  <a:pt x="492322" y="-661"/>
                  <a:pt x="497090" y="-39"/>
                  <a:pt x="501237" y="2034"/>
                </a:cubicBezTo>
                <a:cubicBezTo>
                  <a:pt x="505798" y="2449"/>
                  <a:pt x="509738" y="4522"/>
                  <a:pt x="512640" y="7839"/>
                </a:cubicBezTo>
                <a:cubicBezTo>
                  <a:pt x="542082" y="41842"/>
                  <a:pt x="569242" y="78125"/>
                  <a:pt x="593500" y="115860"/>
                </a:cubicBezTo>
                <a:cubicBezTo>
                  <a:pt x="617758" y="153802"/>
                  <a:pt x="639528" y="193196"/>
                  <a:pt x="658602" y="233833"/>
                </a:cubicBezTo>
                <a:cubicBezTo>
                  <a:pt x="677677" y="274263"/>
                  <a:pt x="694264" y="315937"/>
                  <a:pt x="708570" y="358440"/>
                </a:cubicBezTo>
                <a:cubicBezTo>
                  <a:pt x="722668" y="400944"/>
                  <a:pt x="734486" y="444069"/>
                  <a:pt x="744438" y="487609"/>
                </a:cubicBezTo>
                <a:cubicBezTo>
                  <a:pt x="754183" y="531149"/>
                  <a:pt x="762061" y="575311"/>
                  <a:pt x="767659" y="619474"/>
                </a:cubicBezTo>
                <a:cubicBezTo>
                  <a:pt x="773257" y="663636"/>
                  <a:pt x="776989" y="708212"/>
                  <a:pt x="778855" y="752582"/>
                </a:cubicBezTo>
                <a:cubicBezTo>
                  <a:pt x="782380" y="834271"/>
                  <a:pt x="779892" y="915961"/>
                  <a:pt x="773050" y="997235"/>
                </a:cubicBezTo>
                <a:cubicBezTo>
                  <a:pt x="775953" y="1000967"/>
                  <a:pt x="777197" y="1005529"/>
                  <a:pt x="776575" y="1010090"/>
                </a:cubicBezTo>
                <a:cubicBezTo>
                  <a:pt x="778026" y="1010505"/>
                  <a:pt x="779270" y="1010919"/>
                  <a:pt x="780307" y="1011334"/>
                </a:cubicBezTo>
                <a:cubicBezTo>
                  <a:pt x="780514" y="1012163"/>
                  <a:pt x="780514" y="1013200"/>
                  <a:pt x="780307" y="1014444"/>
                </a:cubicBezTo>
                <a:cubicBezTo>
                  <a:pt x="780307" y="1015688"/>
                  <a:pt x="780099" y="1017139"/>
                  <a:pt x="779685" y="1018383"/>
                </a:cubicBezTo>
                <a:cubicBezTo>
                  <a:pt x="779477" y="1020664"/>
                  <a:pt x="778441" y="1022945"/>
                  <a:pt x="776782" y="1024603"/>
                </a:cubicBezTo>
                <a:lnTo>
                  <a:pt x="768281" y="1032482"/>
                </a:lnTo>
                <a:cubicBezTo>
                  <a:pt x="768074" y="1033104"/>
                  <a:pt x="767659" y="1033519"/>
                  <a:pt x="767245" y="1033933"/>
                </a:cubicBezTo>
                <a:cubicBezTo>
                  <a:pt x="766001" y="1036421"/>
                  <a:pt x="763720" y="1038287"/>
                  <a:pt x="761025" y="1038909"/>
                </a:cubicBezTo>
                <a:cubicBezTo>
                  <a:pt x="748377" y="1049691"/>
                  <a:pt x="735108" y="1059850"/>
                  <a:pt x="721217" y="1068766"/>
                </a:cubicBezTo>
                <a:cubicBezTo>
                  <a:pt x="705667" y="1078718"/>
                  <a:pt x="689910" y="1087840"/>
                  <a:pt x="673530" y="1095719"/>
                </a:cubicBezTo>
                <a:cubicBezTo>
                  <a:pt x="671457" y="1096756"/>
                  <a:pt x="669384" y="1097792"/>
                  <a:pt x="667310" y="1098829"/>
                </a:cubicBezTo>
                <a:lnTo>
                  <a:pt x="661091" y="1101732"/>
                </a:lnTo>
                <a:cubicBezTo>
                  <a:pt x="656944" y="1103598"/>
                  <a:pt x="652797" y="1105464"/>
                  <a:pt x="648651" y="1107330"/>
                </a:cubicBezTo>
                <a:cubicBezTo>
                  <a:pt x="640150" y="1110854"/>
                  <a:pt x="631857" y="1114379"/>
                  <a:pt x="623356" y="1117489"/>
                </a:cubicBezTo>
                <a:cubicBezTo>
                  <a:pt x="606562" y="1123916"/>
                  <a:pt x="589353" y="1129722"/>
                  <a:pt x="572145" y="1135112"/>
                </a:cubicBezTo>
                <a:cubicBezTo>
                  <a:pt x="537520" y="1145894"/>
                  <a:pt x="503103" y="1155016"/>
                  <a:pt x="468271" y="1164139"/>
                </a:cubicBezTo>
                <a:cubicBezTo>
                  <a:pt x="450855" y="1168700"/>
                  <a:pt x="433025" y="1172847"/>
                  <a:pt x="414779" y="1175542"/>
                </a:cubicBezTo>
                <a:cubicBezTo>
                  <a:pt x="400059" y="1177823"/>
                  <a:pt x="385131" y="1179067"/>
                  <a:pt x="369996" y="1178652"/>
                </a:cubicBezTo>
                <a:cubicBezTo>
                  <a:pt x="368544" y="1180933"/>
                  <a:pt x="366056" y="1182592"/>
                  <a:pt x="363154" y="1183214"/>
                </a:cubicBezTo>
                <a:cubicBezTo>
                  <a:pt x="360666" y="1183836"/>
                  <a:pt x="358178" y="1183421"/>
                  <a:pt x="356104" y="1182384"/>
                </a:cubicBezTo>
                <a:cubicBezTo>
                  <a:pt x="355068" y="1182799"/>
                  <a:pt x="354031" y="1183006"/>
                  <a:pt x="352994" y="1183214"/>
                </a:cubicBezTo>
                <a:cubicBezTo>
                  <a:pt x="349677" y="1184043"/>
                  <a:pt x="345530" y="1184250"/>
                  <a:pt x="341591" y="1183628"/>
                </a:cubicBezTo>
                <a:cubicBezTo>
                  <a:pt x="337652" y="1183006"/>
                  <a:pt x="334127" y="1181762"/>
                  <a:pt x="331017" y="1180311"/>
                </a:cubicBezTo>
                <a:cubicBezTo>
                  <a:pt x="322724" y="1176164"/>
                  <a:pt x="318992" y="1166834"/>
                  <a:pt x="321687" y="1158334"/>
                </a:cubicBezTo>
                <a:cubicBezTo>
                  <a:pt x="288099" y="1129514"/>
                  <a:pt x="256170" y="1098414"/>
                  <a:pt x="226314" y="1065656"/>
                </a:cubicBezTo>
                <a:cubicBezTo>
                  <a:pt x="217814" y="1056326"/>
                  <a:pt x="209520" y="1046788"/>
                  <a:pt x="201434" y="1037251"/>
                </a:cubicBezTo>
                <a:cubicBezTo>
                  <a:pt x="193141" y="1027713"/>
                  <a:pt x="185470" y="1017761"/>
                  <a:pt x="177591" y="1007809"/>
                </a:cubicBezTo>
                <a:lnTo>
                  <a:pt x="171786" y="1000345"/>
                </a:lnTo>
                <a:lnTo>
                  <a:pt x="166188" y="992674"/>
                </a:lnTo>
                <a:lnTo>
                  <a:pt x="154992" y="977539"/>
                </a:lnTo>
                <a:lnTo>
                  <a:pt x="152089" y="973807"/>
                </a:lnTo>
                <a:lnTo>
                  <a:pt x="149394" y="969867"/>
                </a:lnTo>
                <a:lnTo>
                  <a:pt x="144003" y="961989"/>
                </a:lnTo>
                <a:lnTo>
                  <a:pt x="133222" y="946439"/>
                </a:lnTo>
                <a:cubicBezTo>
                  <a:pt x="105439" y="904350"/>
                  <a:pt x="80974" y="859773"/>
                  <a:pt x="60656" y="813330"/>
                </a:cubicBezTo>
                <a:cubicBezTo>
                  <a:pt x="40337" y="766888"/>
                  <a:pt x="24372" y="718372"/>
                  <a:pt x="13798" y="668404"/>
                </a:cubicBezTo>
                <a:cubicBezTo>
                  <a:pt x="3432" y="618437"/>
                  <a:pt x="-1337" y="567225"/>
                  <a:pt x="322" y="516014"/>
                </a:cubicBezTo>
                <a:cubicBezTo>
                  <a:pt x="529" y="503159"/>
                  <a:pt x="1773" y="490305"/>
                  <a:pt x="2602" y="477657"/>
                </a:cubicBezTo>
                <a:cubicBezTo>
                  <a:pt x="2810" y="474547"/>
                  <a:pt x="3224" y="471230"/>
                  <a:pt x="3639" y="468120"/>
                </a:cubicBezTo>
                <a:lnTo>
                  <a:pt x="4676" y="458583"/>
                </a:lnTo>
                <a:lnTo>
                  <a:pt x="5712" y="449045"/>
                </a:lnTo>
                <a:lnTo>
                  <a:pt x="6334" y="444277"/>
                </a:lnTo>
                <a:lnTo>
                  <a:pt x="7164" y="439508"/>
                </a:lnTo>
                <a:cubicBezTo>
                  <a:pt x="9237" y="426861"/>
                  <a:pt x="10896" y="414213"/>
                  <a:pt x="13591" y="401773"/>
                </a:cubicBezTo>
                <a:cubicBezTo>
                  <a:pt x="14835" y="395553"/>
                  <a:pt x="15872" y="389333"/>
                  <a:pt x="17323" y="383113"/>
                </a:cubicBezTo>
                <a:lnTo>
                  <a:pt x="21677" y="364660"/>
                </a:lnTo>
                <a:cubicBezTo>
                  <a:pt x="22921" y="358440"/>
                  <a:pt x="24580" y="352428"/>
                  <a:pt x="26238" y="346208"/>
                </a:cubicBezTo>
                <a:lnTo>
                  <a:pt x="31214" y="327755"/>
                </a:lnTo>
                <a:lnTo>
                  <a:pt x="36605" y="309510"/>
                </a:lnTo>
                <a:lnTo>
                  <a:pt x="39300" y="300387"/>
                </a:lnTo>
                <a:lnTo>
                  <a:pt x="42203" y="291264"/>
                </a:lnTo>
                <a:lnTo>
                  <a:pt x="48008" y="273226"/>
                </a:lnTo>
                <a:lnTo>
                  <a:pt x="54228" y="255396"/>
                </a:lnTo>
                <a:cubicBezTo>
                  <a:pt x="58168" y="243370"/>
                  <a:pt x="62522" y="231552"/>
                  <a:pt x="66876" y="219734"/>
                </a:cubicBezTo>
                <a:cubicBezTo>
                  <a:pt x="84291" y="172670"/>
                  <a:pt x="103781" y="126434"/>
                  <a:pt x="123270" y="80613"/>
                </a:cubicBezTo>
                <a:cubicBezTo>
                  <a:pt x="123892" y="79162"/>
                  <a:pt x="124721" y="77711"/>
                  <a:pt x="125758" y="76467"/>
                </a:cubicBezTo>
                <a:cubicBezTo>
                  <a:pt x="130319" y="68173"/>
                  <a:pt x="140271" y="64649"/>
                  <a:pt x="149187" y="68381"/>
                </a:cubicBezTo>
                <a:cubicBezTo>
                  <a:pt x="154992" y="70869"/>
                  <a:pt x="158724" y="75845"/>
                  <a:pt x="159968" y="81650"/>
                </a:cubicBezTo>
                <a:lnTo>
                  <a:pt x="159968" y="81857"/>
                </a:lnTo>
                <a:lnTo>
                  <a:pt x="161834" y="91187"/>
                </a:lnTo>
                <a:cubicBezTo>
                  <a:pt x="186714" y="128507"/>
                  <a:pt x="207447" y="168730"/>
                  <a:pt x="223826" y="210612"/>
                </a:cubicBezTo>
                <a:cubicBezTo>
                  <a:pt x="232327" y="231967"/>
                  <a:pt x="239376" y="253944"/>
                  <a:pt x="245389" y="276336"/>
                </a:cubicBezTo>
                <a:cubicBezTo>
                  <a:pt x="249535" y="291472"/>
                  <a:pt x="253060" y="306814"/>
                  <a:pt x="255963" y="322157"/>
                </a:cubicBezTo>
                <a:cubicBezTo>
                  <a:pt x="292661" y="309924"/>
                  <a:pt x="330395" y="300180"/>
                  <a:pt x="368959" y="294374"/>
                </a:cubicBezTo>
                <a:lnTo>
                  <a:pt x="391144" y="243370"/>
                </a:lnTo>
                <a:cubicBezTo>
                  <a:pt x="414365" y="171426"/>
                  <a:pt x="444428" y="101761"/>
                  <a:pt x="480297" y="35207"/>
                </a:cubicBezTo>
                <a:lnTo>
                  <a:pt x="476357" y="23182"/>
                </a:lnTo>
                <a:lnTo>
                  <a:pt x="476357" y="22975"/>
                </a:lnTo>
                <a:cubicBezTo>
                  <a:pt x="473455" y="13852"/>
                  <a:pt x="478431" y="3900"/>
                  <a:pt x="487553" y="790"/>
                </a:cubicBezTo>
                <a:close/>
              </a:path>
            </a:pathLst>
          </a:custGeom>
          <a:solidFill>
            <a:srgbClr val="ED7D31"/>
          </a:solidFill>
          <a:ln w="2052" cap="flat">
            <a:noFill/>
            <a:prstDash val="solid"/>
            <a:miter/>
          </a:ln>
        </p:spPr>
        <p:txBody>
          <a:bodyPr rtlCol="0" anchor="ctr"/>
          <a:lstStyle/>
          <a:p>
            <a:endParaRPr lang="ja-JP" altLang="en-US"/>
          </a:p>
        </p:txBody>
      </p:sp>
      <p:sp>
        <p:nvSpPr>
          <p:cNvPr id="49" name="フリーフォーム: 図形 48">
            <a:extLst>
              <a:ext uri="{FF2B5EF4-FFF2-40B4-BE49-F238E27FC236}">
                <a16:creationId xmlns:a16="http://schemas.microsoft.com/office/drawing/2014/main" id="{F927F40A-1AB4-4ECC-8634-F809574C5564}"/>
              </a:ext>
            </a:extLst>
          </p:cNvPr>
          <p:cNvSpPr>
            <a:spLocks noChangeAspect="1"/>
          </p:cNvSpPr>
          <p:nvPr/>
        </p:nvSpPr>
        <p:spPr>
          <a:xfrm>
            <a:off x="11228320" y="1174802"/>
            <a:ext cx="474610" cy="720000"/>
          </a:xfrm>
          <a:custGeom>
            <a:avLst/>
            <a:gdLst>
              <a:gd name="connsiteX0" fmla="*/ 338896 w 780462"/>
              <a:gd name="connsiteY0" fmla="*/ 1172225 h 1183989"/>
              <a:gd name="connsiteX1" fmla="*/ 337237 w 780462"/>
              <a:gd name="connsiteY1" fmla="*/ 1176372 h 1183989"/>
              <a:gd name="connsiteX2" fmla="*/ 337237 w 780462"/>
              <a:gd name="connsiteY2" fmla="*/ 1178860 h 1183989"/>
              <a:gd name="connsiteX3" fmla="*/ 337652 w 780462"/>
              <a:gd name="connsiteY3" fmla="*/ 1179067 h 1183989"/>
              <a:gd name="connsiteX4" fmla="*/ 339932 w 780462"/>
              <a:gd name="connsiteY4" fmla="*/ 1172640 h 1183989"/>
              <a:gd name="connsiteX5" fmla="*/ 339310 w 780462"/>
              <a:gd name="connsiteY5" fmla="*/ 1172225 h 1183989"/>
              <a:gd name="connsiteX6" fmla="*/ 338896 w 780462"/>
              <a:gd name="connsiteY6" fmla="*/ 1172225 h 1183989"/>
              <a:gd name="connsiteX7" fmla="*/ 541460 w 780462"/>
              <a:gd name="connsiteY7" fmla="*/ 750094 h 1183989"/>
              <a:gd name="connsiteX8" fmla="*/ 532544 w 780462"/>
              <a:gd name="connsiteY8" fmla="*/ 756728 h 1183989"/>
              <a:gd name="connsiteX9" fmla="*/ 532752 w 780462"/>
              <a:gd name="connsiteY9" fmla="*/ 759631 h 1183989"/>
              <a:gd name="connsiteX10" fmla="*/ 479260 w 780462"/>
              <a:gd name="connsiteY10" fmla="*/ 785133 h 1183989"/>
              <a:gd name="connsiteX11" fmla="*/ 413121 w 780462"/>
              <a:gd name="connsiteY11" fmla="*/ 826807 h 1183989"/>
              <a:gd name="connsiteX12" fmla="*/ 392180 w 780462"/>
              <a:gd name="connsiteY12" fmla="*/ 842565 h 1183989"/>
              <a:gd name="connsiteX13" fmla="*/ 288721 w 780462"/>
              <a:gd name="connsiteY13" fmla="*/ 832405 h 1183989"/>
              <a:gd name="connsiteX14" fmla="*/ 280428 w 780462"/>
              <a:gd name="connsiteY14" fmla="*/ 834893 h 1183989"/>
              <a:gd name="connsiteX15" fmla="*/ 278769 w 780462"/>
              <a:gd name="connsiteY15" fmla="*/ 850858 h 1183989"/>
              <a:gd name="connsiteX16" fmla="*/ 284367 w 780462"/>
              <a:gd name="connsiteY16" fmla="*/ 857700 h 1183989"/>
              <a:gd name="connsiteX17" fmla="*/ 300332 w 780462"/>
              <a:gd name="connsiteY17" fmla="*/ 859359 h 1183989"/>
              <a:gd name="connsiteX18" fmla="*/ 302820 w 780462"/>
              <a:gd name="connsiteY18" fmla="*/ 856456 h 1183989"/>
              <a:gd name="connsiteX19" fmla="*/ 367300 w 780462"/>
              <a:gd name="connsiteY19" fmla="*/ 862469 h 1183989"/>
              <a:gd name="connsiteX20" fmla="*/ 352165 w 780462"/>
              <a:gd name="connsiteY20" fmla="*/ 875738 h 1183989"/>
              <a:gd name="connsiteX21" fmla="*/ 298259 w 780462"/>
              <a:gd name="connsiteY21" fmla="*/ 932547 h 1183989"/>
              <a:gd name="connsiteX22" fmla="*/ 297844 w 780462"/>
              <a:gd name="connsiteY22" fmla="*/ 941877 h 1183989"/>
              <a:gd name="connsiteX23" fmla="*/ 309040 w 780462"/>
              <a:gd name="connsiteY23" fmla="*/ 944158 h 1183989"/>
              <a:gd name="connsiteX24" fmla="*/ 372069 w 780462"/>
              <a:gd name="connsiteY24" fmla="*/ 900203 h 1183989"/>
              <a:gd name="connsiteX25" fmla="*/ 417682 w 780462"/>
              <a:gd name="connsiteY25" fmla="*/ 867652 h 1183989"/>
              <a:gd name="connsiteX26" fmla="*/ 429915 w 780462"/>
              <a:gd name="connsiteY26" fmla="*/ 868896 h 1183989"/>
              <a:gd name="connsiteX27" fmla="*/ 572974 w 780462"/>
              <a:gd name="connsiteY27" fmla="*/ 886105 h 1183989"/>
              <a:gd name="connsiteX28" fmla="*/ 583548 w 780462"/>
              <a:gd name="connsiteY28" fmla="*/ 881751 h 1183989"/>
              <a:gd name="connsiteX29" fmla="*/ 581475 w 780462"/>
              <a:gd name="connsiteY29" fmla="*/ 865993 h 1183989"/>
              <a:gd name="connsiteX30" fmla="*/ 551619 w 780462"/>
              <a:gd name="connsiteY30" fmla="*/ 849614 h 1183989"/>
              <a:gd name="connsiteX31" fmla="*/ 536898 w 780462"/>
              <a:gd name="connsiteY31" fmla="*/ 856249 h 1183989"/>
              <a:gd name="connsiteX32" fmla="*/ 536276 w 780462"/>
              <a:gd name="connsiteY32" fmla="*/ 858944 h 1183989"/>
              <a:gd name="connsiteX33" fmla="*/ 445050 w 780462"/>
              <a:gd name="connsiteY33" fmla="*/ 848577 h 1183989"/>
              <a:gd name="connsiteX34" fmla="*/ 496054 w 780462"/>
              <a:gd name="connsiteY34" fmla="*/ 812501 h 1183989"/>
              <a:gd name="connsiteX35" fmla="*/ 557839 w 780462"/>
              <a:gd name="connsiteY35" fmla="*/ 767095 h 1183989"/>
              <a:gd name="connsiteX36" fmla="*/ 559083 w 780462"/>
              <a:gd name="connsiteY36" fmla="*/ 766058 h 1183989"/>
              <a:gd name="connsiteX37" fmla="*/ 561986 w 780462"/>
              <a:gd name="connsiteY37" fmla="*/ 761082 h 1183989"/>
              <a:gd name="connsiteX38" fmla="*/ 555351 w 780462"/>
              <a:gd name="connsiteY38" fmla="*/ 752167 h 1183989"/>
              <a:gd name="connsiteX39" fmla="*/ 518445 w 780462"/>
              <a:gd name="connsiteY39" fmla="*/ 623620 h 1183989"/>
              <a:gd name="connsiteX40" fmla="*/ 484857 w 780462"/>
              <a:gd name="connsiteY40" fmla="*/ 692247 h 1183989"/>
              <a:gd name="connsiteX41" fmla="*/ 410632 w 780462"/>
              <a:gd name="connsiteY41" fmla="*/ 743459 h 1183989"/>
              <a:gd name="connsiteX42" fmla="*/ 366263 w 780462"/>
              <a:gd name="connsiteY42" fmla="*/ 749472 h 1183989"/>
              <a:gd name="connsiteX43" fmla="*/ 321272 w 780462"/>
              <a:gd name="connsiteY43" fmla="*/ 742630 h 1183989"/>
              <a:gd name="connsiteX44" fmla="*/ 279391 w 780462"/>
              <a:gd name="connsiteY44" fmla="*/ 723140 h 1183989"/>
              <a:gd name="connsiteX45" fmla="*/ 246425 w 780462"/>
              <a:gd name="connsiteY45" fmla="*/ 694321 h 1183989"/>
              <a:gd name="connsiteX46" fmla="*/ 347603 w 780462"/>
              <a:gd name="connsiteY46" fmla="*/ 669233 h 1183989"/>
              <a:gd name="connsiteX47" fmla="*/ 461636 w 780462"/>
              <a:gd name="connsiteY47" fmla="*/ 639377 h 1183989"/>
              <a:gd name="connsiteX48" fmla="*/ 518445 w 780462"/>
              <a:gd name="connsiteY48" fmla="*/ 623620 h 1183989"/>
              <a:gd name="connsiteX49" fmla="*/ 518445 w 780462"/>
              <a:gd name="connsiteY49" fmla="*/ 595215 h 1183989"/>
              <a:gd name="connsiteX50" fmla="*/ 520518 w 780462"/>
              <a:gd name="connsiteY50" fmla="*/ 595837 h 1183989"/>
              <a:gd name="connsiteX51" fmla="*/ 520311 w 780462"/>
              <a:gd name="connsiteY51" fmla="*/ 597081 h 1183989"/>
              <a:gd name="connsiteX52" fmla="*/ 519274 w 780462"/>
              <a:gd name="connsiteY52" fmla="*/ 597081 h 1183989"/>
              <a:gd name="connsiteX53" fmla="*/ 517201 w 780462"/>
              <a:gd name="connsiteY53" fmla="*/ 597703 h 1183989"/>
              <a:gd name="connsiteX54" fmla="*/ 518445 w 780462"/>
              <a:gd name="connsiteY54" fmla="*/ 595215 h 1183989"/>
              <a:gd name="connsiteX55" fmla="*/ 530885 w 780462"/>
              <a:gd name="connsiteY55" fmla="*/ 594801 h 1183989"/>
              <a:gd name="connsiteX56" fmla="*/ 531023 w 780462"/>
              <a:gd name="connsiteY56" fmla="*/ 595077 h 1183989"/>
              <a:gd name="connsiteX57" fmla="*/ 531092 w 780462"/>
              <a:gd name="connsiteY57" fmla="*/ 595008 h 1183989"/>
              <a:gd name="connsiteX58" fmla="*/ 531300 w 780462"/>
              <a:gd name="connsiteY58" fmla="*/ 595630 h 1183989"/>
              <a:gd name="connsiteX59" fmla="*/ 531033 w 780462"/>
              <a:gd name="connsiteY59" fmla="*/ 595363 h 1183989"/>
              <a:gd name="connsiteX60" fmla="*/ 530678 w 780462"/>
              <a:gd name="connsiteY60" fmla="*/ 596252 h 1183989"/>
              <a:gd name="connsiteX61" fmla="*/ 530263 w 780462"/>
              <a:gd name="connsiteY61" fmla="*/ 595423 h 1183989"/>
              <a:gd name="connsiteX62" fmla="*/ 530885 w 780462"/>
              <a:gd name="connsiteY62" fmla="*/ 594801 h 1183989"/>
              <a:gd name="connsiteX63" fmla="*/ 530678 w 780462"/>
              <a:gd name="connsiteY63" fmla="*/ 593557 h 1183989"/>
              <a:gd name="connsiteX64" fmla="*/ 530885 w 780462"/>
              <a:gd name="connsiteY64" fmla="*/ 593557 h 1183989"/>
              <a:gd name="connsiteX65" fmla="*/ 531093 w 780462"/>
              <a:gd name="connsiteY65" fmla="*/ 594386 h 1183989"/>
              <a:gd name="connsiteX66" fmla="*/ 531093 w 780462"/>
              <a:gd name="connsiteY66" fmla="*/ 594801 h 1183989"/>
              <a:gd name="connsiteX67" fmla="*/ 530678 w 780462"/>
              <a:gd name="connsiteY67" fmla="*/ 593557 h 1183989"/>
              <a:gd name="connsiteX68" fmla="*/ 527983 w 780462"/>
              <a:gd name="connsiteY68" fmla="*/ 587751 h 1183989"/>
              <a:gd name="connsiteX69" fmla="*/ 530885 w 780462"/>
              <a:gd name="connsiteY69" fmla="*/ 593556 h 1183989"/>
              <a:gd name="connsiteX70" fmla="*/ 528605 w 780462"/>
              <a:gd name="connsiteY70" fmla="*/ 592105 h 1183989"/>
              <a:gd name="connsiteX71" fmla="*/ 526946 w 780462"/>
              <a:gd name="connsiteY71" fmla="*/ 590654 h 1183989"/>
              <a:gd name="connsiteX72" fmla="*/ 524665 w 780462"/>
              <a:gd name="connsiteY72" fmla="*/ 590239 h 1183989"/>
              <a:gd name="connsiteX73" fmla="*/ 527983 w 780462"/>
              <a:gd name="connsiteY73" fmla="*/ 591690 h 1183989"/>
              <a:gd name="connsiteX74" fmla="*/ 528605 w 780462"/>
              <a:gd name="connsiteY74" fmla="*/ 592105 h 1183989"/>
              <a:gd name="connsiteX75" fmla="*/ 529227 w 780462"/>
              <a:gd name="connsiteY75" fmla="*/ 592934 h 1183989"/>
              <a:gd name="connsiteX76" fmla="*/ 530263 w 780462"/>
              <a:gd name="connsiteY76" fmla="*/ 595215 h 1183989"/>
              <a:gd name="connsiteX77" fmla="*/ 527775 w 780462"/>
              <a:gd name="connsiteY77" fmla="*/ 597910 h 1183989"/>
              <a:gd name="connsiteX78" fmla="*/ 522592 w 780462"/>
              <a:gd name="connsiteY78" fmla="*/ 596666 h 1183989"/>
              <a:gd name="connsiteX79" fmla="*/ 524380 w 780462"/>
              <a:gd name="connsiteY79" fmla="*/ 590507 h 1183989"/>
              <a:gd name="connsiteX80" fmla="*/ 522592 w 780462"/>
              <a:gd name="connsiteY80" fmla="*/ 591898 h 1183989"/>
              <a:gd name="connsiteX81" fmla="*/ 522592 w 780462"/>
              <a:gd name="connsiteY81" fmla="*/ 588788 h 1183989"/>
              <a:gd name="connsiteX82" fmla="*/ 524561 w 780462"/>
              <a:gd name="connsiteY82" fmla="*/ 590166 h 1183989"/>
              <a:gd name="connsiteX83" fmla="*/ 520312 w 780462"/>
              <a:gd name="connsiteY83" fmla="*/ 585263 h 1183989"/>
              <a:gd name="connsiteX84" fmla="*/ 515128 w 780462"/>
              <a:gd name="connsiteY84" fmla="*/ 591276 h 1183989"/>
              <a:gd name="connsiteX85" fmla="*/ 515543 w 780462"/>
              <a:gd name="connsiteY85" fmla="*/ 592520 h 1183989"/>
              <a:gd name="connsiteX86" fmla="*/ 514506 w 780462"/>
              <a:gd name="connsiteY86" fmla="*/ 598740 h 1183989"/>
              <a:gd name="connsiteX87" fmla="*/ 405657 w 780462"/>
              <a:gd name="connsiteY87" fmla="*/ 628389 h 1183989"/>
              <a:gd name="connsiteX88" fmla="*/ 291417 w 780462"/>
              <a:gd name="connsiteY88" fmla="*/ 657416 h 1183989"/>
              <a:gd name="connsiteX89" fmla="*/ 243108 w 780462"/>
              <a:gd name="connsiteY89" fmla="*/ 669441 h 1183989"/>
              <a:gd name="connsiteX90" fmla="*/ 239169 w 780462"/>
              <a:gd name="connsiteY90" fmla="*/ 665709 h 1183989"/>
              <a:gd name="connsiteX91" fmla="*/ 236474 w 780462"/>
              <a:gd name="connsiteY91" fmla="*/ 664050 h 1183989"/>
              <a:gd name="connsiteX92" fmla="*/ 228388 w 780462"/>
              <a:gd name="connsiteY92" fmla="*/ 661770 h 1183989"/>
              <a:gd name="connsiteX93" fmla="*/ 226522 w 780462"/>
              <a:gd name="connsiteY93" fmla="*/ 660526 h 1183989"/>
              <a:gd name="connsiteX94" fmla="*/ 222790 w 780462"/>
              <a:gd name="connsiteY94" fmla="*/ 660940 h 1183989"/>
              <a:gd name="connsiteX95" fmla="*/ 219887 w 780462"/>
              <a:gd name="connsiteY95" fmla="*/ 666331 h 1183989"/>
              <a:gd name="connsiteX96" fmla="*/ 217399 w 780462"/>
              <a:gd name="connsiteY96" fmla="*/ 670478 h 1183989"/>
              <a:gd name="connsiteX97" fmla="*/ 217814 w 780462"/>
              <a:gd name="connsiteY97" fmla="*/ 681881 h 1183989"/>
              <a:gd name="connsiteX98" fmla="*/ 217606 w 780462"/>
              <a:gd name="connsiteY98" fmla="*/ 688723 h 1183989"/>
              <a:gd name="connsiteX99" fmla="*/ 227558 w 780462"/>
              <a:gd name="connsiteY99" fmla="*/ 697638 h 1183989"/>
              <a:gd name="connsiteX100" fmla="*/ 233364 w 780462"/>
              <a:gd name="connsiteY100" fmla="*/ 701370 h 1183989"/>
              <a:gd name="connsiteX101" fmla="*/ 234193 w 780462"/>
              <a:gd name="connsiteY101" fmla="*/ 701370 h 1183989"/>
              <a:gd name="connsiteX102" fmla="*/ 264049 w 780462"/>
              <a:gd name="connsiteY102" fmla="*/ 741800 h 1183989"/>
              <a:gd name="connsiteX103" fmla="*/ 310699 w 780462"/>
              <a:gd name="connsiteY103" fmla="*/ 770620 h 1183989"/>
              <a:gd name="connsiteX104" fmla="*/ 364812 w 780462"/>
              <a:gd name="connsiteY104" fmla="*/ 782023 h 1183989"/>
              <a:gd name="connsiteX105" fmla="*/ 420170 w 780462"/>
              <a:gd name="connsiteY105" fmla="*/ 774559 h 1183989"/>
              <a:gd name="connsiteX106" fmla="*/ 426805 w 780462"/>
              <a:gd name="connsiteY106" fmla="*/ 772278 h 1183989"/>
              <a:gd name="connsiteX107" fmla="*/ 433439 w 780462"/>
              <a:gd name="connsiteY107" fmla="*/ 769790 h 1183989"/>
              <a:gd name="connsiteX108" fmla="*/ 439867 w 780462"/>
              <a:gd name="connsiteY108" fmla="*/ 766888 h 1183989"/>
              <a:gd name="connsiteX109" fmla="*/ 446087 w 780462"/>
              <a:gd name="connsiteY109" fmla="*/ 763778 h 1183989"/>
              <a:gd name="connsiteX110" fmla="*/ 452099 w 780462"/>
              <a:gd name="connsiteY110" fmla="*/ 760253 h 1183989"/>
              <a:gd name="connsiteX111" fmla="*/ 458112 w 780462"/>
              <a:gd name="connsiteY111" fmla="*/ 756521 h 1183989"/>
              <a:gd name="connsiteX112" fmla="*/ 463917 w 780462"/>
              <a:gd name="connsiteY112" fmla="*/ 752582 h 1183989"/>
              <a:gd name="connsiteX113" fmla="*/ 469515 w 780462"/>
              <a:gd name="connsiteY113" fmla="*/ 748435 h 1183989"/>
              <a:gd name="connsiteX114" fmla="*/ 507042 w 780462"/>
              <a:gd name="connsiteY114" fmla="*/ 708420 h 1183989"/>
              <a:gd name="connsiteX115" fmla="*/ 529849 w 780462"/>
              <a:gd name="connsiteY115" fmla="*/ 659282 h 1183989"/>
              <a:gd name="connsiteX116" fmla="*/ 532959 w 780462"/>
              <a:gd name="connsiteY116" fmla="*/ 646220 h 1183989"/>
              <a:gd name="connsiteX117" fmla="*/ 534825 w 780462"/>
              <a:gd name="connsiteY117" fmla="*/ 632950 h 1183989"/>
              <a:gd name="connsiteX118" fmla="*/ 535447 w 780462"/>
              <a:gd name="connsiteY118" fmla="*/ 619474 h 1183989"/>
              <a:gd name="connsiteX119" fmla="*/ 535447 w 780462"/>
              <a:gd name="connsiteY119" fmla="*/ 618230 h 1183989"/>
              <a:gd name="connsiteX120" fmla="*/ 534852 w 780462"/>
              <a:gd name="connsiteY120" fmla="*/ 604240 h 1183989"/>
              <a:gd name="connsiteX121" fmla="*/ 534617 w 780462"/>
              <a:gd name="connsiteY121" fmla="*/ 603301 h 1183989"/>
              <a:gd name="connsiteX122" fmla="*/ 533995 w 780462"/>
              <a:gd name="connsiteY122" fmla="*/ 602264 h 1183989"/>
              <a:gd name="connsiteX123" fmla="*/ 531300 w 780462"/>
              <a:gd name="connsiteY123" fmla="*/ 595630 h 1183989"/>
              <a:gd name="connsiteX124" fmla="*/ 531300 w 780462"/>
              <a:gd name="connsiteY124" fmla="*/ 594593 h 1183989"/>
              <a:gd name="connsiteX125" fmla="*/ 532999 w 780462"/>
              <a:gd name="connsiteY125" fmla="*/ 596491 h 1183989"/>
              <a:gd name="connsiteX126" fmla="*/ 530886 w 780462"/>
              <a:gd name="connsiteY126" fmla="*/ 593557 h 1183989"/>
              <a:gd name="connsiteX127" fmla="*/ 528605 w 780462"/>
              <a:gd name="connsiteY127" fmla="*/ 587751 h 1183989"/>
              <a:gd name="connsiteX128" fmla="*/ 522178 w 780462"/>
              <a:gd name="connsiteY128" fmla="*/ 586715 h 1183989"/>
              <a:gd name="connsiteX129" fmla="*/ 522178 w 780462"/>
              <a:gd name="connsiteY129" fmla="*/ 587959 h 1183989"/>
              <a:gd name="connsiteX130" fmla="*/ 521348 w 780462"/>
              <a:gd name="connsiteY130" fmla="*/ 593350 h 1183989"/>
              <a:gd name="connsiteX131" fmla="*/ 521141 w 780462"/>
              <a:gd name="connsiteY131" fmla="*/ 593557 h 1183989"/>
              <a:gd name="connsiteX132" fmla="*/ 519690 w 780462"/>
              <a:gd name="connsiteY132" fmla="*/ 590447 h 1183989"/>
              <a:gd name="connsiteX133" fmla="*/ 520312 w 780462"/>
              <a:gd name="connsiteY133" fmla="*/ 585263 h 1183989"/>
              <a:gd name="connsiteX134" fmla="*/ 219680 w 780462"/>
              <a:gd name="connsiteY134" fmla="*/ 529905 h 1183989"/>
              <a:gd name="connsiteX135" fmla="*/ 187128 w 780462"/>
              <a:gd name="connsiteY135" fmla="*/ 573238 h 1183989"/>
              <a:gd name="connsiteX136" fmla="*/ 230461 w 780462"/>
              <a:gd name="connsiteY136" fmla="*/ 605790 h 1183989"/>
              <a:gd name="connsiteX137" fmla="*/ 263012 w 780462"/>
              <a:gd name="connsiteY137" fmla="*/ 562457 h 1183989"/>
              <a:gd name="connsiteX138" fmla="*/ 219680 w 780462"/>
              <a:gd name="connsiteY138" fmla="*/ 529905 h 1183989"/>
              <a:gd name="connsiteX139" fmla="*/ 470759 w 780462"/>
              <a:gd name="connsiteY139" fmla="*/ 468535 h 1183989"/>
              <a:gd name="connsiteX140" fmla="*/ 438208 w 780462"/>
              <a:gd name="connsiteY140" fmla="*/ 511867 h 1183989"/>
              <a:gd name="connsiteX141" fmla="*/ 481541 w 780462"/>
              <a:gd name="connsiteY141" fmla="*/ 544419 h 1183989"/>
              <a:gd name="connsiteX142" fmla="*/ 514092 w 780462"/>
              <a:gd name="connsiteY142" fmla="*/ 501086 h 1183989"/>
              <a:gd name="connsiteX143" fmla="*/ 470759 w 780462"/>
              <a:gd name="connsiteY143" fmla="*/ 468535 h 1183989"/>
              <a:gd name="connsiteX144" fmla="*/ 487553 w 780462"/>
              <a:gd name="connsiteY144" fmla="*/ 790 h 1183989"/>
              <a:gd name="connsiteX145" fmla="*/ 501237 w 780462"/>
              <a:gd name="connsiteY145" fmla="*/ 2034 h 1183989"/>
              <a:gd name="connsiteX146" fmla="*/ 512640 w 780462"/>
              <a:gd name="connsiteY146" fmla="*/ 7839 h 1183989"/>
              <a:gd name="connsiteX147" fmla="*/ 593500 w 780462"/>
              <a:gd name="connsiteY147" fmla="*/ 115860 h 1183989"/>
              <a:gd name="connsiteX148" fmla="*/ 658602 w 780462"/>
              <a:gd name="connsiteY148" fmla="*/ 233833 h 1183989"/>
              <a:gd name="connsiteX149" fmla="*/ 708570 w 780462"/>
              <a:gd name="connsiteY149" fmla="*/ 358440 h 1183989"/>
              <a:gd name="connsiteX150" fmla="*/ 744438 w 780462"/>
              <a:gd name="connsiteY150" fmla="*/ 487609 h 1183989"/>
              <a:gd name="connsiteX151" fmla="*/ 767659 w 780462"/>
              <a:gd name="connsiteY151" fmla="*/ 619474 h 1183989"/>
              <a:gd name="connsiteX152" fmla="*/ 778855 w 780462"/>
              <a:gd name="connsiteY152" fmla="*/ 752582 h 1183989"/>
              <a:gd name="connsiteX153" fmla="*/ 773050 w 780462"/>
              <a:gd name="connsiteY153" fmla="*/ 997235 h 1183989"/>
              <a:gd name="connsiteX154" fmla="*/ 776575 w 780462"/>
              <a:gd name="connsiteY154" fmla="*/ 1010090 h 1183989"/>
              <a:gd name="connsiteX155" fmla="*/ 780307 w 780462"/>
              <a:gd name="connsiteY155" fmla="*/ 1011334 h 1183989"/>
              <a:gd name="connsiteX156" fmla="*/ 780307 w 780462"/>
              <a:gd name="connsiteY156" fmla="*/ 1014444 h 1183989"/>
              <a:gd name="connsiteX157" fmla="*/ 779685 w 780462"/>
              <a:gd name="connsiteY157" fmla="*/ 1018383 h 1183989"/>
              <a:gd name="connsiteX158" fmla="*/ 776782 w 780462"/>
              <a:gd name="connsiteY158" fmla="*/ 1024603 h 1183989"/>
              <a:gd name="connsiteX159" fmla="*/ 768281 w 780462"/>
              <a:gd name="connsiteY159" fmla="*/ 1032482 h 1183989"/>
              <a:gd name="connsiteX160" fmla="*/ 767245 w 780462"/>
              <a:gd name="connsiteY160" fmla="*/ 1033933 h 1183989"/>
              <a:gd name="connsiteX161" fmla="*/ 761025 w 780462"/>
              <a:gd name="connsiteY161" fmla="*/ 1038909 h 1183989"/>
              <a:gd name="connsiteX162" fmla="*/ 721217 w 780462"/>
              <a:gd name="connsiteY162" fmla="*/ 1068766 h 1183989"/>
              <a:gd name="connsiteX163" fmla="*/ 673530 w 780462"/>
              <a:gd name="connsiteY163" fmla="*/ 1095719 h 1183989"/>
              <a:gd name="connsiteX164" fmla="*/ 667310 w 780462"/>
              <a:gd name="connsiteY164" fmla="*/ 1098829 h 1183989"/>
              <a:gd name="connsiteX165" fmla="*/ 661091 w 780462"/>
              <a:gd name="connsiteY165" fmla="*/ 1101732 h 1183989"/>
              <a:gd name="connsiteX166" fmla="*/ 648651 w 780462"/>
              <a:gd name="connsiteY166" fmla="*/ 1107330 h 1183989"/>
              <a:gd name="connsiteX167" fmla="*/ 623356 w 780462"/>
              <a:gd name="connsiteY167" fmla="*/ 1117489 h 1183989"/>
              <a:gd name="connsiteX168" fmla="*/ 572145 w 780462"/>
              <a:gd name="connsiteY168" fmla="*/ 1135112 h 1183989"/>
              <a:gd name="connsiteX169" fmla="*/ 468271 w 780462"/>
              <a:gd name="connsiteY169" fmla="*/ 1164139 h 1183989"/>
              <a:gd name="connsiteX170" fmla="*/ 414779 w 780462"/>
              <a:gd name="connsiteY170" fmla="*/ 1175542 h 1183989"/>
              <a:gd name="connsiteX171" fmla="*/ 369996 w 780462"/>
              <a:gd name="connsiteY171" fmla="*/ 1178652 h 1183989"/>
              <a:gd name="connsiteX172" fmla="*/ 363154 w 780462"/>
              <a:gd name="connsiteY172" fmla="*/ 1183214 h 1183989"/>
              <a:gd name="connsiteX173" fmla="*/ 356104 w 780462"/>
              <a:gd name="connsiteY173" fmla="*/ 1182384 h 1183989"/>
              <a:gd name="connsiteX174" fmla="*/ 352994 w 780462"/>
              <a:gd name="connsiteY174" fmla="*/ 1183214 h 1183989"/>
              <a:gd name="connsiteX175" fmla="*/ 341591 w 780462"/>
              <a:gd name="connsiteY175" fmla="*/ 1183628 h 1183989"/>
              <a:gd name="connsiteX176" fmla="*/ 331017 w 780462"/>
              <a:gd name="connsiteY176" fmla="*/ 1180311 h 1183989"/>
              <a:gd name="connsiteX177" fmla="*/ 321687 w 780462"/>
              <a:gd name="connsiteY177" fmla="*/ 1158334 h 1183989"/>
              <a:gd name="connsiteX178" fmla="*/ 226314 w 780462"/>
              <a:gd name="connsiteY178" fmla="*/ 1065656 h 1183989"/>
              <a:gd name="connsiteX179" fmla="*/ 201434 w 780462"/>
              <a:gd name="connsiteY179" fmla="*/ 1037251 h 1183989"/>
              <a:gd name="connsiteX180" fmla="*/ 177591 w 780462"/>
              <a:gd name="connsiteY180" fmla="*/ 1007809 h 1183989"/>
              <a:gd name="connsiteX181" fmla="*/ 171786 w 780462"/>
              <a:gd name="connsiteY181" fmla="*/ 1000345 h 1183989"/>
              <a:gd name="connsiteX182" fmla="*/ 166188 w 780462"/>
              <a:gd name="connsiteY182" fmla="*/ 992674 h 1183989"/>
              <a:gd name="connsiteX183" fmla="*/ 154992 w 780462"/>
              <a:gd name="connsiteY183" fmla="*/ 977539 h 1183989"/>
              <a:gd name="connsiteX184" fmla="*/ 152089 w 780462"/>
              <a:gd name="connsiteY184" fmla="*/ 973807 h 1183989"/>
              <a:gd name="connsiteX185" fmla="*/ 149394 w 780462"/>
              <a:gd name="connsiteY185" fmla="*/ 969867 h 1183989"/>
              <a:gd name="connsiteX186" fmla="*/ 144003 w 780462"/>
              <a:gd name="connsiteY186" fmla="*/ 961989 h 1183989"/>
              <a:gd name="connsiteX187" fmla="*/ 133222 w 780462"/>
              <a:gd name="connsiteY187" fmla="*/ 946439 h 1183989"/>
              <a:gd name="connsiteX188" fmla="*/ 60656 w 780462"/>
              <a:gd name="connsiteY188" fmla="*/ 813330 h 1183989"/>
              <a:gd name="connsiteX189" fmla="*/ 13798 w 780462"/>
              <a:gd name="connsiteY189" fmla="*/ 668404 h 1183989"/>
              <a:gd name="connsiteX190" fmla="*/ 322 w 780462"/>
              <a:gd name="connsiteY190" fmla="*/ 516014 h 1183989"/>
              <a:gd name="connsiteX191" fmla="*/ 2602 w 780462"/>
              <a:gd name="connsiteY191" fmla="*/ 477657 h 1183989"/>
              <a:gd name="connsiteX192" fmla="*/ 3639 w 780462"/>
              <a:gd name="connsiteY192" fmla="*/ 468120 h 1183989"/>
              <a:gd name="connsiteX193" fmla="*/ 4676 w 780462"/>
              <a:gd name="connsiteY193" fmla="*/ 458583 h 1183989"/>
              <a:gd name="connsiteX194" fmla="*/ 5712 w 780462"/>
              <a:gd name="connsiteY194" fmla="*/ 449045 h 1183989"/>
              <a:gd name="connsiteX195" fmla="*/ 6334 w 780462"/>
              <a:gd name="connsiteY195" fmla="*/ 444277 h 1183989"/>
              <a:gd name="connsiteX196" fmla="*/ 7164 w 780462"/>
              <a:gd name="connsiteY196" fmla="*/ 439508 h 1183989"/>
              <a:gd name="connsiteX197" fmla="*/ 13591 w 780462"/>
              <a:gd name="connsiteY197" fmla="*/ 401773 h 1183989"/>
              <a:gd name="connsiteX198" fmla="*/ 17323 w 780462"/>
              <a:gd name="connsiteY198" fmla="*/ 383113 h 1183989"/>
              <a:gd name="connsiteX199" fmla="*/ 21677 w 780462"/>
              <a:gd name="connsiteY199" fmla="*/ 364660 h 1183989"/>
              <a:gd name="connsiteX200" fmla="*/ 26238 w 780462"/>
              <a:gd name="connsiteY200" fmla="*/ 346208 h 1183989"/>
              <a:gd name="connsiteX201" fmla="*/ 31214 w 780462"/>
              <a:gd name="connsiteY201" fmla="*/ 327755 h 1183989"/>
              <a:gd name="connsiteX202" fmla="*/ 36605 w 780462"/>
              <a:gd name="connsiteY202" fmla="*/ 309510 h 1183989"/>
              <a:gd name="connsiteX203" fmla="*/ 39300 w 780462"/>
              <a:gd name="connsiteY203" fmla="*/ 300387 h 1183989"/>
              <a:gd name="connsiteX204" fmla="*/ 42203 w 780462"/>
              <a:gd name="connsiteY204" fmla="*/ 291264 h 1183989"/>
              <a:gd name="connsiteX205" fmla="*/ 48008 w 780462"/>
              <a:gd name="connsiteY205" fmla="*/ 273226 h 1183989"/>
              <a:gd name="connsiteX206" fmla="*/ 54228 w 780462"/>
              <a:gd name="connsiteY206" fmla="*/ 255396 h 1183989"/>
              <a:gd name="connsiteX207" fmla="*/ 66876 w 780462"/>
              <a:gd name="connsiteY207" fmla="*/ 219734 h 1183989"/>
              <a:gd name="connsiteX208" fmla="*/ 123270 w 780462"/>
              <a:gd name="connsiteY208" fmla="*/ 80613 h 1183989"/>
              <a:gd name="connsiteX209" fmla="*/ 125758 w 780462"/>
              <a:gd name="connsiteY209" fmla="*/ 76467 h 1183989"/>
              <a:gd name="connsiteX210" fmla="*/ 149187 w 780462"/>
              <a:gd name="connsiteY210" fmla="*/ 68381 h 1183989"/>
              <a:gd name="connsiteX211" fmla="*/ 159968 w 780462"/>
              <a:gd name="connsiteY211" fmla="*/ 81650 h 1183989"/>
              <a:gd name="connsiteX212" fmla="*/ 159968 w 780462"/>
              <a:gd name="connsiteY212" fmla="*/ 81857 h 1183989"/>
              <a:gd name="connsiteX213" fmla="*/ 161834 w 780462"/>
              <a:gd name="connsiteY213" fmla="*/ 91187 h 1183989"/>
              <a:gd name="connsiteX214" fmla="*/ 223826 w 780462"/>
              <a:gd name="connsiteY214" fmla="*/ 210612 h 1183989"/>
              <a:gd name="connsiteX215" fmla="*/ 245389 w 780462"/>
              <a:gd name="connsiteY215" fmla="*/ 276336 h 1183989"/>
              <a:gd name="connsiteX216" fmla="*/ 255963 w 780462"/>
              <a:gd name="connsiteY216" fmla="*/ 322157 h 1183989"/>
              <a:gd name="connsiteX217" fmla="*/ 368959 w 780462"/>
              <a:gd name="connsiteY217" fmla="*/ 294374 h 1183989"/>
              <a:gd name="connsiteX218" fmla="*/ 391144 w 780462"/>
              <a:gd name="connsiteY218" fmla="*/ 243370 h 1183989"/>
              <a:gd name="connsiteX219" fmla="*/ 480297 w 780462"/>
              <a:gd name="connsiteY219" fmla="*/ 35207 h 1183989"/>
              <a:gd name="connsiteX220" fmla="*/ 476357 w 780462"/>
              <a:gd name="connsiteY220" fmla="*/ 23182 h 1183989"/>
              <a:gd name="connsiteX221" fmla="*/ 476357 w 780462"/>
              <a:gd name="connsiteY221" fmla="*/ 22975 h 1183989"/>
              <a:gd name="connsiteX222" fmla="*/ 487553 w 780462"/>
              <a:gd name="connsiteY222" fmla="*/ 790 h 118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Lst>
            <a:rect l="l" t="t" r="r" b="b"/>
            <a:pathLst>
              <a:path w="780462" h="1183989">
                <a:moveTo>
                  <a:pt x="338896" y="1172225"/>
                </a:moveTo>
                <a:cubicBezTo>
                  <a:pt x="337859" y="1173676"/>
                  <a:pt x="337444" y="1175335"/>
                  <a:pt x="337237" y="1176372"/>
                </a:cubicBezTo>
                <a:cubicBezTo>
                  <a:pt x="337237" y="1177616"/>
                  <a:pt x="337237" y="1178445"/>
                  <a:pt x="337237" y="1178860"/>
                </a:cubicBezTo>
                <a:lnTo>
                  <a:pt x="337652" y="1179067"/>
                </a:lnTo>
                <a:lnTo>
                  <a:pt x="339932" y="1172640"/>
                </a:lnTo>
                <a:lnTo>
                  <a:pt x="339310" y="1172225"/>
                </a:lnTo>
                <a:cubicBezTo>
                  <a:pt x="339103" y="1172225"/>
                  <a:pt x="339103" y="1172225"/>
                  <a:pt x="338896" y="1172225"/>
                </a:cubicBezTo>
                <a:close/>
                <a:moveTo>
                  <a:pt x="541460" y="750094"/>
                </a:moveTo>
                <a:cubicBezTo>
                  <a:pt x="537313" y="749472"/>
                  <a:pt x="533166" y="752374"/>
                  <a:pt x="532544" y="756728"/>
                </a:cubicBezTo>
                <a:cubicBezTo>
                  <a:pt x="532544" y="757765"/>
                  <a:pt x="532544" y="758594"/>
                  <a:pt x="532752" y="759631"/>
                </a:cubicBezTo>
                <a:cubicBezTo>
                  <a:pt x="514299" y="766888"/>
                  <a:pt x="496676" y="775596"/>
                  <a:pt x="479260" y="785133"/>
                </a:cubicBezTo>
                <a:cubicBezTo>
                  <a:pt x="456246" y="797573"/>
                  <a:pt x="434269" y="811672"/>
                  <a:pt x="413121" y="826807"/>
                </a:cubicBezTo>
                <a:cubicBezTo>
                  <a:pt x="406072" y="831990"/>
                  <a:pt x="399022" y="837174"/>
                  <a:pt x="392180" y="842565"/>
                </a:cubicBezTo>
                <a:cubicBezTo>
                  <a:pt x="357763" y="839040"/>
                  <a:pt x="323139" y="835515"/>
                  <a:pt x="288721" y="832405"/>
                </a:cubicBezTo>
                <a:cubicBezTo>
                  <a:pt x="285819" y="832198"/>
                  <a:pt x="282916" y="833027"/>
                  <a:pt x="280428" y="834893"/>
                </a:cubicBezTo>
                <a:cubicBezTo>
                  <a:pt x="275659" y="838833"/>
                  <a:pt x="274830" y="845882"/>
                  <a:pt x="278769" y="850858"/>
                </a:cubicBezTo>
                <a:lnTo>
                  <a:pt x="284367" y="857700"/>
                </a:lnTo>
                <a:cubicBezTo>
                  <a:pt x="288307" y="862469"/>
                  <a:pt x="295356" y="863298"/>
                  <a:pt x="300332" y="859359"/>
                </a:cubicBezTo>
                <a:cubicBezTo>
                  <a:pt x="301369" y="858529"/>
                  <a:pt x="302198" y="857493"/>
                  <a:pt x="302820" y="856456"/>
                </a:cubicBezTo>
                <a:cubicBezTo>
                  <a:pt x="324383" y="858322"/>
                  <a:pt x="345738" y="860395"/>
                  <a:pt x="367300" y="862469"/>
                </a:cubicBezTo>
                <a:cubicBezTo>
                  <a:pt x="362117" y="866823"/>
                  <a:pt x="357141" y="871177"/>
                  <a:pt x="352165" y="875738"/>
                </a:cubicBezTo>
                <a:cubicBezTo>
                  <a:pt x="332883" y="893361"/>
                  <a:pt x="314638" y="912021"/>
                  <a:pt x="298259" y="932547"/>
                </a:cubicBezTo>
                <a:cubicBezTo>
                  <a:pt x="296185" y="935035"/>
                  <a:pt x="295978" y="938975"/>
                  <a:pt x="297844" y="941877"/>
                </a:cubicBezTo>
                <a:cubicBezTo>
                  <a:pt x="300332" y="945609"/>
                  <a:pt x="305308" y="946646"/>
                  <a:pt x="309040" y="944158"/>
                </a:cubicBezTo>
                <a:cubicBezTo>
                  <a:pt x="330602" y="929852"/>
                  <a:pt x="351336" y="914924"/>
                  <a:pt x="372069" y="900203"/>
                </a:cubicBezTo>
                <a:lnTo>
                  <a:pt x="417682" y="867652"/>
                </a:lnTo>
                <a:cubicBezTo>
                  <a:pt x="421621" y="868067"/>
                  <a:pt x="425768" y="868481"/>
                  <a:pt x="429915" y="868896"/>
                </a:cubicBezTo>
                <a:cubicBezTo>
                  <a:pt x="477601" y="874079"/>
                  <a:pt x="525288" y="879885"/>
                  <a:pt x="572974" y="886105"/>
                </a:cubicBezTo>
                <a:cubicBezTo>
                  <a:pt x="576914" y="886727"/>
                  <a:pt x="581060" y="885068"/>
                  <a:pt x="583548" y="881751"/>
                </a:cubicBezTo>
                <a:cubicBezTo>
                  <a:pt x="587280" y="876775"/>
                  <a:pt x="586243" y="869725"/>
                  <a:pt x="581475" y="865993"/>
                </a:cubicBezTo>
                <a:cubicBezTo>
                  <a:pt x="572352" y="859151"/>
                  <a:pt x="562193" y="853553"/>
                  <a:pt x="551619" y="849614"/>
                </a:cubicBezTo>
                <a:cubicBezTo>
                  <a:pt x="545606" y="847333"/>
                  <a:pt x="539179" y="850443"/>
                  <a:pt x="536898" y="856249"/>
                </a:cubicBezTo>
                <a:cubicBezTo>
                  <a:pt x="536484" y="857285"/>
                  <a:pt x="536484" y="858115"/>
                  <a:pt x="536276" y="858944"/>
                </a:cubicBezTo>
                <a:cubicBezTo>
                  <a:pt x="505798" y="855419"/>
                  <a:pt x="475528" y="851895"/>
                  <a:pt x="445050" y="848577"/>
                </a:cubicBezTo>
                <a:lnTo>
                  <a:pt x="496054" y="812501"/>
                </a:lnTo>
                <a:cubicBezTo>
                  <a:pt x="516580" y="797780"/>
                  <a:pt x="537520" y="783060"/>
                  <a:pt x="557839" y="767095"/>
                </a:cubicBezTo>
                <a:lnTo>
                  <a:pt x="559083" y="766058"/>
                </a:lnTo>
                <a:cubicBezTo>
                  <a:pt x="560742" y="764814"/>
                  <a:pt x="561778" y="763156"/>
                  <a:pt x="561986" y="761082"/>
                </a:cubicBezTo>
                <a:cubicBezTo>
                  <a:pt x="562608" y="756728"/>
                  <a:pt x="559705" y="752789"/>
                  <a:pt x="555351" y="752167"/>
                </a:cubicBezTo>
                <a:close/>
                <a:moveTo>
                  <a:pt x="518445" y="623620"/>
                </a:moveTo>
                <a:cubicBezTo>
                  <a:pt x="512640" y="649122"/>
                  <a:pt x="500822" y="672551"/>
                  <a:pt x="484857" y="692247"/>
                </a:cubicBezTo>
                <a:cubicBezTo>
                  <a:pt x="465161" y="716298"/>
                  <a:pt x="439244" y="734751"/>
                  <a:pt x="410632" y="743459"/>
                </a:cubicBezTo>
                <a:cubicBezTo>
                  <a:pt x="396534" y="747813"/>
                  <a:pt x="381398" y="749679"/>
                  <a:pt x="366263" y="749472"/>
                </a:cubicBezTo>
                <a:cubicBezTo>
                  <a:pt x="351128" y="749264"/>
                  <a:pt x="335993" y="746776"/>
                  <a:pt x="321272" y="742630"/>
                </a:cubicBezTo>
                <a:cubicBezTo>
                  <a:pt x="306551" y="738068"/>
                  <a:pt x="292453" y="731641"/>
                  <a:pt x="279391" y="723140"/>
                </a:cubicBezTo>
                <a:cubicBezTo>
                  <a:pt x="267158" y="715261"/>
                  <a:pt x="256170" y="705724"/>
                  <a:pt x="246425" y="694321"/>
                </a:cubicBezTo>
                <a:cubicBezTo>
                  <a:pt x="280220" y="686027"/>
                  <a:pt x="314015" y="677734"/>
                  <a:pt x="347603" y="669233"/>
                </a:cubicBezTo>
                <a:cubicBezTo>
                  <a:pt x="385752" y="659696"/>
                  <a:pt x="423694" y="649744"/>
                  <a:pt x="461636" y="639377"/>
                </a:cubicBezTo>
                <a:cubicBezTo>
                  <a:pt x="480711" y="634194"/>
                  <a:pt x="499578" y="629011"/>
                  <a:pt x="518445" y="623620"/>
                </a:cubicBezTo>
                <a:close/>
                <a:moveTo>
                  <a:pt x="518445" y="595215"/>
                </a:moveTo>
                <a:cubicBezTo>
                  <a:pt x="519067" y="595630"/>
                  <a:pt x="519689" y="595837"/>
                  <a:pt x="520518" y="595837"/>
                </a:cubicBezTo>
                <a:cubicBezTo>
                  <a:pt x="520311" y="596252"/>
                  <a:pt x="520311" y="596666"/>
                  <a:pt x="520311" y="597081"/>
                </a:cubicBezTo>
                <a:cubicBezTo>
                  <a:pt x="520104" y="597288"/>
                  <a:pt x="519689" y="597288"/>
                  <a:pt x="519274" y="597081"/>
                </a:cubicBezTo>
                <a:cubicBezTo>
                  <a:pt x="518652" y="597288"/>
                  <a:pt x="517823" y="597496"/>
                  <a:pt x="517201" y="597703"/>
                </a:cubicBezTo>
                <a:cubicBezTo>
                  <a:pt x="517616" y="596874"/>
                  <a:pt x="518030" y="596044"/>
                  <a:pt x="518445" y="595215"/>
                </a:cubicBezTo>
                <a:close/>
                <a:moveTo>
                  <a:pt x="530885" y="594801"/>
                </a:moveTo>
                <a:lnTo>
                  <a:pt x="531023" y="595077"/>
                </a:lnTo>
                <a:lnTo>
                  <a:pt x="531092" y="595008"/>
                </a:lnTo>
                <a:cubicBezTo>
                  <a:pt x="531300" y="595215"/>
                  <a:pt x="531300" y="595423"/>
                  <a:pt x="531300" y="595630"/>
                </a:cubicBezTo>
                <a:lnTo>
                  <a:pt x="531033" y="595363"/>
                </a:lnTo>
                <a:lnTo>
                  <a:pt x="530678" y="596252"/>
                </a:lnTo>
                <a:cubicBezTo>
                  <a:pt x="530470" y="595838"/>
                  <a:pt x="530470" y="595630"/>
                  <a:pt x="530263" y="595423"/>
                </a:cubicBezTo>
                <a:cubicBezTo>
                  <a:pt x="530470" y="595216"/>
                  <a:pt x="530678" y="595008"/>
                  <a:pt x="530885" y="594801"/>
                </a:cubicBezTo>
                <a:close/>
                <a:moveTo>
                  <a:pt x="530678" y="593557"/>
                </a:moveTo>
                <a:cubicBezTo>
                  <a:pt x="530885" y="593557"/>
                  <a:pt x="530885" y="593557"/>
                  <a:pt x="530885" y="593557"/>
                </a:cubicBezTo>
                <a:cubicBezTo>
                  <a:pt x="530885" y="593764"/>
                  <a:pt x="531093" y="594179"/>
                  <a:pt x="531093" y="594386"/>
                </a:cubicBezTo>
                <a:cubicBezTo>
                  <a:pt x="531093" y="594594"/>
                  <a:pt x="531093" y="594594"/>
                  <a:pt x="531093" y="594801"/>
                </a:cubicBezTo>
                <a:cubicBezTo>
                  <a:pt x="531093" y="594386"/>
                  <a:pt x="531093" y="593972"/>
                  <a:pt x="530678" y="593557"/>
                </a:cubicBezTo>
                <a:close/>
                <a:moveTo>
                  <a:pt x="527983" y="587751"/>
                </a:moveTo>
                <a:cubicBezTo>
                  <a:pt x="529434" y="589617"/>
                  <a:pt x="530263" y="591483"/>
                  <a:pt x="530885" y="593556"/>
                </a:cubicBezTo>
                <a:cubicBezTo>
                  <a:pt x="530263" y="592934"/>
                  <a:pt x="529434" y="592520"/>
                  <a:pt x="528605" y="592105"/>
                </a:cubicBezTo>
                <a:cubicBezTo>
                  <a:pt x="528190" y="591483"/>
                  <a:pt x="527568" y="591068"/>
                  <a:pt x="526946" y="590654"/>
                </a:cubicBezTo>
                <a:cubicBezTo>
                  <a:pt x="526117" y="590239"/>
                  <a:pt x="525495" y="590239"/>
                  <a:pt x="524665" y="590239"/>
                </a:cubicBezTo>
                <a:cubicBezTo>
                  <a:pt x="525702" y="590861"/>
                  <a:pt x="526946" y="591276"/>
                  <a:pt x="527983" y="591690"/>
                </a:cubicBezTo>
                <a:cubicBezTo>
                  <a:pt x="528190" y="591898"/>
                  <a:pt x="528397" y="591898"/>
                  <a:pt x="528605" y="592105"/>
                </a:cubicBezTo>
                <a:cubicBezTo>
                  <a:pt x="528812" y="592312"/>
                  <a:pt x="529019" y="592727"/>
                  <a:pt x="529227" y="592934"/>
                </a:cubicBezTo>
                <a:cubicBezTo>
                  <a:pt x="529641" y="593556"/>
                  <a:pt x="529849" y="594386"/>
                  <a:pt x="530263" y="595215"/>
                </a:cubicBezTo>
                <a:cubicBezTo>
                  <a:pt x="529434" y="596044"/>
                  <a:pt x="528605" y="596874"/>
                  <a:pt x="527775" y="597910"/>
                </a:cubicBezTo>
                <a:cubicBezTo>
                  <a:pt x="526324" y="597081"/>
                  <a:pt x="524458" y="596666"/>
                  <a:pt x="522592" y="596666"/>
                </a:cubicBezTo>
                <a:lnTo>
                  <a:pt x="524380" y="590507"/>
                </a:lnTo>
                <a:lnTo>
                  <a:pt x="522592" y="591898"/>
                </a:lnTo>
                <a:cubicBezTo>
                  <a:pt x="522592" y="590861"/>
                  <a:pt x="522592" y="589825"/>
                  <a:pt x="522592" y="588788"/>
                </a:cubicBezTo>
                <a:lnTo>
                  <a:pt x="524561" y="590166"/>
                </a:lnTo>
                <a:close/>
                <a:moveTo>
                  <a:pt x="520312" y="585263"/>
                </a:moveTo>
                <a:cubicBezTo>
                  <a:pt x="517409" y="585263"/>
                  <a:pt x="514714" y="588373"/>
                  <a:pt x="515128" y="591276"/>
                </a:cubicBezTo>
                <a:cubicBezTo>
                  <a:pt x="515336" y="591691"/>
                  <a:pt x="515336" y="592106"/>
                  <a:pt x="515543" y="592520"/>
                </a:cubicBezTo>
                <a:cubicBezTo>
                  <a:pt x="514714" y="594593"/>
                  <a:pt x="514506" y="596667"/>
                  <a:pt x="514506" y="598740"/>
                </a:cubicBezTo>
                <a:cubicBezTo>
                  <a:pt x="478223" y="608900"/>
                  <a:pt x="441940" y="618852"/>
                  <a:pt x="405657" y="628389"/>
                </a:cubicBezTo>
                <a:cubicBezTo>
                  <a:pt x="367715" y="638341"/>
                  <a:pt x="329566" y="648086"/>
                  <a:pt x="291417" y="657416"/>
                </a:cubicBezTo>
                <a:cubicBezTo>
                  <a:pt x="275245" y="661562"/>
                  <a:pt x="259280" y="665502"/>
                  <a:pt x="243108" y="669441"/>
                </a:cubicBezTo>
                <a:cubicBezTo>
                  <a:pt x="241864" y="668197"/>
                  <a:pt x="240620" y="666746"/>
                  <a:pt x="239169" y="665709"/>
                </a:cubicBezTo>
                <a:cubicBezTo>
                  <a:pt x="238340" y="665087"/>
                  <a:pt x="237510" y="664465"/>
                  <a:pt x="236474" y="664050"/>
                </a:cubicBezTo>
                <a:cubicBezTo>
                  <a:pt x="234400" y="662184"/>
                  <a:pt x="231290" y="661355"/>
                  <a:pt x="228388" y="661770"/>
                </a:cubicBezTo>
                <a:cubicBezTo>
                  <a:pt x="227766" y="661355"/>
                  <a:pt x="227144" y="660940"/>
                  <a:pt x="226522" y="660526"/>
                </a:cubicBezTo>
                <a:cubicBezTo>
                  <a:pt x="225485" y="659904"/>
                  <a:pt x="223619" y="659904"/>
                  <a:pt x="222790" y="660940"/>
                </a:cubicBezTo>
                <a:cubicBezTo>
                  <a:pt x="221546" y="662599"/>
                  <a:pt x="220509" y="664465"/>
                  <a:pt x="219887" y="666331"/>
                </a:cubicBezTo>
                <a:cubicBezTo>
                  <a:pt x="218850" y="667575"/>
                  <a:pt x="218021" y="669026"/>
                  <a:pt x="217399" y="670478"/>
                </a:cubicBezTo>
                <a:cubicBezTo>
                  <a:pt x="215740" y="674002"/>
                  <a:pt x="215740" y="678564"/>
                  <a:pt x="217814" y="681881"/>
                </a:cubicBezTo>
                <a:cubicBezTo>
                  <a:pt x="216984" y="683954"/>
                  <a:pt x="216777" y="686442"/>
                  <a:pt x="217606" y="688723"/>
                </a:cubicBezTo>
                <a:cubicBezTo>
                  <a:pt x="219265" y="693492"/>
                  <a:pt x="222997" y="696809"/>
                  <a:pt x="227558" y="697638"/>
                </a:cubicBezTo>
                <a:cubicBezTo>
                  <a:pt x="228802" y="699504"/>
                  <a:pt x="230876" y="700956"/>
                  <a:pt x="233364" y="701370"/>
                </a:cubicBezTo>
                <a:cubicBezTo>
                  <a:pt x="233778" y="701370"/>
                  <a:pt x="233986" y="701370"/>
                  <a:pt x="234193" y="701370"/>
                </a:cubicBezTo>
                <a:cubicBezTo>
                  <a:pt x="241242" y="716713"/>
                  <a:pt x="251816" y="730604"/>
                  <a:pt x="264049" y="741800"/>
                </a:cubicBezTo>
                <a:cubicBezTo>
                  <a:pt x="277525" y="754033"/>
                  <a:pt x="293490" y="763778"/>
                  <a:pt x="310699" y="770620"/>
                </a:cubicBezTo>
                <a:cubicBezTo>
                  <a:pt x="327907" y="777462"/>
                  <a:pt x="346152" y="781194"/>
                  <a:pt x="364812" y="782023"/>
                </a:cubicBezTo>
                <a:cubicBezTo>
                  <a:pt x="383472" y="782852"/>
                  <a:pt x="402340" y="780364"/>
                  <a:pt x="420170" y="774559"/>
                </a:cubicBezTo>
                <a:cubicBezTo>
                  <a:pt x="422451" y="774144"/>
                  <a:pt x="424524" y="773108"/>
                  <a:pt x="426805" y="772278"/>
                </a:cubicBezTo>
                <a:lnTo>
                  <a:pt x="433439" y="769790"/>
                </a:lnTo>
                <a:cubicBezTo>
                  <a:pt x="435720" y="768961"/>
                  <a:pt x="437793" y="767924"/>
                  <a:pt x="439867" y="766888"/>
                </a:cubicBezTo>
                <a:lnTo>
                  <a:pt x="446087" y="763778"/>
                </a:lnTo>
                <a:cubicBezTo>
                  <a:pt x="448160" y="762741"/>
                  <a:pt x="450026" y="761497"/>
                  <a:pt x="452099" y="760253"/>
                </a:cubicBezTo>
                <a:lnTo>
                  <a:pt x="458112" y="756521"/>
                </a:lnTo>
                <a:cubicBezTo>
                  <a:pt x="460185" y="755484"/>
                  <a:pt x="462051" y="753826"/>
                  <a:pt x="463917" y="752582"/>
                </a:cubicBezTo>
                <a:lnTo>
                  <a:pt x="469515" y="748435"/>
                </a:lnTo>
                <a:cubicBezTo>
                  <a:pt x="484236" y="737239"/>
                  <a:pt x="496883" y="723555"/>
                  <a:pt x="507042" y="708420"/>
                </a:cubicBezTo>
                <a:cubicBezTo>
                  <a:pt x="517202" y="693284"/>
                  <a:pt x="525080" y="676698"/>
                  <a:pt x="529849" y="659282"/>
                </a:cubicBezTo>
                <a:cubicBezTo>
                  <a:pt x="531093" y="654928"/>
                  <a:pt x="531922" y="650574"/>
                  <a:pt x="532959" y="646220"/>
                </a:cubicBezTo>
                <a:cubicBezTo>
                  <a:pt x="533788" y="641866"/>
                  <a:pt x="534203" y="637304"/>
                  <a:pt x="534825" y="632950"/>
                </a:cubicBezTo>
                <a:cubicBezTo>
                  <a:pt x="535032" y="628389"/>
                  <a:pt x="535240" y="623828"/>
                  <a:pt x="535447" y="619474"/>
                </a:cubicBezTo>
                <a:cubicBezTo>
                  <a:pt x="535447" y="619059"/>
                  <a:pt x="535447" y="618644"/>
                  <a:pt x="535447" y="618230"/>
                </a:cubicBezTo>
                <a:lnTo>
                  <a:pt x="534852" y="604240"/>
                </a:lnTo>
                <a:lnTo>
                  <a:pt x="534617" y="603301"/>
                </a:lnTo>
                <a:cubicBezTo>
                  <a:pt x="534410" y="602886"/>
                  <a:pt x="534203" y="602679"/>
                  <a:pt x="533995" y="602264"/>
                </a:cubicBezTo>
                <a:cubicBezTo>
                  <a:pt x="533373" y="599984"/>
                  <a:pt x="532544" y="597703"/>
                  <a:pt x="531300" y="595630"/>
                </a:cubicBezTo>
                <a:cubicBezTo>
                  <a:pt x="531300" y="595422"/>
                  <a:pt x="531300" y="595008"/>
                  <a:pt x="531300" y="594593"/>
                </a:cubicBezTo>
                <a:lnTo>
                  <a:pt x="532999" y="596491"/>
                </a:lnTo>
                <a:lnTo>
                  <a:pt x="530886" y="593557"/>
                </a:lnTo>
                <a:cubicBezTo>
                  <a:pt x="530471" y="591483"/>
                  <a:pt x="530056" y="589410"/>
                  <a:pt x="528605" y="587751"/>
                </a:cubicBezTo>
                <a:cubicBezTo>
                  <a:pt x="526946" y="585886"/>
                  <a:pt x="524044" y="585056"/>
                  <a:pt x="522178" y="586715"/>
                </a:cubicBezTo>
                <a:cubicBezTo>
                  <a:pt x="521970" y="587130"/>
                  <a:pt x="521970" y="587544"/>
                  <a:pt x="522178" y="587959"/>
                </a:cubicBezTo>
                <a:cubicBezTo>
                  <a:pt x="521556" y="589825"/>
                  <a:pt x="521348" y="591483"/>
                  <a:pt x="521348" y="593350"/>
                </a:cubicBezTo>
                <a:cubicBezTo>
                  <a:pt x="521141" y="593350"/>
                  <a:pt x="521141" y="593557"/>
                  <a:pt x="521141" y="593557"/>
                </a:cubicBezTo>
                <a:cubicBezTo>
                  <a:pt x="520934" y="592313"/>
                  <a:pt x="520312" y="591276"/>
                  <a:pt x="519690" y="590447"/>
                </a:cubicBezTo>
                <a:cubicBezTo>
                  <a:pt x="520104" y="588788"/>
                  <a:pt x="520312" y="587130"/>
                  <a:pt x="520312" y="585263"/>
                </a:cubicBezTo>
                <a:close/>
                <a:moveTo>
                  <a:pt x="219680" y="529905"/>
                </a:moveTo>
                <a:cubicBezTo>
                  <a:pt x="198739" y="532808"/>
                  <a:pt x="184226" y="552297"/>
                  <a:pt x="187128" y="573238"/>
                </a:cubicBezTo>
                <a:cubicBezTo>
                  <a:pt x="190031" y="594386"/>
                  <a:pt x="209520" y="608900"/>
                  <a:pt x="230461" y="605790"/>
                </a:cubicBezTo>
                <a:cubicBezTo>
                  <a:pt x="251401" y="602887"/>
                  <a:pt x="265915" y="583397"/>
                  <a:pt x="263012" y="562457"/>
                </a:cubicBezTo>
                <a:cubicBezTo>
                  <a:pt x="260109" y="541516"/>
                  <a:pt x="240620" y="527003"/>
                  <a:pt x="219680" y="529905"/>
                </a:cubicBezTo>
                <a:close/>
                <a:moveTo>
                  <a:pt x="470759" y="468535"/>
                </a:moveTo>
                <a:cubicBezTo>
                  <a:pt x="449611" y="471437"/>
                  <a:pt x="435305" y="490927"/>
                  <a:pt x="438208" y="511867"/>
                </a:cubicBezTo>
                <a:cubicBezTo>
                  <a:pt x="441111" y="532808"/>
                  <a:pt x="460600" y="547321"/>
                  <a:pt x="481541" y="544419"/>
                </a:cubicBezTo>
                <a:cubicBezTo>
                  <a:pt x="502481" y="541516"/>
                  <a:pt x="516994" y="522027"/>
                  <a:pt x="514092" y="501086"/>
                </a:cubicBezTo>
                <a:cubicBezTo>
                  <a:pt x="511189" y="480145"/>
                  <a:pt x="491700" y="465632"/>
                  <a:pt x="470759" y="468535"/>
                </a:cubicBezTo>
                <a:close/>
                <a:moveTo>
                  <a:pt x="487553" y="790"/>
                </a:moveTo>
                <a:cubicBezTo>
                  <a:pt x="492322" y="-661"/>
                  <a:pt x="497090" y="-39"/>
                  <a:pt x="501237" y="2034"/>
                </a:cubicBezTo>
                <a:cubicBezTo>
                  <a:pt x="505798" y="2449"/>
                  <a:pt x="509738" y="4522"/>
                  <a:pt x="512640" y="7839"/>
                </a:cubicBezTo>
                <a:cubicBezTo>
                  <a:pt x="542082" y="41842"/>
                  <a:pt x="569242" y="78125"/>
                  <a:pt x="593500" y="115860"/>
                </a:cubicBezTo>
                <a:cubicBezTo>
                  <a:pt x="617758" y="153802"/>
                  <a:pt x="639528" y="193196"/>
                  <a:pt x="658602" y="233833"/>
                </a:cubicBezTo>
                <a:cubicBezTo>
                  <a:pt x="677677" y="274263"/>
                  <a:pt x="694264" y="315937"/>
                  <a:pt x="708570" y="358440"/>
                </a:cubicBezTo>
                <a:cubicBezTo>
                  <a:pt x="722668" y="400944"/>
                  <a:pt x="734486" y="444069"/>
                  <a:pt x="744438" y="487609"/>
                </a:cubicBezTo>
                <a:cubicBezTo>
                  <a:pt x="754183" y="531149"/>
                  <a:pt x="762061" y="575311"/>
                  <a:pt x="767659" y="619474"/>
                </a:cubicBezTo>
                <a:cubicBezTo>
                  <a:pt x="773257" y="663636"/>
                  <a:pt x="776989" y="708212"/>
                  <a:pt x="778855" y="752582"/>
                </a:cubicBezTo>
                <a:cubicBezTo>
                  <a:pt x="782380" y="834271"/>
                  <a:pt x="779892" y="915961"/>
                  <a:pt x="773050" y="997235"/>
                </a:cubicBezTo>
                <a:cubicBezTo>
                  <a:pt x="775953" y="1000967"/>
                  <a:pt x="777197" y="1005529"/>
                  <a:pt x="776575" y="1010090"/>
                </a:cubicBezTo>
                <a:cubicBezTo>
                  <a:pt x="778026" y="1010505"/>
                  <a:pt x="779270" y="1010919"/>
                  <a:pt x="780307" y="1011334"/>
                </a:cubicBezTo>
                <a:cubicBezTo>
                  <a:pt x="780514" y="1012163"/>
                  <a:pt x="780514" y="1013200"/>
                  <a:pt x="780307" y="1014444"/>
                </a:cubicBezTo>
                <a:cubicBezTo>
                  <a:pt x="780307" y="1015688"/>
                  <a:pt x="780099" y="1017139"/>
                  <a:pt x="779685" y="1018383"/>
                </a:cubicBezTo>
                <a:cubicBezTo>
                  <a:pt x="779477" y="1020664"/>
                  <a:pt x="778441" y="1022945"/>
                  <a:pt x="776782" y="1024603"/>
                </a:cubicBezTo>
                <a:lnTo>
                  <a:pt x="768281" y="1032482"/>
                </a:lnTo>
                <a:cubicBezTo>
                  <a:pt x="768074" y="1033104"/>
                  <a:pt x="767659" y="1033519"/>
                  <a:pt x="767245" y="1033933"/>
                </a:cubicBezTo>
                <a:cubicBezTo>
                  <a:pt x="766001" y="1036421"/>
                  <a:pt x="763720" y="1038287"/>
                  <a:pt x="761025" y="1038909"/>
                </a:cubicBezTo>
                <a:cubicBezTo>
                  <a:pt x="748377" y="1049691"/>
                  <a:pt x="735108" y="1059850"/>
                  <a:pt x="721217" y="1068766"/>
                </a:cubicBezTo>
                <a:cubicBezTo>
                  <a:pt x="705667" y="1078718"/>
                  <a:pt x="689910" y="1087840"/>
                  <a:pt x="673530" y="1095719"/>
                </a:cubicBezTo>
                <a:cubicBezTo>
                  <a:pt x="671457" y="1096756"/>
                  <a:pt x="669384" y="1097792"/>
                  <a:pt x="667310" y="1098829"/>
                </a:cubicBezTo>
                <a:lnTo>
                  <a:pt x="661091" y="1101732"/>
                </a:lnTo>
                <a:cubicBezTo>
                  <a:pt x="656944" y="1103598"/>
                  <a:pt x="652797" y="1105464"/>
                  <a:pt x="648651" y="1107330"/>
                </a:cubicBezTo>
                <a:cubicBezTo>
                  <a:pt x="640150" y="1110854"/>
                  <a:pt x="631857" y="1114379"/>
                  <a:pt x="623356" y="1117489"/>
                </a:cubicBezTo>
                <a:cubicBezTo>
                  <a:pt x="606562" y="1123916"/>
                  <a:pt x="589353" y="1129722"/>
                  <a:pt x="572145" y="1135112"/>
                </a:cubicBezTo>
                <a:cubicBezTo>
                  <a:pt x="537520" y="1145894"/>
                  <a:pt x="503103" y="1155016"/>
                  <a:pt x="468271" y="1164139"/>
                </a:cubicBezTo>
                <a:cubicBezTo>
                  <a:pt x="450855" y="1168700"/>
                  <a:pt x="433025" y="1172847"/>
                  <a:pt x="414779" y="1175542"/>
                </a:cubicBezTo>
                <a:cubicBezTo>
                  <a:pt x="400059" y="1177823"/>
                  <a:pt x="385131" y="1179067"/>
                  <a:pt x="369996" y="1178652"/>
                </a:cubicBezTo>
                <a:cubicBezTo>
                  <a:pt x="368544" y="1180933"/>
                  <a:pt x="366056" y="1182592"/>
                  <a:pt x="363154" y="1183214"/>
                </a:cubicBezTo>
                <a:cubicBezTo>
                  <a:pt x="360666" y="1183836"/>
                  <a:pt x="358178" y="1183421"/>
                  <a:pt x="356104" y="1182384"/>
                </a:cubicBezTo>
                <a:cubicBezTo>
                  <a:pt x="355068" y="1182799"/>
                  <a:pt x="354031" y="1183006"/>
                  <a:pt x="352994" y="1183214"/>
                </a:cubicBezTo>
                <a:cubicBezTo>
                  <a:pt x="349677" y="1184043"/>
                  <a:pt x="345530" y="1184250"/>
                  <a:pt x="341591" y="1183628"/>
                </a:cubicBezTo>
                <a:cubicBezTo>
                  <a:pt x="337652" y="1183006"/>
                  <a:pt x="334127" y="1181762"/>
                  <a:pt x="331017" y="1180311"/>
                </a:cubicBezTo>
                <a:cubicBezTo>
                  <a:pt x="322724" y="1176164"/>
                  <a:pt x="318992" y="1166834"/>
                  <a:pt x="321687" y="1158334"/>
                </a:cubicBezTo>
                <a:cubicBezTo>
                  <a:pt x="288099" y="1129514"/>
                  <a:pt x="256170" y="1098414"/>
                  <a:pt x="226314" y="1065656"/>
                </a:cubicBezTo>
                <a:cubicBezTo>
                  <a:pt x="217814" y="1056326"/>
                  <a:pt x="209520" y="1046788"/>
                  <a:pt x="201434" y="1037251"/>
                </a:cubicBezTo>
                <a:cubicBezTo>
                  <a:pt x="193141" y="1027713"/>
                  <a:pt x="185470" y="1017761"/>
                  <a:pt x="177591" y="1007809"/>
                </a:cubicBezTo>
                <a:lnTo>
                  <a:pt x="171786" y="1000345"/>
                </a:lnTo>
                <a:lnTo>
                  <a:pt x="166188" y="992674"/>
                </a:lnTo>
                <a:lnTo>
                  <a:pt x="154992" y="977539"/>
                </a:lnTo>
                <a:lnTo>
                  <a:pt x="152089" y="973807"/>
                </a:lnTo>
                <a:lnTo>
                  <a:pt x="149394" y="969867"/>
                </a:lnTo>
                <a:lnTo>
                  <a:pt x="144003" y="961989"/>
                </a:lnTo>
                <a:lnTo>
                  <a:pt x="133222" y="946439"/>
                </a:lnTo>
                <a:cubicBezTo>
                  <a:pt x="105439" y="904350"/>
                  <a:pt x="80974" y="859773"/>
                  <a:pt x="60656" y="813330"/>
                </a:cubicBezTo>
                <a:cubicBezTo>
                  <a:pt x="40337" y="766888"/>
                  <a:pt x="24372" y="718372"/>
                  <a:pt x="13798" y="668404"/>
                </a:cubicBezTo>
                <a:cubicBezTo>
                  <a:pt x="3432" y="618437"/>
                  <a:pt x="-1337" y="567225"/>
                  <a:pt x="322" y="516014"/>
                </a:cubicBezTo>
                <a:cubicBezTo>
                  <a:pt x="529" y="503159"/>
                  <a:pt x="1773" y="490305"/>
                  <a:pt x="2602" y="477657"/>
                </a:cubicBezTo>
                <a:cubicBezTo>
                  <a:pt x="2810" y="474547"/>
                  <a:pt x="3224" y="471230"/>
                  <a:pt x="3639" y="468120"/>
                </a:cubicBezTo>
                <a:lnTo>
                  <a:pt x="4676" y="458583"/>
                </a:lnTo>
                <a:lnTo>
                  <a:pt x="5712" y="449045"/>
                </a:lnTo>
                <a:lnTo>
                  <a:pt x="6334" y="444277"/>
                </a:lnTo>
                <a:lnTo>
                  <a:pt x="7164" y="439508"/>
                </a:lnTo>
                <a:cubicBezTo>
                  <a:pt x="9237" y="426861"/>
                  <a:pt x="10896" y="414213"/>
                  <a:pt x="13591" y="401773"/>
                </a:cubicBezTo>
                <a:cubicBezTo>
                  <a:pt x="14835" y="395553"/>
                  <a:pt x="15872" y="389333"/>
                  <a:pt x="17323" y="383113"/>
                </a:cubicBezTo>
                <a:lnTo>
                  <a:pt x="21677" y="364660"/>
                </a:lnTo>
                <a:cubicBezTo>
                  <a:pt x="22921" y="358440"/>
                  <a:pt x="24580" y="352428"/>
                  <a:pt x="26238" y="346208"/>
                </a:cubicBezTo>
                <a:lnTo>
                  <a:pt x="31214" y="327755"/>
                </a:lnTo>
                <a:lnTo>
                  <a:pt x="36605" y="309510"/>
                </a:lnTo>
                <a:lnTo>
                  <a:pt x="39300" y="300387"/>
                </a:lnTo>
                <a:lnTo>
                  <a:pt x="42203" y="291264"/>
                </a:lnTo>
                <a:lnTo>
                  <a:pt x="48008" y="273226"/>
                </a:lnTo>
                <a:lnTo>
                  <a:pt x="54228" y="255396"/>
                </a:lnTo>
                <a:cubicBezTo>
                  <a:pt x="58168" y="243370"/>
                  <a:pt x="62522" y="231552"/>
                  <a:pt x="66876" y="219734"/>
                </a:cubicBezTo>
                <a:cubicBezTo>
                  <a:pt x="84291" y="172670"/>
                  <a:pt x="103781" y="126434"/>
                  <a:pt x="123270" y="80613"/>
                </a:cubicBezTo>
                <a:cubicBezTo>
                  <a:pt x="123892" y="79162"/>
                  <a:pt x="124721" y="77711"/>
                  <a:pt x="125758" y="76467"/>
                </a:cubicBezTo>
                <a:cubicBezTo>
                  <a:pt x="130319" y="68173"/>
                  <a:pt x="140271" y="64649"/>
                  <a:pt x="149187" y="68381"/>
                </a:cubicBezTo>
                <a:cubicBezTo>
                  <a:pt x="154992" y="70869"/>
                  <a:pt x="158724" y="75845"/>
                  <a:pt x="159968" y="81650"/>
                </a:cubicBezTo>
                <a:lnTo>
                  <a:pt x="159968" y="81857"/>
                </a:lnTo>
                <a:lnTo>
                  <a:pt x="161834" y="91187"/>
                </a:lnTo>
                <a:cubicBezTo>
                  <a:pt x="186714" y="128507"/>
                  <a:pt x="207447" y="168730"/>
                  <a:pt x="223826" y="210612"/>
                </a:cubicBezTo>
                <a:cubicBezTo>
                  <a:pt x="232327" y="231967"/>
                  <a:pt x="239376" y="253944"/>
                  <a:pt x="245389" y="276336"/>
                </a:cubicBezTo>
                <a:cubicBezTo>
                  <a:pt x="249535" y="291472"/>
                  <a:pt x="253060" y="306814"/>
                  <a:pt x="255963" y="322157"/>
                </a:cubicBezTo>
                <a:cubicBezTo>
                  <a:pt x="292661" y="309924"/>
                  <a:pt x="330395" y="300180"/>
                  <a:pt x="368959" y="294374"/>
                </a:cubicBezTo>
                <a:lnTo>
                  <a:pt x="391144" y="243370"/>
                </a:lnTo>
                <a:cubicBezTo>
                  <a:pt x="414365" y="171426"/>
                  <a:pt x="444428" y="101761"/>
                  <a:pt x="480297" y="35207"/>
                </a:cubicBezTo>
                <a:lnTo>
                  <a:pt x="476357" y="23182"/>
                </a:lnTo>
                <a:lnTo>
                  <a:pt x="476357" y="22975"/>
                </a:lnTo>
                <a:cubicBezTo>
                  <a:pt x="473455" y="13852"/>
                  <a:pt x="478431" y="3900"/>
                  <a:pt x="487553" y="790"/>
                </a:cubicBezTo>
                <a:close/>
              </a:path>
            </a:pathLst>
          </a:custGeom>
          <a:solidFill>
            <a:srgbClr val="70AD47"/>
          </a:solidFill>
          <a:ln w="2052" cap="flat">
            <a:noFill/>
            <a:prstDash val="solid"/>
            <a:miter/>
          </a:ln>
        </p:spPr>
        <p:txBody>
          <a:bodyPr rtlCol="0" anchor="ctr"/>
          <a:lstStyle/>
          <a:p>
            <a:endParaRPr lang="ja-JP" altLang="en-US"/>
          </a:p>
        </p:txBody>
      </p:sp>
      <p:sp>
        <p:nvSpPr>
          <p:cNvPr id="50" name="フリーフォーム: 図形 49">
            <a:extLst>
              <a:ext uri="{FF2B5EF4-FFF2-40B4-BE49-F238E27FC236}">
                <a16:creationId xmlns:a16="http://schemas.microsoft.com/office/drawing/2014/main" id="{40CBC87B-9AE0-4A36-B48C-7431FC420888}"/>
              </a:ext>
            </a:extLst>
          </p:cNvPr>
          <p:cNvSpPr>
            <a:spLocks noChangeAspect="1"/>
          </p:cNvSpPr>
          <p:nvPr/>
        </p:nvSpPr>
        <p:spPr>
          <a:xfrm>
            <a:off x="7824086" y="1174802"/>
            <a:ext cx="474610" cy="720000"/>
          </a:xfrm>
          <a:custGeom>
            <a:avLst/>
            <a:gdLst>
              <a:gd name="connsiteX0" fmla="*/ 338896 w 780462"/>
              <a:gd name="connsiteY0" fmla="*/ 1172225 h 1183989"/>
              <a:gd name="connsiteX1" fmla="*/ 337237 w 780462"/>
              <a:gd name="connsiteY1" fmla="*/ 1176372 h 1183989"/>
              <a:gd name="connsiteX2" fmla="*/ 337237 w 780462"/>
              <a:gd name="connsiteY2" fmla="*/ 1178860 h 1183989"/>
              <a:gd name="connsiteX3" fmla="*/ 337652 w 780462"/>
              <a:gd name="connsiteY3" fmla="*/ 1179067 h 1183989"/>
              <a:gd name="connsiteX4" fmla="*/ 339932 w 780462"/>
              <a:gd name="connsiteY4" fmla="*/ 1172640 h 1183989"/>
              <a:gd name="connsiteX5" fmla="*/ 339310 w 780462"/>
              <a:gd name="connsiteY5" fmla="*/ 1172225 h 1183989"/>
              <a:gd name="connsiteX6" fmla="*/ 338896 w 780462"/>
              <a:gd name="connsiteY6" fmla="*/ 1172225 h 1183989"/>
              <a:gd name="connsiteX7" fmla="*/ 541460 w 780462"/>
              <a:gd name="connsiteY7" fmla="*/ 750094 h 1183989"/>
              <a:gd name="connsiteX8" fmla="*/ 532544 w 780462"/>
              <a:gd name="connsiteY8" fmla="*/ 756728 h 1183989"/>
              <a:gd name="connsiteX9" fmla="*/ 532752 w 780462"/>
              <a:gd name="connsiteY9" fmla="*/ 759631 h 1183989"/>
              <a:gd name="connsiteX10" fmla="*/ 479260 w 780462"/>
              <a:gd name="connsiteY10" fmla="*/ 785133 h 1183989"/>
              <a:gd name="connsiteX11" fmla="*/ 413121 w 780462"/>
              <a:gd name="connsiteY11" fmla="*/ 826807 h 1183989"/>
              <a:gd name="connsiteX12" fmla="*/ 392180 w 780462"/>
              <a:gd name="connsiteY12" fmla="*/ 842565 h 1183989"/>
              <a:gd name="connsiteX13" fmla="*/ 288721 w 780462"/>
              <a:gd name="connsiteY13" fmla="*/ 832405 h 1183989"/>
              <a:gd name="connsiteX14" fmla="*/ 280428 w 780462"/>
              <a:gd name="connsiteY14" fmla="*/ 834893 h 1183989"/>
              <a:gd name="connsiteX15" fmla="*/ 278769 w 780462"/>
              <a:gd name="connsiteY15" fmla="*/ 850858 h 1183989"/>
              <a:gd name="connsiteX16" fmla="*/ 284367 w 780462"/>
              <a:gd name="connsiteY16" fmla="*/ 857700 h 1183989"/>
              <a:gd name="connsiteX17" fmla="*/ 300332 w 780462"/>
              <a:gd name="connsiteY17" fmla="*/ 859359 h 1183989"/>
              <a:gd name="connsiteX18" fmla="*/ 302820 w 780462"/>
              <a:gd name="connsiteY18" fmla="*/ 856456 h 1183989"/>
              <a:gd name="connsiteX19" fmla="*/ 367300 w 780462"/>
              <a:gd name="connsiteY19" fmla="*/ 862469 h 1183989"/>
              <a:gd name="connsiteX20" fmla="*/ 352165 w 780462"/>
              <a:gd name="connsiteY20" fmla="*/ 875738 h 1183989"/>
              <a:gd name="connsiteX21" fmla="*/ 298259 w 780462"/>
              <a:gd name="connsiteY21" fmla="*/ 932547 h 1183989"/>
              <a:gd name="connsiteX22" fmla="*/ 297844 w 780462"/>
              <a:gd name="connsiteY22" fmla="*/ 941877 h 1183989"/>
              <a:gd name="connsiteX23" fmla="*/ 309040 w 780462"/>
              <a:gd name="connsiteY23" fmla="*/ 944158 h 1183989"/>
              <a:gd name="connsiteX24" fmla="*/ 372069 w 780462"/>
              <a:gd name="connsiteY24" fmla="*/ 900203 h 1183989"/>
              <a:gd name="connsiteX25" fmla="*/ 417682 w 780462"/>
              <a:gd name="connsiteY25" fmla="*/ 867652 h 1183989"/>
              <a:gd name="connsiteX26" fmla="*/ 429915 w 780462"/>
              <a:gd name="connsiteY26" fmla="*/ 868896 h 1183989"/>
              <a:gd name="connsiteX27" fmla="*/ 572974 w 780462"/>
              <a:gd name="connsiteY27" fmla="*/ 886105 h 1183989"/>
              <a:gd name="connsiteX28" fmla="*/ 583548 w 780462"/>
              <a:gd name="connsiteY28" fmla="*/ 881751 h 1183989"/>
              <a:gd name="connsiteX29" fmla="*/ 581475 w 780462"/>
              <a:gd name="connsiteY29" fmla="*/ 865993 h 1183989"/>
              <a:gd name="connsiteX30" fmla="*/ 551619 w 780462"/>
              <a:gd name="connsiteY30" fmla="*/ 849614 h 1183989"/>
              <a:gd name="connsiteX31" fmla="*/ 536898 w 780462"/>
              <a:gd name="connsiteY31" fmla="*/ 856249 h 1183989"/>
              <a:gd name="connsiteX32" fmla="*/ 536276 w 780462"/>
              <a:gd name="connsiteY32" fmla="*/ 858944 h 1183989"/>
              <a:gd name="connsiteX33" fmla="*/ 445050 w 780462"/>
              <a:gd name="connsiteY33" fmla="*/ 848577 h 1183989"/>
              <a:gd name="connsiteX34" fmla="*/ 496054 w 780462"/>
              <a:gd name="connsiteY34" fmla="*/ 812501 h 1183989"/>
              <a:gd name="connsiteX35" fmla="*/ 557839 w 780462"/>
              <a:gd name="connsiteY35" fmla="*/ 767095 h 1183989"/>
              <a:gd name="connsiteX36" fmla="*/ 559083 w 780462"/>
              <a:gd name="connsiteY36" fmla="*/ 766058 h 1183989"/>
              <a:gd name="connsiteX37" fmla="*/ 561986 w 780462"/>
              <a:gd name="connsiteY37" fmla="*/ 761082 h 1183989"/>
              <a:gd name="connsiteX38" fmla="*/ 555351 w 780462"/>
              <a:gd name="connsiteY38" fmla="*/ 752167 h 1183989"/>
              <a:gd name="connsiteX39" fmla="*/ 518445 w 780462"/>
              <a:gd name="connsiteY39" fmla="*/ 623620 h 1183989"/>
              <a:gd name="connsiteX40" fmla="*/ 484857 w 780462"/>
              <a:gd name="connsiteY40" fmla="*/ 692247 h 1183989"/>
              <a:gd name="connsiteX41" fmla="*/ 410632 w 780462"/>
              <a:gd name="connsiteY41" fmla="*/ 743459 h 1183989"/>
              <a:gd name="connsiteX42" fmla="*/ 366263 w 780462"/>
              <a:gd name="connsiteY42" fmla="*/ 749472 h 1183989"/>
              <a:gd name="connsiteX43" fmla="*/ 321272 w 780462"/>
              <a:gd name="connsiteY43" fmla="*/ 742630 h 1183989"/>
              <a:gd name="connsiteX44" fmla="*/ 279391 w 780462"/>
              <a:gd name="connsiteY44" fmla="*/ 723140 h 1183989"/>
              <a:gd name="connsiteX45" fmla="*/ 246425 w 780462"/>
              <a:gd name="connsiteY45" fmla="*/ 694321 h 1183989"/>
              <a:gd name="connsiteX46" fmla="*/ 347603 w 780462"/>
              <a:gd name="connsiteY46" fmla="*/ 669233 h 1183989"/>
              <a:gd name="connsiteX47" fmla="*/ 461636 w 780462"/>
              <a:gd name="connsiteY47" fmla="*/ 639377 h 1183989"/>
              <a:gd name="connsiteX48" fmla="*/ 518445 w 780462"/>
              <a:gd name="connsiteY48" fmla="*/ 623620 h 1183989"/>
              <a:gd name="connsiteX49" fmla="*/ 518445 w 780462"/>
              <a:gd name="connsiteY49" fmla="*/ 595215 h 1183989"/>
              <a:gd name="connsiteX50" fmla="*/ 520518 w 780462"/>
              <a:gd name="connsiteY50" fmla="*/ 595837 h 1183989"/>
              <a:gd name="connsiteX51" fmla="*/ 520311 w 780462"/>
              <a:gd name="connsiteY51" fmla="*/ 597081 h 1183989"/>
              <a:gd name="connsiteX52" fmla="*/ 519274 w 780462"/>
              <a:gd name="connsiteY52" fmla="*/ 597081 h 1183989"/>
              <a:gd name="connsiteX53" fmla="*/ 517201 w 780462"/>
              <a:gd name="connsiteY53" fmla="*/ 597703 h 1183989"/>
              <a:gd name="connsiteX54" fmla="*/ 518445 w 780462"/>
              <a:gd name="connsiteY54" fmla="*/ 595215 h 1183989"/>
              <a:gd name="connsiteX55" fmla="*/ 530885 w 780462"/>
              <a:gd name="connsiteY55" fmla="*/ 594801 h 1183989"/>
              <a:gd name="connsiteX56" fmla="*/ 531023 w 780462"/>
              <a:gd name="connsiteY56" fmla="*/ 595077 h 1183989"/>
              <a:gd name="connsiteX57" fmla="*/ 531092 w 780462"/>
              <a:gd name="connsiteY57" fmla="*/ 595008 h 1183989"/>
              <a:gd name="connsiteX58" fmla="*/ 531300 w 780462"/>
              <a:gd name="connsiteY58" fmla="*/ 595630 h 1183989"/>
              <a:gd name="connsiteX59" fmla="*/ 531033 w 780462"/>
              <a:gd name="connsiteY59" fmla="*/ 595363 h 1183989"/>
              <a:gd name="connsiteX60" fmla="*/ 530678 w 780462"/>
              <a:gd name="connsiteY60" fmla="*/ 596252 h 1183989"/>
              <a:gd name="connsiteX61" fmla="*/ 530263 w 780462"/>
              <a:gd name="connsiteY61" fmla="*/ 595423 h 1183989"/>
              <a:gd name="connsiteX62" fmla="*/ 530885 w 780462"/>
              <a:gd name="connsiteY62" fmla="*/ 594801 h 1183989"/>
              <a:gd name="connsiteX63" fmla="*/ 530678 w 780462"/>
              <a:gd name="connsiteY63" fmla="*/ 593557 h 1183989"/>
              <a:gd name="connsiteX64" fmla="*/ 530885 w 780462"/>
              <a:gd name="connsiteY64" fmla="*/ 593557 h 1183989"/>
              <a:gd name="connsiteX65" fmla="*/ 531093 w 780462"/>
              <a:gd name="connsiteY65" fmla="*/ 594386 h 1183989"/>
              <a:gd name="connsiteX66" fmla="*/ 531093 w 780462"/>
              <a:gd name="connsiteY66" fmla="*/ 594801 h 1183989"/>
              <a:gd name="connsiteX67" fmla="*/ 530678 w 780462"/>
              <a:gd name="connsiteY67" fmla="*/ 593557 h 1183989"/>
              <a:gd name="connsiteX68" fmla="*/ 527983 w 780462"/>
              <a:gd name="connsiteY68" fmla="*/ 587751 h 1183989"/>
              <a:gd name="connsiteX69" fmla="*/ 530885 w 780462"/>
              <a:gd name="connsiteY69" fmla="*/ 593556 h 1183989"/>
              <a:gd name="connsiteX70" fmla="*/ 528605 w 780462"/>
              <a:gd name="connsiteY70" fmla="*/ 592105 h 1183989"/>
              <a:gd name="connsiteX71" fmla="*/ 526946 w 780462"/>
              <a:gd name="connsiteY71" fmla="*/ 590654 h 1183989"/>
              <a:gd name="connsiteX72" fmla="*/ 524665 w 780462"/>
              <a:gd name="connsiteY72" fmla="*/ 590239 h 1183989"/>
              <a:gd name="connsiteX73" fmla="*/ 527983 w 780462"/>
              <a:gd name="connsiteY73" fmla="*/ 591690 h 1183989"/>
              <a:gd name="connsiteX74" fmla="*/ 528605 w 780462"/>
              <a:gd name="connsiteY74" fmla="*/ 592105 h 1183989"/>
              <a:gd name="connsiteX75" fmla="*/ 529227 w 780462"/>
              <a:gd name="connsiteY75" fmla="*/ 592934 h 1183989"/>
              <a:gd name="connsiteX76" fmla="*/ 530263 w 780462"/>
              <a:gd name="connsiteY76" fmla="*/ 595215 h 1183989"/>
              <a:gd name="connsiteX77" fmla="*/ 527775 w 780462"/>
              <a:gd name="connsiteY77" fmla="*/ 597910 h 1183989"/>
              <a:gd name="connsiteX78" fmla="*/ 522592 w 780462"/>
              <a:gd name="connsiteY78" fmla="*/ 596666 h 1183989"/>
              <a:gd name="connsiteX79" fmla="*/ 524380 w 780462"/>
              <a:gd name="connsiteY79" fmla="*/ 590507 h 1183989"/>
              <a:gd name="connsiteX80" fmla="*/ 522592 w 780462"/>
              <a:gd name="connsiteY80" fmla="*/ 591898 h 1183989"/>
              <a:gd name="connsiteX81" fmla="*/ 522592 w 780462"/>
              <a:gd name="connsiteY81" fmla="*/ 588788 h 1183989"/>
              <a:gd name="connsiteX82" fmla="*/ 524561 w 780462"/>
              <a:gd name="connsiteY82" fmla="*/ 590166 h 1183989"/>
              <a:gd name="connsiteX83" fmla="*/ 520312 w 780462"/>
              <a:gd name="connsiteY83" fmla="*/ 585263 h 1183989"/>
              <a:gd name="connsiteX84" fmla="*/ 515128 w 780462"/>
              <a:gd name="connsiteY84" fmla="*/ 591276 h 1183989"/>
              <a:gd name="connsiteX85" fmla="*/ 515543 w 780462"/>
              <a:gd name="connsiteY85" fmla="*/ 592520 h 1183989"/>
              <a:gd name="connsiteX86" fmla="*/ 514506 w 780462"/>
              <a:gd name="connsiteY86" fmla="*/ 598740 h 1183989"/>
              <a:gd name="connsiteX87" fmla="*/ 405657 w 780462"/>
              <a:gd name="connsiteY87" fmla="*/ 628389 h 1183989"/>
              <a:gd name="connsiteX88" fmla="*/ 291417 w 780462"/>
              <a:gd name="connsiteY88" fmla="*/ 657416 h 1183989"/>
              <a:gd name="connsiteX89" fmla="*/ 243108 w 780462"/>
              <a:gd name="connsiteY89" fmla="*/ 669441 h 1183989"/>
              <a:gd name="connsiteX90" fmla="*/ 239169 w 780462"/>
              <a:gd name="connsiteY90" fmla="*/ 665709 h 1183989"/>
              <a:gd name="connsiteX91" fmla="*/ 236474 w 780462"/>
              <a:gd name="connsiteY91" fmla="*/ 664050 h 1183989"/>
              <a:gd name="connsiteX92" fmla="*/ 228388 w 780462"/>
              <a:gd name="connsiteY92" fmla="*/ 661770 h 1183989"/>
              <a:gd name="connsiteX93" fmla="*/ 226522 w 780462"/>
              <a:gd name="connsiteY93" fmla="*/ 660526 h 1183989"/>
              <a:gd name="connsiteX94" fmla="*/ 222790 w 780462"/>
              <a:gd name="connsiteY94" fmla="*/ 660940 h 1183989"/>
              <a:gd name="connsiteX95" fmla="*/ 219887 w 780462"/>
              <a:gd name="connsiteY95" fmla="*/ 666331 h 1183989"/>
              <a:gd name="connsiteX96" fmla="*/ 217399 w 780462"/>
              <a:gd name="connsiteY96" fmla="*/ 670478 h 1183989"/>
              <a:gd name="connsiteX97" fmla="*/ 217814 w 780462"/>
              <a:gd name="connsiteY97" fmla="*/ 681881 h 1183989"/>
              <a:gd name="connsiteX98" fmla="*/ 217606 w 780462"/>
              <a:gd name="connsiteY98" fmla="*/ 688723 h 1183989"/>
              <a:gd name="connsiteX99" fmla="*/ 227558 w 780462"/>
              <a:gd name="connsiteY99" fmla="*/ 697638 h 1183989"/>
              <a:gd name="connsiteX100" fmla="*/ 233364 w 780462"/>
              <a:gd name="connsiteY100" fmla="*/ 701370 h 1183989"/>
              <a:gd name="connsiteX101" fmla="*/ 234193 w 780462"/>
              <a:gd name="connsiteY101" fmla="*/ 701370 h 1183989"/>
              <a:gd name="connsiteX102" fmla="*/ 264049 w 780462"/>
              <a:gd name="connsiteY102" fmla="*/ 741800 h 1183989"/>
              <a:gd name="connsiteX103" fmla="*/ 310699 w 780462"/>
              <a:gd name="connsiteY103" fmla="*/ 770620 h 1183989"/>
              <a:gd name="connsiteX104" fmla="*/ 364812 w 780462"/>
              <a:gd name="connsiteY104" fmla="*/ 782023 h 1183989"/>
              <a:gd name="connsiteX105" fmla="*/ 420170 w 780462"/>
              <a:gd name="connsiteY105" fmla="*/ 774559 h 1183989"/>
              <a:gd name="connsiteX106" fmla="*/ 426805 w 780462"/>
              <a:gd name="connsiteY106" fmla="*/ 772278 h 1183989"/>
              <a:gd name="connsiteX107" fmla="*/ 433439 w 780462"/>
              <a:gd name="connsiteY107" fmla="*/ 769790 h 1183989"/>
              <a:gd name="connsiteX108" fmla="*/ 439867 w 780462"/>
              <a:gd name="connsiteY108" fmla="*/ 766888 h 1183989"/>
              <a:gd name="connsiteX109" fmla="*/ 446087 w 780462"/>
              <a:gd name="connsiteY109" fmla="*/ 763778 h 1183989"/>
              <a:gd name="connsiteX110" fmla="*/ 452099 w 780462"/>
              <a:gd name="connsiteY110" fmla="*/ 760253 h 1183989"/>
              <a:gd name="connsiteX111" fmla="*/ 458112 w 780462"/>
              <a:gd name="connsiteY111" fmla="*/ 756521 h 1183989"/>
              <a:gd name="connsiteX112" fmla="*/ 463917 w 780462"/>
              <a:gd name="connsiteY112" fmla="*/ 752582 h 1183989"/>
              <a:gd name="connsiteX113" fmla="*/ 469515 w 780462"/>
              <a:gd name="connsiteY113" fmla="*/ 748435 h 1183989"/>
              <a:gd name="connsiteX114" fmla="*/ 507042 w 780462"/>
              <a:gd name="connsiteY114" fmla="*/ 708420 h 1183989"/>
              <a:gd name="connsiteX115" fmla="*/ 529849 w 780462"/>
              <a:gd name="connsiteY115" fmla="*/ 659282 h 1183989"/>
              <a:gd name="connsiteX116" fmla="*/ 532959 w 780462"/>
              <a:gd name="connsiteY116" fmla="*/ 646220 h 1183989"/>
              <a:gd name="connsiteX117" fmla="*/ 534825 w 780462"/>
              <a:gd name="connsiteY117" fmla="*/ 632950 h 1183989"/>
              <a:gd name="connsiteX118" fmla="*/ 535447 w 780462"/>
              <a:gd name="connsiteY118" fmla="*/ 619474 h 1183989"/>
              <a:gd name="connsiteX119" fmla="*/ 535447 w 780462"/>
              <a:gd name="connsiteY119" fmla="*/ 618230 h 1183989"/>
              <a:gd name="connsiteX120" fmla="*/ 534852 w 780462"/>
              <a:gd name="connsiteY120" fmla="*/ 604240 h 1183989"/>
              <a:gd name="connsiteX121" fmla="*/ 534617 w 780462"/>
              <a:gd name="connsiteY121" fmla="*/ 603301 h 1183989"/>
              <a:gd name="connsiteX122" fmla="*/ 533995 w 780462"/>
              <a:gd name="connsiteY122" fmla="*/ 602264 h 1183989"/>
              <a:gd name="connsiteX123" fmla="*/ 531300 w 780462"/>
              <a:gd name="connsiteY123" fmla="*/ 595630 h 1183989"/>
              <a:gd name="connsiteX124" fmla="*/ 531300 w 780462"/>
              <a:gd name="connsiteY124" fmla="*/ 594593 h 1183989"/>
              <a:gd name="connsiteX125" fmla="*/ 532999 w 780462"/>
              <a:gd name="connsiteY125" fmla="*/ 596491 h 1183989"/>
              <a:gd name="connsiteX126" fmla="*/ 530886 w 780462"/>
              <a:gd name="connsiteY126" fmla="*/ 593557 h 1183989"/>
              <a:gd name="connsiteX127" fmla="*/ 528605 w 780462"/>
              <a:gd name="connsiteY127" fmla="*/ 587751 h 1183989"/>
              <a:gd name="connsiteX128" fmla="*/ 522178 w 780462"/>
              <a:gd name="connsiteY128" fmla="*/ 586715 h 1183989"/>
              <a:gd name="connsiteX129" fmla="*/ 522178 w 780462"/>
              <a:gd name="connsiteY129" fmla="*/ 587959 h 1183989"/>
              <a:gd name="connsiteX130" fmla="*/ 521348 w 780462"/>
              <a:gd name="connsiteY130" fmla="*/ 593350 h 1183989"/>
              <a:gd name="connsiteX131" fmla="*/ 521141 w 780462"/>
              <a:gd name="connsiteY131" fmla="*/ 593557 h 1183989"/>
              <a:gd name="connsiteX132" fmla="*/ 519690 w 780462"/>
              <a:gd name="connsiteY132" fmla="*/ 590447 h 1183989"/>
              <a:gd name="connsiteX133" fmla="*/ 520312 w 780462"/>
              <a:gd name="connsiteY133" fmla="*/ 585263 h 1183989"/>
              <a:gd name="connsiteX134" fmla="*/ 219680 w 780462"/>
              <a:gd name="connsiteY134" fmla="*/ 529905 h 1183989"/>
              <a:gd name="connsiteX135" fmla="*/ 187128 w 780462"/>
              <a:gd name="connsiteY135" fmla="*/ 573238 h 1183989"/>
              <a:gd name="connsiteX136" fmla="*/ 230461 w 780462"/>
              <a:gd name="connsiteY136" fmla="*/ 605790 h 1183989"/>
              <a:gd name="connsiteX137" fmla="*/ 263012 w 780462"/>
              <a:gd name="connsiteY137" fmla="*/ 562457 h 1183989"/>
              <a:gd name="connsiteX138" fmla="*/ 219680 w 780462"/>
              <a:gd name="connsiteY138" fmla="*/ 529905 h 1183989"/>
              <a:gd name="connsiteX139" fmla="*/ 470759 w 780462"/>
              <a:gd name="connsiteY139" fmla="*/ 468535 h 1183989"/>
              <a:gd name="connsiteX140" fmla="*/ 438208 w 780462"/>
              <a:gd name="connsiteY140" fmla="*/ 511867 h 1183989"/>
              <a:gd name="connsiteX141" fmla="*/ 481541 w 780462"/>
              <a:gd name="connsiteY141" fmla="*/ 544419 h 1183989"/>
              <a:gd name="connsiteX142" fmla="*/ 514092 w 780462"/>
              <a:gd name="connsiteY142" fmla="*/ 501086 h 1183989"/>
              <a:gd name="connsiteX143" fmla="*/ 470759 w 780462"/>
              <a:gd name="connsiteY143" fmla="*/ 468535 h 1183989"/>
              <a:gd name="connsiteX144" fmla="*/ 487553 w 780462"/>
              <a:gd name="connsiteY144" fmla="*/ 790 h 1183989"/>
              <a:gd name="connsiteX145" fmla="*/ 501237 w 780462"/>
              <a:gd name="connsiteY145" fmla="*/ 2034 h 1183989"/>
              <a:gd name="connsiteX146" fmla="*/ 512640 w 780462"/>
              <a:gd name="connsiteY146" fmla="*/ 7839 h 1183989"/>
              <a:gd name="connsiteX147" fmla="*/ 593500 w 780462"/>
              <a:gd name="connsiteY147" fmla="*/ 115860 h 1183989"/>
              <a:gd name="connsiteX148" fmla="*/ 658602 w 780462"/>
              <a:gd name="connsiteY148" fmla="*/ 233833 h 1183989"/>
              <a:gd name="connsiteX149" fmla="*/ 708570 w 780462"/>
              <a:gd name="connsiteY149" fmla="*/ 358440 h 1183989"/>
              <a:gd name="connsiteX150" fmla="*/ 744438 w 780462"/>
              <a:gd name="connsiteY150" fmla="*/ 487609 h 1183989"/>
              <a:gd name="connsiteX151" fmla="*/ 767659 w 780462"/>
              <a:gd name="connsiteY151" fmla="*/ 619474 h 1183989"/>
              <a:gd name="connsiteX152" fmla="*/ 778855 w 780462"/>
              <a:gd name="connsiteY152" fmla="*/ 752582 h 1183989"/>
              <a:gd name="connsiteX153" fmla="*/ 773050 w 780462"/>
              <a:gd name="connsiteY153" fmla="*/ 997235 h 1183989"/>
              <a:gd name="connsiteX154" fmla="*/ 776575 w 780462"/>
              <a:gd name="connsiteY154" fmla="*/ 1010090 h 1183989"/>
              <a:gd name="connsiteX155" fmla="*/ 780307 w 780462"/>
              <a:gd name="connsiteY155" fmla="*/ 1011334 h 1183989"/>
              <a:gd name="connsiteX156" fmla="*/ 780307 w 780462"/>
              <a:gd name="connsiteY156" fmla="*/ 1014444 h 1183989"/>
              <a:gd name="connsiteX157" fmla="*/ 779685 w 780462"/>
              <a:gd name="connsiteY157" fmla="*/ 1018383 h 1183989"/>
              <a:gd name="connsiteX158" fmla="*/ 776782 w 780462"/>
              <a:gd name="connsiteY158" fmla="*/ 1024603 h 1183989"/>
              <a:gd name="connsiteX159" fmla="*/ 768281 w 780462"/>
              <a:gd name="connsiteY159" fmla="*/ 1032482 h 1183989"/>
              <a:gd name="connsiteX160" fmla="*/ 767245 w 780462"/>
              <a:gd name="connsiteY160" fmla="*/ 1033933 h 1183989"/>
              <a:gd name="connsiteX161" fmla="*/ 761025 w 780462"/>
              <a:gd name="connsiteY161" fmla="*/ 1038909 h 1183989"/>
              <a:gd name="connsiteX162" fmla="*/ 721217 w 780462"/>
              <a:gd name="connsiteY162" fmla="*/ 1068766 h 1183989"/>
              <a:gd name="connsiteX163" fmla="*/ 673530 w 780462"/>
              <a:gd name="connsiteY163" fmla="*/ 1095719 h 1183989"/>
              <a:gd name="connsiteX164" fmla="*/ 667310 w 780462"/>
              <a:gd name="connsiteY164" fmla="*/ 1098829 h 1183989"/>
              <a:gd name="connsiteX165" fmla="*/ 661091 w 780462"/>
              <a:gd name="connsiteY165" fmla="*/ 1101732 h 1183989"/>
              <a:gd name="connsiteX166" fmla="*/ 648651 w 780462"/>
              <a:gd name="connsiteY166" fmla="*/ 1107330 h 1183989"/>
              <a:gd name="connsiteX167" fmla="*/ 623356 w 780462"/>
              <a:gd name="connsiteY167" fmla="*/ 1117489 h 1183989"/>
              <a:gd name="connsiteX168" fmla="*/ 572145 w 780462"/>
              <a:gd name="connsiteY168" fmla="*/ 1135112 h 1183989"/>
              <a:gd name="connsiteX169" fmla="*/ 468271 w 780462"/>
              <a:gd name="connsiteY169" fmla="*/ 1164139 h 1183989"/>
              <a:gd name="connsiteX170" fmla="*/ 414779 w 780462"/>
              <a:gd name="connsiteY170" fmla="*/ 1175542 h 1183989"/>
              <a:gd name="connsiteX171" fmla="*/ 369996 w 780462"/>
              <a:gd name="connsiteY171" fmla="*/ 1178652 h 1183989"/>
              <a:gd name="connsiteX172" fmla="*/ 363154 w 780462"/>
              <a:gd name="connsiteY172" fmla="*/ 1183214 h 1183989"/>
              <a:gd name="connsiteX173" fmla="*/ 356104 w 780462"/>
              <a:gd name="connsiteY173" fmla="*/ 1182384 h 1183989"/>
              <a:gd name="connsiteX174" fmla="*/ 352994 w 780462"/>
              <a:gd name="connsiteY174" fmla="*/ 1183214 h 1183989"/>
              <a:gd name="connsiteX175" fmla="*/ 341591 w 780462"/>
              <a:gd name="connsiteY175" fmla="*/ 1183628 h 1183989"/>
              <a:gd name="connsiteX176" fmla="*/ 331017 w 780462"/>
              <a:gd name="connsiteY176" fmla="*/ 1180311 h 1183989"/>
              <a:gd name="connsiteX177" fmla="*/ 321687 w 780462"/>
              <a:gd name="connsiteY177" fmla="*/ 1158334 h 1183989"/>
              <a:gd name="connsiteX178" fmla="*/ 226314 w 780462"/>
              <a:gd name="connsiteY178" fmla="*/ 1065656 h 1183989"/>
              <a:gd name="connsiteX179" fmla="*/ 201434 w 780462"/>
              <a:gd name="connsiteY179" fmla="*/ 1037251 h 1183989"/>
              <a:gd name="connsiteX180" fmla="*/ 177591 w 780462"/>
              <a:gd name="connsiteY180" fmla="*/ 1007809 h 1183989"/>
              <a:gd name="connsiteX181" fmla="*/ 171786 w 780462"/>
              <a:gd name="connsiteY181" fmla="*/ 1000345 h 1183989"/>
              <a:gd name="connsiteX182" fmla="*/ 166188 w 780462"/>
              <a:gd name="connsiteY182" fmla="*/ 992674 h 1183989"/>
              <a:gd name="connsiteX183" fmla="*/ 154992 w 780462"/>
              <a:gd name="connsiteY183" fmla="*/ 977539 h 1183989"/>
              <a:gd name="connsiteX184" fmla="*/ 152089 w 780462"/>
              <a:gd name="connsiteY184" fmla="*/ 973807 h 1183989"/>
              <a:gd name="connsiteX185" fmla="*/ 149394 w 780462"/>
              <a:gd name="connsiteY185" fmla="*/ 969867 h 1183989"/>
              <a:gd name="connsiteX186" fmla="*/ 144003 w 780462"/>
              <a:gd name="connsiteY186" fmla="*/ 961989 h 1183989"/>
              <a:gd name="connsiteX187" fmla="*/ 133222 w 780462"/>
              <a:gd name="connsiteY187" fmla="*/ 946439 h 1183989"/>
              <a:gd name="connsiteX188" fmla="*/ 60656 w 780462"/>
              <a:gd name="connsiteY188" fmla="*/ 813330 h 1183989"/>
              <a:gd name="connsiteX189" fmla="*/ 13798 w 780462"/>
              <a:gd name="connsiteY189" fmla="*/ 668404 h 1183989"/>
              <a:gd name="connsiteX190" fmla="*/ 322 w 780462"/>
              <a:gd name="connsiteY190" fmla="*/ 516014 h 1183989"/>
              <a:gd name="connsiteX191" fmla="*/ 2602 w 780462"/>
              <a:gd name="connsiteY191" fmla="*/ 477657 h 1183989"/>
              <a:gd name="connsiteX192" fmla="*/ 3639 w 780462"/>
              <a:gd name="connsiteY192" fmla="*/ 468120 h 1183989"/>
              <a:gd name="connsiteX193" fmla="*/ 4676 w 780462"/>
              <a:gd name="connsiteY193" fmla="*/ 458583 h 1183989"/>
              <a:gd name="connsiteX194" fmla="*/ 5712 w 780462"/>
              <a:gd name="connsiteY194" fmla="*/ 449045 h 1183989"/>
              <a:gd name="connsiteX195" fmla="*/ 6334 w 780462"/>
              <a:gd name="connsiteY195" fmla="*/ 444277 h 1183989"/>
              <a:gd name="connsiteX196" fmla="*/ 7164 w 780462"/>
              <a:gd name="connsiteY196" fmla="*/ 439508 h 1183989"/>
              <a:gd name="connsiteX197" fmla="*/ 13591 w 780462"/>
              <a:gd name="connsiteY197" fmla="*/ 401773 h 1183989"/>
              <a:gd name="connsiteX198" fmla="*/ 17323 w 780462"/>
              <a:gd name="connsiteY198" fmla="*/ 383113 h 1183989"/>
              <a:gd name="connsiteX199" fmla="*/ 21677 w 780462"/>
              <a:gd name="connsiteY199" fmla="*/ 364660 h 1183989"/>
              <a:gd name="connsiteX200" fmla="*/ 26238 w 780462"/>
              <a:gd name="connsiteY200" fmla="*/ 346208 h 1183989"/>
              <a:gd name="connsiteX201" fmla="*/ 31214 w 780462"/>
              <a:gd name="connsiteY201" fmla="*/ 327755 h 1183989"/>
              <a:gd name="connsiteX202" fmla="*/ 36605 w 780462"/>
              <a:gd name="connsiteY202" fmla="*/ 309510 h 1183989"/>
              <a:gd name="connsiteX203" fmla="*/ 39300 w 780462"/>
              <a:gd name="connsiteY203" fmla="*/ 300387 h 1183989"/>
              <a:gd name="connsiteX204" fmla="*/ 42203 w 780462"/>
              <a:gd name="connsiteY204" fmla="*/ 291264 h 1183989"/>
              <a:gd name="connsiteX205" fmla="*/ 48008 w 780462"/>
              <a:gd name="connsiteY205" fmla="*/ 273226 h 1183989"/>
              <a:gd name="connsiteX206" fmla="*/ 54228 w 780462"/>
              <a:gd name="connsiteY206" fmla="*/ 255396 h 1183989"/>
              <a:gd name="connsiteX207" fmla="*/ 66876 w 780462"/>
              <a:gd name="connsiteY207" fmla="*/ 219734 h 1183989"/>
              <a:gd name="connsiteX208" fmla="*/ 123270 w 780462"/>
              <a:gd name="connsiteY208" fmla="*/ 80613 h 1183989"/>
              <a:gd name="connsiteX209" fmla="*/ 125758 w 780462"/>
              <a:gd name="connsiteY209" fmla="*/ 76467 h 1183989"/>
              <a:gd name="connsiteX210" fmla="*/ 149187 w 780462"/>
              <a:gd name="connsiteY210" fmla="*/ 68381 h 1183989"/>
              <a:gd name="connsiteX211" fmla="*/ 159968 w 780462"/>
              <a:gd name="connsiteY211" fmla="*/ 81650 h 1183989"/>
              <a:gd name="connsiteX212" fmla="*/ 159968 w 780462"/>
              <a:gd name="connsiteY212" fmla="*/ 81857 h 1183989"/>
              <a:gd name="connsiteX213" fmla="*/ 161834 w 780462"/>
              <a:gd name="connsiteY213" fmla="*/ 91187 h 1183989"/>
              <a:gd name="connsiteX214" fmla="*/ 223826 w 780462"/>
              <a:gd name="connsiteY214" fmla="*/ 210612 h 1183989"/>
              <a:gd name="connsiteX215" fmla="*/ 245389 w 780462"/>
              <a:gd name="connsiteY215" fmla="*/ 276336 h 1183989"/>
              <a:gd name="connsiteX216" fmla="*/ 255963 w 780462"/>
              <a:gd name="connsiteY216" fmla="*/ 322157 h 1183989"/>
              <a:gd name="connsiteX217" fmla="*/ 368959 w 780462"/>
              <a:gd name="connsiteY217" fmla="*/ 294374 h 1183989"/>
              <a:gd name="connsiteX218" fmla="*/ 391144 w 780462"/>
              <a:gd name="connsiteY218" fmla="*/ 243370 h 1183989"/>
              <a:gd name="connsiteX219" fmla="*/ 480297 w 780462"/>
              <a:gd name="connsiteY219" fmla="*/ 35207 h 1183989"/>
              <a:gd name="connsiteX220" fmla="*/ 476357 w 780462"/>
              <a:gd name="connsiteY220" fmla="*/ 23182 h 1183989"/>
              <a:gd name="connsiteX221" fmla="*/ 476357 w 780462"/>
              <a:gd name="connsiteY221" fmla="*/ 22975 h 1183989"/>
              <a:gd name="connsiteX222" fmla="*/ 487553 w 780462"/>
              <a:gd name="connsiteY222" fmla="*/ 790 h 118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Lst>
            <a:rect l="l" t="t" r="r" b="b"/>
            <a:pathLst>
              <a:path w="780462" h="1183989">
                <a:moveTo>
                  <a:pt x="338896" y="1172225"/>
                </a:moveTo>
                <a:cubicBezTo>
                  <a:pt x="337859" y="1173676"/>
                  <a:pt x="337444" y="1175335"/>
                  <a:pt x="337237" y="1176372"/>
                </a:cubicBezTo>
                <a:cubicBezTo>
                  <a:pt x="337237" y="1177616"/>
                  <a:pt x="337237" y="1178445"/>
                  <a:pt x="337237" y="1178860"/>
                </a:cubicBezTo>
                <a:lnTo>
                  <a:pt x="337652" y="1179067"/>
                </a:lnTo>
                <a:lnTo>
                  <a:pt x="339932" y="1172640"/>
                </a:lnTo>
                <a:lnTo>
                  <a:pt x="339310" y="1172225"/>
                </a:lnTo>
                <a:cubicBezTo>
                  <a:pt x="339103" y="1172225"/>
                  <a:pt x="339103" y="1172225"/>
                  <a:pt x="338896" y="1172225"/>
                </a:cubicBezTo>
                <a:close/>
                <a:moveTo>
                  <a:pt x="541460" y="750094"/>
                </a:moveTo>
                <a:cubicBezTo>
                  <a:pt x="537313" y="749472"/>
                  <a:pt x="533166" y="752374"/>
                  <a:pt x="532544" y="756728"/>
                </a:cubicBezTo>
                <a:cubicBezTo>
                  <a:pt x="532544" y="757765"/>
                  <a:pt x="532544" y="758594"/>
                  <a:pt x="532752" y="759631"/>
                </a:cubicBezTo>
                <a:cubicBezTo>
                  <a:pt x="514299" y="766888"/>
                  <a:pt x="496676" y="775596"/>
                  <a:pt x="479260" y="785133"/>
                </a:cubicBezTo>
                <a:cubicBezTo>
                  <a:pt x="456246" y="797573"/>
                  <a:pt x="434269" y="811672"/>
                  <a:pt x="413121" y="826807"/>
                </a:cubicBezTo>
                <a:cubicBezTo>
                  <a:pt x="406072" y="831990"/>
                  <a:pt x="399022" y="837174"/>
                  <a:pt x="392180" y="842565"/>
                </a:cubicBezTo>
                <a:cubicBezTo>
                  <a:pt x="357763" y="839040"/>
                  <a:pt x="323139" y="835515"/>
                  <a:pt x="288721" y="832405"/>
                </a:cubicBezTo>
                <a:cubicBezTo>
                  <a:pt x="285819" y="832198"/>
                  <a:pt x="282916" y="833027"/>
                  <a:pt x="280428" y="834893"/>
                </a:cubicBezTo>
                <a:cubicBezTo>
                  <a:pt x="275659" y="838833"/>
                  <a:pt x="274830" y="845882"/>
                  <a:pt x="278769" y="850858"/>
                </a:cubicBezTo>
                <a:lnTo>
                  <a:pt x="284367" y="857700"/>
                </a:lnTo>
                <a:cubicBezTo>
                  <a:pt x="288307" y="862469"/>
                  <a:pt x="295356" y="863298"/>
                  <a:pt x="300332" y="859359"/>
                </a:cubicBezTo>
                <a:cubicBezTo>
                  <a:pt x="301369" y="858529"/>
                  <a:pt x="302198" y="857493"/>
                  <a:pt x="302820" y="856456"/>
                </a:cubicBezTo>
                <a:cubicBezTo>
                  <a:pt x="324383" y="858322"/>
                  <a:pt x="345738" y="860395"/>
                  <a:pt x="367300" y="862469"/>
                </a:cubicBezTo>
                <a:cubicBezTo>
                  <a:pt x="362117" y="866823"/>
                  <a:pt x="357141" y="871177"/>
                  <a:pt x="352165" y="875738"/>
                </a:cubicBezTo>
                <a:cubicBezTo>
                  <a:pt x="332883" y="893361"/>
                  <a:pt x="314638" y="912021"/>
                  <a:pt x="298259" y="932547"/>
                </a:cubicBezTo>
                <a:cubicBezTo>
                  <a:pt x="296185" y="935035"/>
                  <a:pt x="295978" y="938975"/>
                  <a:pt x="297844" y="941877"/>
                </a:cubicBezTo>
                <a:cubicBezTo>
                  <a:pt x="300332" y="945609"/>
                  <a:pt x="305308" y="946646"/>
                  <a:pt x="309040" y="944158"/>
                </a:cubicBezTo>
                <a:cubicBezTo>
                  <a:pt x="330602" y="929852"/>
                  <a:pt x="351336" y="914924"/>
                  <a:pt x="372069" y="900203"/>
                </a:cubicBezTo>
                <a:lnTo>
                  <a:pt x="417682" y="867652"/>
                </a:lnTo>
                <a:cubicBezTo>
                  <a:pt x="421621" y="868067"/>
                  <a:pt x="425768" y="868481"/>
                  <a:pt x="429915" y="868896"/>
                </a:cubicBezTo>
                <a:cubicBezTo>
                  <a:pt x="477601" y="874079"/>
                  <a:pt x="525288" y="879885"/>
                  <a:pt x="572974" y="886105"/>
                </a:cubicBezTo>
                <a:cubicBezTo>
                  <a:pt x="576914" y="886727"/>
                  <a:pt x="581060" y="885068"/>
                  <a:pt x="583548" y="881751"/>
                </a:cubicBezTo>
                <a:cubicBezTo>
                  <a:pt x="587280" y="876775"/>
                  <a:pt x="586243" y="869725"/>
                  <a:pt x="581475" y="865993"/>
                </a:cubicBezTo>
                <a:cubicBezTo>
                  <a:pt x="572352" y="859151"/>
                  <a:pt x="562193" y="853553"/>
                  <a:pt x="551619" y="849614"/>
                </a:cubicBezTo>
                <a:cubicBezTo>
                  <a:pt x="545606" y="847333"/>
                  <a:pt x="539179" y="850443"/>
                  <a:pt x="536898" y="856249"/>
                </a:cubicBezTo>
                <a:cubicBezTo>
                  <a:pt x="536484" y="857285"/>
                  <a:pt x="536484" y="858115"/>
                  <a:pt x="536276" y="858944"/>
                </a:cubicBezTo>
                <a:cubicBezTo>
                  <a:pt x="505798" y="855419"/>
                  <a:pt x="475528" y="851895"/>
                  <a:pt x="445050" y="848577"/>
                </a:cubicBezTo>
                <a:lnTo>
                  <a:pt x="496054" y="812501"/>
                </a:lnTo>
                <a:cubicBezTo>
                  <a:pt x="516580" y="797780"/>
                  <a:pt x="537520" y="783060"/>
                  <a:pt x="557839" y="767095"/>
                </a:cubicBezTo>
                <a:lnTo>
                  <a:pt x="559083" y="766058"/>
                </a:lnTo>
                <a:cubicBezTo>
                  <a:pt x="560742" y="764814"/>
                  <a:pt x="561778" y="763156"/>
                  <a:pt x="561986" y="761082"/>
                </a:cubicBezTo>
                <a:cubicBezTo>
                  <a:pt x="562608" y="756728"/>
                  <a:pt x="559705" y="752789"/>
                  <a:pt x="555351" y="752167"/>
                </a:cubicBezTo>
                <a:close/>
                <a:moveTo>
                  <a:pt x="518445" y="623620"/>
                </a:moveTo>
                <a:cubicBezTo>
                  <a:pt x="512640" y="649122"/>
                  <a:pt x="500822" y="672551"/>
                  <a:pt x="484857" y="692247"/>
                </a:cubicBezTo>
                <a:cubicBezTo>
                  <a:pt x="465161" y="716298"/>
                  <a:pt x="439244" y="734751"/>
                  <a:pt x="410632" y="743459"/>
                </a:cubicBezTo>
                <a:cubicBezTo>
                  <a:pt x="396534" y="747813"/>
                  <a:pt x="381398" y="749679"/>
                  <a:pt x="366263" y="749472"/>
                </a:cubicBezTo>
                <a:cubicBezTo>
                  <a:pt x="351128" y="749264"/>
                  <a:pt x="335993" y="746776"/>
                  <a:pt x="321272" y="742630"/>
                </a:cubicBezTo>
                <a:cubicBezTo>
                  <a:pt x="306551" y="738068"/>
                  <a:pt x="292453" y="731641"/>
                  <a:pt x="279391" y="723140"/>
                </a:cubicBezTo>
                <a:cubicBezTo>
                  <a:pt x="267158" y="715261"/>
                  <a:pt x="256170" y="705724"/>
                  <a:pt x="246425" y="694321"/>
                </a:cubicBezTo>
                <a:cubicBezTo>
                  <a:pt x="280220" y="686027"/>
                  <a:pt x="314015" y="677734"/>
                  <a:pt x="347603" y="669233"/>
                </a:cubicBezTo>
                <a:cubicBezTo>
                  <a:pt x="385752" y="659696"/>
                  <a:pt x="423694" y="649744"/>
                  <a:pt x="461636" y="639377"/>
                </a:cubicBezTo>
                <a:cubicBezTo>
                  <a:pt x="480711" y="634194"/>
                  <a:pt x="499578" y="629011"/>
                  <a:pt x="518445" y="623620"/>
                </a:cubicBezTo>
                <a:close/>
                <a:moveTo>
                  <a:pt x="518445" y="595215"/>
                </a:moveTo>
                <a:cubicBezTo>
                  <a:pt x="519067" y="595630"/>
                  <a:pt x="519689" y="595837"/>
                  <a:pt x="520518" y="595837"/>
                </a:cubicBezTo>
                <a:cubicBezTo>
                  <a:pt x="520311" y="596252"/>
                  <a:pt x="520311" y="596666"/>
                  <a:pt x="520311" y="597081"/>
                </a:cubicBezTo>
                <a:cubicBezTo>
                  <a:pt x="520104" y="597288"/>
                  <a:pt x="519689" y="597288"/>
                  <a:pt x="519274" y="597081"/>
                </a:cubicBezTo>
                <a:cubicBezTo>
                  <a:pt x="518652" y="597288"/>
                  <a:pt x="517823" y="597496"/>
                  <a:pt x="517201" y="597703"/>
                </a:cubicBezTo>
                <a:cubicBezTo>
                  <a:pt x="517616" y="596874"/>
                  <a:pt x="518030" y="596044"/>
                  <a:pt x="518445" y="595215"/>
                </a:cubicBezTo>
                <a:close/>
                <a:moveTo>
                  <a:pt x="530885" y="594801"/>
                </a:moveTo>
                <a:lnTo>
                  <a:pt x="531023" y="595077"/>
                </a:lnTo>
                <a:lnTo>
                  <a:pt x="531092" y="595008"/>
                </a:lnTo>
                <a:cubicBezTo>
                  <a:pt x="531300" y="595215"/>
                  <a:pt x="531300" y="595423"/>
                  <a:pt x="531300" y="595630"/>
                </a:cubicBezTo>
                <a:lnTo>
                  <a:pt x="531033" y="595363"/>
                </a:lnTo>
                <a:lnTo>
                  <a:pt x="530678" y="596252"/>
                </a:lnTo>
                <a:cubicBezTo>
                  <a:pt x="530470" y="595838"/>
                  <a:pt x="530470" y="595630"/>
                  <a:pt x="530263" y="595423"/>
                </a:cubicBezTo>
                <a:cubicBezTo>
                  <a:pt x="530470" y="595216"/>
                  <a:pt x="530678" y="595008"/>
                  <a:pt x="530885" y="594801"/>
                </a:cubicBezTo>
                <a:close/>
                <a:moveTo>
                  <a:pt x="530678" y="593557"/>
                </a:moveTo>
                <a:cubicBezTo>
                  <a:pt x="530885" y="593557"/>
                  <a:pt x="530885" y="593557"/>
                  <a:pt x="530885" y="593557"/>
                </a:cubicBezTo>
                <a:cubicBezTo>
                  <a:pt x="530885" y="593764"/>
                  <a:pt x="531093" y="594179"/>
                  <a:pt x="531093" y="594386"/>
                </a:cubicBezTo>
                <a:cubicBezTo>
                  <a:pt x="531093" y="594594"/>
                  <a:pt x="531093" y="594594"/>
                  <a:pt x="531093" y="594801"/>
                </a:cubicBezTo>
                <a:cubicBezTo>
                  <a:pt x="531093" y="594386"/>
                  <a:pt x="531093" y="593972"/>
                  <a:pt x="530678" y="593557"/>
                </a:cubicBezTo>
                <a:close/>
                <a:moveTo>
                  <a:pt x="527983" y="587751"/>
                </a:moveTo>
                <a:cubicBezTo>
                  <a:pt x="529434" y="589617"/>
                  <a:pt x="530263" y="591483"/>
                  <a:pt x="530885" y="593556"/>
                </a:cubicBezTo>
                <a:cubicBezTo>
                  <a:pt x="530263" y="592934"/>
                  <a:pt x="529434" y="592520"/>
                  <a:pt x="528605" y="592105"/>
                </a:cubicBezTo>
                <a:cubicBezTo>
                  <a:pt x="528190" y="591483"/>
                  <a:pt x="527568" y="591068"/>
                  <a:pt x="526946" y="590654"/>
                </a:cubicBezTo>
                <a:cubicBezTo>
                  <a:pt x="526117" y="590239"/>
                  <a:pt x="525495" y="590239"/>
                  <a:pt x="524665" y="590239"/>
                </a:cubicBezTo>
                <a:cubicBezTo>
                  <a:pt x="525702" y="590861"/>
                  <a:pt x="526946" y="591276"/>
                  <a:pt x="527983" y="591690"/>
                </a:cubicBezTo>
                <a:cubicBezTo>
                  <a:pt x="528190" y="591898"/>
                  <a:pt x="528397" y="591898"/>
                  <a:pt x="528605" y="592105"/>
                </a:cubicBezTo>
                <a:cubicBezTo>
                  <a:pt x="528812" y="592312"/>
                  <a:pt x="529019" y="592727"/>
                  <a:pt x="529227" y="592934"/>
                </a:cubicBezTo>
                <a:cubicBezTo>
                  <a:pt x="529641" y="593556"/>
                  <a:pt x="529849" y="594386"/>
                  <a:pt x="530263" y="595215"/>
                </a:cubicBezTo>
                <a:cubicBezTo>
                  <a:pt x="529434" y="596044"/>
                  <a:pt x="528605" y="596874"/>
                  <a:pt x="527775" y="597910"/>
                </a:cubicBezTo>
                <a:cubicBezTo>
                  <a:pt x="526324" y="597081"/>
                  <a:pt x="524458" y="596666"/>
                  <a:pt x="522592" y="596666"/>
                </a:cubicBezTo>
                <a:lnTo>
                  <a:pt x="524380" y="590507"/>
                </a:lnTo>
                <a:lnTo>
                  <a:pt x="522592" y="591898"/>
                </a:lnTo>
                <a:cubicBezTo>
                  <a:pt x="522592" y="590861"/>
                  <a:pt x="522592" y="589825"/>
                  <a:pt x="522592" y="588788"/>
                </a:cubicBezTo>
                <a:lnTo>
                  <a:pt x="524561" y="590166"/>
                </a:lnTo>
                <a:close/>
                <a:moveTo>
                  <a:pt x="520312" y="585263"/>
                </a:moveTo>
                <a:cubicBezTo>
                  <a:pt x="517409" y="585263"/>
                  <a:pt x="514714" y="588373"/>
                  <a:pt x="515128" y="591276"/>
                </a:cubicBezTo>
                <a:cubicBezTo>
                  <a:pt x="515336" y="591691"/>
                  <a:pt x="515336" y="592106"/>
                  <a:pt x="515543" y="592520"/>
                </a:cubicBezTo>
                <a:cubicBezTo>
                  <a:pt x="514714" y="594593"/>
                  <a:pt x="514506" y="596667"/>
                  <a:pt x="514506" y="598740"/>
                </a:cubicBezTo>
                <a:cubicBezTo>
                  <a:pt x="478223" y="608900"/>
                  <a:pt x="441940" y="618852"/>
                  <a:pt x="405657" y="628389"/>
                </a:cubicBezTo>
                <a:cubicBezTo>
                  <a:pt x="367715" y="638341"/>
                  <a:pt x="329566" y="648086"/>
                  <a:pt x="291417" y="657416"/>
                </a:cubicBezTo>
                <a:cubicBezTo>
                  <a:pt x="275245" y="661562"/>
                  <a:pt x="259280" y="665502"/>
                  <a:pt x="243108" y="669441"/>
                </a:cubicBezTo>
                <a:cubicBezTo>
                  <a:pt x="241864" y="668197"/>
                  <a:pt x="240620" y="666746"/>
                  <a:pt x="239169" y="665709"/>
                </a:cubicBezTo>
                <a:cubicBezTo>
                  <a:pt x="238340" y="665087"/>
                  <a:pt x="237510" y="664465"/>
                  <a:pt x="236474" y="664050"/>
                </a:cubicBezTo>
                <a:cubicBezTo>
                  <a:pt x="234400" y="662184"/>
                  <a:pt x="231290" y="661355"/>
                  <a:pt x="228388" y="661770"/>
                </a:cubicBezTo>
                <a:cubicBezTo>
                  <a:pt x="227766" y="661355"/>
                  <a:pt x="227144" y="660940"/>
                  <a:pt x="226522" y="660526"/>
                </a:cubicBezTo>
                <a:cubicBezTo>
                  <a:pt x="225485" y="659904"/>
                  <a:pt x="223619" y="659904"/>
                  <a:pt x="222790" y="660940"/>
                </a:cubicBezTo>
                <a:cubicBezTo>
                  <a:pt x="221546" y="662599"/>
                  <a:pt x="220509" y="664465"/>
                  <a:pt x="219887" y="666331"/>
                </a:cubicBezTo>
                <a:cubicBezTo>
                  <a:pt x="218850" y="667575"/>
                  <a:pt x="218021" y="669026"/>
                  <a:pt x="217399" y="670478"/>
                </a:cubicBezTo>
                <a:cubicBezTo>
                  <a:pt x="215740" y="674002"/>
                  <a:pt x="215740" y="678564"/>
                  <a:pt x="217814" y="681881"/>
                </a:cubicBezTo>
                <a:cubicBezTo>
                  <a:pt x="216984" y="683954"/>
                  <a:pt x="216777" y="686442"/>
                  <a:pt x="217606" y="688723"/>
                </a:cubicBezTo>
                <a:cubicBezTo>
                  <a:pt x="219265" y="693492"/>
                  <a:pt x="222997" y="696809"/>
                  <a:pt x="227558" y="697638"/>
                </a:cubicBezTo>
                <a:cubicBezTo>
                  <a:pt x="228802" y="699504"/>
                  <a:pt x="230876" y="700956"/>
                  <a:pt x="233364" y="701370"/>
                </a:cubicBezTo>
                <a:cubicBezTo>
                  <a:pt x="233778" y="701370"/>
                  <a:pt x="233986" y="701370"/>
                  <a:pt x="234193" y="701370"/>
                </a:cubicBezTo>
                <a:cubicBezTo>
                  <a:pt x="241242" y="716713"/>
                  <a:pt x="251816" y="730604"/>
                  <a:pt x="264049" y="741800"/>
                </a:cubicBezTo>
                <a:cubicBezTo>
                  <a:pt x="277525" y="754033"/>
                  <a:pt x="293490" y="763778"/>
                  <a:pt x="310699" y="770620"/>
                </a:cubicBezTo>
                <a:cubicBezTo>
                  <a:pt x="327907" y="777462"/>
                  <a:pt x="346152" y="781194"/>
                  <a:pt x="364812" y="782023"/>
                </a:cubicBezTo>
                <a:cubicBezTo>
                  <a:pt x="383472" y="782852"/>
                  <a:pt x="402340" y="780364"/>
                  <a:pt x="420170" y="774559"/>
                </a:cubicBezTo>
                <a:cubicBezTo>
                  <a:pt x="422451" y="774144"/>
                  <a:pt x="424524" y="773108"/>
                  <a:pt x="426805" y="772278"/>
                </a:cubicBezTo>
                <a:lnTo>
                  <a:pt x="433439" y="769790"/>
                </a:lnTo>
                <a:cubicBezTo>
                  <a:pt x="435720" y="768961"/>
                  <a:pt x="437793" y="767924"/>
                  <a:pt x="439867" y="766888"/>
                </a:cubicBezTo>
                <a:lnTo>
                  <a:pt x="446087" y="763778"/>
                </a:lnTo>
                <a:cubicBezTo>
                  <a:pt x="448160" y="762741"/>
                  <a:pt x="450026" y="761497"/>
                  <a:pt x="452099" y="760253"/>
                </a:cubicBezTo>
                <a:lnTo>
                  <a:pt x="458112" y="756521"/>
                </a:lnTo>
                <a:cubicBezTo>
                  <a:pt x="460185" y="755484"/>
                  <a:pt x="462051" y="753826"/>
                  <a:pt x="463917" y="752582"/>
                </a:cubicBezTo>
                <a:lnTo>
                  <a:pt x="469515" y="748435"/>
                </a:lnTo>
                <a:cubicBezTo>
                  <a:pt x="484236" y="737239"/>
                  <a:pt x="496883" y="723555"/>
                  <a:pt x="507042" y="708420"/>
                </a:cubicBezTo>
                <a:cubicBezTo>
                  <a:pt x="517202" y="693284"/>
                  <a:pt x="525080" y="676698"/>
                  <a:pt x="529849" y="659282"/>
                </a:cubicBezTo>
                <a:cubicBezTo>
                  <a:pt x="531093" y="654928"/>
                  <a:pt x="531922" y="650574"/>
                  <a:pt x="532959" y="646220"/>
                </a:cubicBezTo>
                <a:cubicBezTo>
                  <a:pt x="533788" y="641866"/>
                  <a:pt x="534203" y="637304"/>
                  <a:pt x="534825" y="632950"/>
                </a:cubicBezTo>
                <a:cubicBezTo>
                  <a:pt x="535032" y="628389"/>
                  <a:pt x="535240" y="623828"/>
                  <a:pt x="535447" y="619474"/>
                </a:cubicBezTo>
                <a:cubicBezTo>
                  <a:pt x="535447" y="619059"/>
                  <a:pt x="535447" y="618644"/>
                  <a:pt x="535447" y="618230"/>
                </a:cubicBezTo>
                <a:lnTo>
                  <a:pt x="534852" y="604240"/>
                </a:lnTo>
                <a:lnTo>
                  <a:pt x="534617" y="603301"/>
                </a:lnTo>
                <a:cubicBezTo>
                  <a:pt x="534410" y="602886"/>
                  <a:pt x="534203" y="602679"/>
                  <a:pt x="533995" y="602264"/>
                </a:cubicBezTo>
                <a:cubicBezTo>
                  <a:pt x="533373" y="599984"/>
                  <a:pt x="532544" y="597703"/>
                  <a:pt x="531300" y="595630"/>
                </a:cubicBezTo>
                <a:cubicBezTo>
                  <a:pt x="531300" y="595422"/>
                  <a:pt x="531300" y="595008"/>
                  <a:pt x="531300" y="594593"/>
                </a:cubicBezTo>
                <a:lnTo>
                  <a:pt x="532999" y="596491"/>
                </a:lnTo>
                <a:lnTo>
                  <a:pt x="530886" y="593557"/>
                </a:lnTo>
                <a:cubicBezTo>
                  <a:pt x="530471" y="591483"/>
                  <a:pt x="530056" y="589410"/>
                  <a:pt x="528605" y="587751"/>
                </a:cubicBezTo>
                <a:cubicBezTo>
                  <a:pt x="526946" y="585886"/>
                  <a:pt x="524044" y="585056"/>
                  <a:pt x="522178" y="586715"/>
                </a:cubicBezTo>
                <a:cubicBezTo>
                  <a:pt x="521970" y="587130"/>
                  <a:pt x="521970" y="587544"/>
                  <a:pt x="522178" y="587959"/>
                </a:cubicBezTo>
                <a:cubicBezTo>
                  <a:pt x="521556" y="589825"/>
                  <a:pt x="521348" y="591483"/>
                  <a:pt x="521348" y="593350"/>
                </a:cubicBezTo>
                <a:cubicBezTo>
                  <a:pt x="521141" y="593350"/>
                  <a:pt x="521141" y="593557"/>
                  <a:pt x="521141" y="593557"/>
                </a:cubicBezTo>
                <a:cubicBezTo>
                  <a:pt x="520934" y="592313"/>
                  <a:pt x="520312" y="591276"/>
                  <a:pt x="519690" y="590447"/>
                </a:cubicBezTo>
                <a:cubicBezTo>
                  <a:pt x="520104" y="588788"/>
                  <a:pt x="520312" y="587130"/>
                  <a:pt x="520312" y="585263"/>
                </a:cubicBezTo>
                <a:close/>
                <a:moveTo>
                  <a:pt x="219680" y="529905"/>
                </a:moveTo>
                <a:cubicBezTo>
                  <a:pt x="198739" y="532808"/>
                  <a:pt x="184226" y="552297"/>
                  <a:pt x="187128" y="573238"/>
                </a:cubicBezTo>
                <a:cubicBezTo>
                  <a:pt x="190031" y="594386"/>
                  <a:pt x="209520" y="608900"/>
                  <a:pt x="230461" y="605790"/>
                </a:cubicBezTo>
                <a:cubicBezTo>
                  <a:pt x="251401" y="602887"/>
                  <a:pt x="265915" y="583397"/>
                  <a:pt x="263012" y="562457"/>
                </a:cubicBezTo>
                <a:cubicBezTo>
                  <a:pt x="260109" y="541516"/>
                  <a:pt x="240620" y="527003"/>
                  <a:pt x="219680" y="529905"/>
                </a:cubicBezTo>
                <a:close/>
                <a:moveTo>
                  <a:pt x="470759" y="468535"/>
                </a:moveTo>
                <a:cubicBezTo>
                  <a:pt x="449611" y="471437"/>
                  <a:pt x="435305" y="490927"/>
                  <a:pt x="438208" y="511867"/>
                </a:cubicBezTo>
                <a:cubicBezTo>
                  <a:pt x="441111" y="532808"/>
                  <a:pt x="460600" y="547321"/>
                  <a:pt x="481541" y="544419"/>
                </a:cubicBezTo>
                <a:cubicBezTo>
                  <a:pt x="502481" y="541516"/>
                  <a:pt x="516994" y="522027"/>
                  <a:pt x="514092" y="501086"/>
                </a:cubicBezTo>
                <a:cubicBezTo>
                  <a:pt x="511189" y="480145"/>
                  <a:pt x="491700" y="465632"/>
                  <a:pt x="470759" y="468535"/>
                </a:cubicBezTo>
                <a:close/>
                <a:moveTo>
                  <a:pt x="487553" y="790"/>
                </a:moveTo>
                <a:cubicBezTo>
                  <a:pt x="492322" y="-661"/>
                  <a:pt x="497090" y="-39"/>
                  <a:pt x="501237" y="2034"/>
                </a:cubicBezTo>
                <a:cubicBezTo>
                  <a:pt x="505798" y="2449"/>
                  <a:pt x="509738" y="4522"/>
                  <a:pt x="512640" y="7839"/>
                </a:cubicBezTo>
                <a:cubicBezTo>
                  <a:pt x="542082" y="41842"/>
                  <a:pt x="569242" y="78125"/>
                  <a:pt x="593500" y="115860"/>
                </a:cubicBezTo>
                <a:cubicBezTo>
                  <a:pt x="617758" y="153802"/>
                  <a:pt x="639528" y="193196"/>
                  <a:pt x="658602" y="233833"/>
                </a:cubicBezTo>
                <a:cubicBezTo>
                  <a:pt x="677677" y="274263"/>
                  <a:pt x="694264" y="315937"/>
                  <a:pt x="708570" y="358440"/>
                </a:cubicBezTo>
                <a:cubicBezTo>
                  <a:pt x="722668" y="400944"/>
                  <a:pt x="734486" y="444069"/>
                  <a:pt x="744438" y="487609"/>
                </a:cubicBezTo>
                <a:cubicBezTo>
                  <a:pt x="754183" y="531149"/>
                  <a:pt x="762061" y="575311"/>
                  <a:pt x="767659" y="619474"/>
                </a:cubicBezTo>
                <a:cubicBezTo>
                  <a:pt x="773257" y="663636"/>
                  <a:pt x="776989" y="708212"/>
                  <a:pt x="778855" y="752582"/>
                </a:cubicBezTo>
                <a:cubicBezTo>
                  <a:pt x="782380" y="834271"/>
                  <a:pt x="779892" y="915961"/>
                  <a:pt x="773050" y="997235"/>
                </a:cubicBezTo>
                <a:cubicBezTo>
                  <a:pt x="775953" y="1000967"/>
                  <a:pt x="777197" y="1005529"/>
                  <a:pt x="776575" y="1010090"/>
                </a:cubicBezTo>
                <a:cubicBezTo>
                  <a:pt x="778026" y="1010505"/>
                  <a:pt x="779270" y="1010919"/>
                  <a:pt x="780307" y="1011334"/>
                </a:cubicBezTo>
                <a:cubicBezTo>
                  <a:pt x="780514" y="1012163"/>
                  <a:pt x="780514" y="1013200"/>
                  <a:pt x="780307" y="1014444"/>
                </a:cubicBezTo>
                <a:cubicBezTo>
                  <a:pt x="780307" y="1015688"/>
                  <a:pt x="780099" y="1017139"/>
                  <a:pt x="779685" y="1018383"/>
                </a:cubicBezTo>
                <a:cubicBezTo>
                  <a:pt x="779477" y="1020664"/>
                  <a:pt x="778441" y="1022945"/>
                  <a:pt x="776782" y="1024603"/>
                </a:cubicBezTo>
                <a:lnTo>
                  <a:pt x="768281" y="1032482"/>
                </a:lnTo>
                <a:cubicBezTo>
                  <a:pt x="768074" y="1033104"/>
                  <a:pt x="767659" y="1033519"/>
                  <a:pt x="767245" y="1033933"/>
                </a:cubicBezTo>
                <a:cubicBezTo>
                  <a:pt x="766001" y="1036421"/>
                  <a:pt x="763720" y="1038287"/>
                  <a:pt x="761025" y="1038909"/>
                </a:cubicBezTo>
                <a:cubicBezTo>
                  <a:pt x="748377" y="1049691"/>
                  <a:pt x="735108" y="1059850"/>
                  <a:pt x="721217" y="1068766"/>
                </a:cubicBezTo>
                <a:cubicBezTo>
                  <a:pt x="705667" y="1078718"/>
                  <a:pt x="689910" y="1087840"/>
                  <a:pt x="673530" y="1095719"/>
                </a:cubicBezTo>
                <a:cubicBezTo>
                  <a:pt x="671457" y="1096756"/>
                  <a:pt x="669384" y="1097792"/>
                  <a:pt x="667310" y="1098829"/>
                </a:cubicBezTo>
                <a:lnTo>
                  <a:pt x="661091" y="1101732"/>
                </a:lnTo>
                <a:cubicBezTo>
                  <a:pt x="656944" y="1103598"/>
                  <a:pt x="652797" y="1105464"/>
                  <a:pt x="648651" y="1107330"/>
                </a:cubicBezTo>
                <a:cubicBezTo>
                  <a:pt x="640150" y="1110854"/>
                  <a:pt x="631857" y="1114379"/>
                  <a:pt x="623356" y="1117489"/>
                </a:cubicBezTo>
                <a:cubicBezTo>
                  <a:pt x="606562" y="1123916"/>
                  <a:pt x="589353" y="1129722"/>
                  <a:pt x="572145" y="1135112"/>
                </a:cubicBezTo>
                <a:cubicBezTo>
                  <a:pt x="537520" y="1145894"/>
                  <a:pt x="503103" y="1155016"/>
                  <a:pt x="468271" y="1164139"/>
                </a:cubicBezTo>
                <a:cubicBezTo>
                  <a:pt x="450855" y="1168700"/>
                  <a:pt x="433025" y="1172847"/>
                  <a:pt x="414779" y="1175542"/>
                </a:cubicBezTo>
                <a:cubicBezTo>
                  <a:pt x="400059" y="1177823"/>
                  <a:pt x="385131" y="1179067"/>
                  <a:pt x="369996" y="1178652"/>
                </a:cubicBezTo>
                <a:cubicBezTo>
                  <a:pt x="368544" y="1180933"/>
                  <a:pt x="366056" y="1182592"/>
                  <a:pt x="363154" y="1183214"/>
                </a:cubicBezTo>
                <a:cubicBezTo>
                  <a:pt x="360666" y="1183836"/>
                  <a:pt x="358178" y="1183421"/>
                  <a:pt x="356104" y="1182384"/>
                </a:cubicBezTo>
                <a:cubicBezTo>
                  <a:pt x="355068" y="1182799"/>
                  <a:pt x="354031" y="1183006"/>
                  <a:pt x="352994" y="1183214"/>
                </a:cubicBezTo>
                <a:cubicBezTo>
                  <a:pt x="349677" y="1184043"/>
                  <a:pt x="345530" y="1184250"/>
                  <a:pt x="341591" y="1183628"/>
                </a:cubicBezTo>
                <a:cubicBezTo>
                  <a:pt x="337652" y="1183006"/>
                  <a:pt x="334127" y="1181762"/>
                  <a:pt x="331017" y="1180311"/>
                </a:cubicBezTo>
                <a:cubicBezTo>
                  <a:pt x="322724" y="1176164"/>
                  <a:pt x="318992" y="1166834"/>
                  <a:pt x="321687" y="1158334"/>
                </a:cubicBezTo>
                <a:cubicBezTo>
                  <a:pt x="288099" y="1129514"/>
                  <a:pt x="256170" y="1098414"/>
                  <a:pt x="226314" y="1065656"/>
                </a:cubicBezTo>
                <a:cubicBezTo>
                  <a:pt x="217814" y="1056326"/>
                  <a:pt x="209520" y="1046788"/>
                  <a:pt x="201434" y="1037251"/>
                </a:cubicBezTo>
                <a:cubicBezTo>
                  <a:pt x="193141" y="1027713"/>
                  <a:pt x="185470" y="1017761"/>
                  <a:pt x="177591" y="1007809"/>
                </a:cubicBezTo>
                <a:lnTo>
                  <a:pt x="171786" y="1000345"/>
                </a:lnTo>
                <a:lnTo>
                  <a:pt x="166188" y="992674"/>
                </a:lnTo>
                <a:lnTo>
                  <a:pt x="154992" y="977539"/>
                </a:lnTo>
                <a:lnTo>
                  <a:pt x="152089" y="973807"/>
                </a:lnTo>
                <a:lnTo>
                  <a:pt x="149394" y="969867"/>
                </a:lnTo>
                <a:lnTo>
                  <a:pt x="144003" y="961989"/>
                </a:lnTo>
                <a:lnTo>
                  <a:pt x="133222" y="946439"/>
                </a:lnTo>
                <a:cubicBezTo>
                  <a:pt x="105439" y="904350"/>
                  <a:pt x="80974" y="859773"/>
                  <a:pt x="60656" y="813330"/>
                </a:cubicBezTo>
                <a:cubicBezTo>
                  <a:pt x="40337" y="766888"/>
                  <a:pt x="24372" y="718372"/>
                  <a:pt x="13798" y="668404"/>
                </a:cubicBezTo>
                <a:cubicBezTo>
                  <a:pt x="3432" y="618437"/>
                  <a:pt x="-1337" y="567225"/>
                  <a:pt x="322" y="516014"/>
                </a:cubicBezTo>
                <a:cubicBezTo>
                  <a:pt x="529" y="503159"/>
                  <a:pt x="1773" y="490305"/>
                  <a:pt x="2602" y="477657"/>
                </a:cubicBezTo>
                <a:cubicBezTo>
                  <a:pt x="2810" y="474547"/>
                  <a:pt x="3224" y="471230"/>
                  <a:pt x="3639" y="468120"/>
                </a:cubicBezTo>
                <a:lnTo>
                  <a:pt x="4676" y="458583"/>
                </a:lnTo>
                <a:lnTo>
                  <a:pt x="5712" y="449045"/>
                </a:lnTo>
                <a:lnTo>
                  <a:pt x="6334" y="444277"/>
                </a:lnTo>
                <a:lnTo>
                  <a:pt x="7164" y="439508"/>
                </a:lnTo>
                <a:cubicBezTo>
                  <a:pt x="9237" y="426861"/>
                  <a:pt x="10896" y="414213"/>
                  <a:pt x="13591" y="401773"/>
                </a:cubicBezTo>
                <a:cubicBezTo>
                  <a:pt x="14835" y="395553"/>
                  <a:pt x="15872" y="389333"/>
                  <a:pt x="17323" y="383113"/>
                </a:cubicBezTo>
                <a:lnTo>
                  <a:pt x="21677" y="364660"/>
                </a:lnTo>
                <a:cubicBezTo>
                  <a:pt x="22921" y="358440"/>
                  <a:pt x="24580" y="352428"/>
                  <a:pt x="26238" y="346208"/>
                </a:cubicBezTo>
                <a:lnTo>
                  <a:pt x="31214" y="327755"/>
                </a:lnTo>
                <a:lnTo>
                  <a:pt x="36605" y="309510"/>
                </a:lnTo>
                <a:lnTo>
                  <a:pt x="39300" y="300387"/>
                </a:lnTo>
                <a:lnTo>
                  <a:pt x="42203" y="291264"/>
                </a:lnTo>
                <a:lnTo>
                  <a:pt x="48008" y="273226"/>
                </a:lnTo>
                <a:lnTo>
                  <a:pt x="54228" y="255396"/>
                </a:lnTo>
                <a:cubicBezTo>
                  <a:pt x="58168" y="243370"/>
                  <a:pt x="62522" y="231552"/>
                  <a:pt x="66876" y="219734"/>
                </a:cubicBezTo>
                <a:cubicBezTo>
                  <a:pt x="84291" y="172670"/>
                  <a:pt x="103781" y="126434"/>
                  <a:pt x="123270" y="80613"/>
                </a:cubicBezTo>
                <a:cubicBezTo>
                  <a:pt x="123892" y="79162"/>
                  <a:pt x="124721" y="77711"/>
                  <a:pt x="125758" y="76467"/>
                </a:cubicBezTo>
                <a:cubicBezTo>
                  <a:pt x="130319" y="68173"/>
                  <a:pt x="140271" y="64649"/>
                  <a:pt x="149187" y="68381"/>
                </a:cubicBezTo>
                <a:cubicBezTo>
                  <a:pt x="154992" y="70869"/>
                  <a:pt x="158724" y="75845"/>
                  <a:pt x="159968" y="81650"/>
                </a:cubicBezTo>
                <a:lnTo>
                  <a:pt x="159968" y="81857"/>
                </a:lnTo>
                <a:lnTo>
                  <a:pt x="161834" y="91187"/>
                </a:lnTo>
                <a:cubicBezTo>
                  <a:pt x="186714" y="128507"/>
                  <a:pt x="207447" y="168730"/>
                  <a:pt x="223826" y="210612"/>
                </a:cubicBezTo>
                <a:cubicBezTo>
                  <a:pt x="232327" y="231967"/>
                  <a:pt x="239376" y="253944"/>
                  <a:pt x="245389" y="276336"/>
                </a:cubicBezTo>
                <a:cubicBezTo>
                  <a:pt x="249535" y="291472"/>
                  <a:pt x="253060" y="306814"/>
                  <a:pt x="255963" y="322157"/>
                </a:cubicBezTo>
                <a:cubicBezTo>
                  <a:pt x="292661" y="309924"/>
                  <a:pt x="330395" y="300180"/>
                  <a:pt x="368959" y="294374"/>
                </a:cubicBezTo>
                <a:lnTo>
                  <a:pt x="391144" y="243370"/>
                </a:lnTo>
                <a:cubicBezTo>
                  <a:pt x="414365" y="171426"/>
                  <a:pt x="444428" y="101761"/>
                  <a:pt x="480297" y="35207"/>
                </a:cubicBezTo>
                <a:lnTo>
                  <a:pt x="476357" y="23182"/>
                </a:lnTo>
                <a:lnTo>
                  <a:pt x="476357" y="22975"/>
                </a:lnTo>
                <a:cubicBezTo>
                  <a:pt x="473455" y="13852"/>
                  <a:pt x="478431" y="3900"/>
                  <a:pt x="487553" y="790"/>
                </a:cubicBezTo>
                <a:close/>
              </a:path>
            </a:pathLst>
          </a:custGeom>
          <a:solidFill>
            <a:srgbClr val="0070C0"/>
          </a:solidFill>
          <a:ln w="2052" cap="flat">
            <a:noFill/>
            <a:prstDash val="solid"/>
            <a:miter/>
          </a:ln>
        </p:spPr>
        <p:txBody>
          <a:bodyPr rtlCol="0" anchor="ctr"/>
          <a:lstStyle/>
          <a:p>
            <a:endParaRPr lang="ja-JP" altLang="en-US"/>
          </a:p>
        </p:txBody>
      </p:sp>
      <p:pic>
        <p:nvPicPr>
          <p:cNvPr id="39" name="図 38" descr="アイコン&#10;&#10;自動的に生成された説明">
            <a:extLst>
              <a:ext uri="{FF2B5EF4-FFF2-40B4-BE49-F238E27FC236}">
                <a16:creationId xmlns:a16="http://schemas.microsoft.com/office/drawing/2014/main" id="{A11765D4-BA39-4A6E-B190-C11E23B3F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54073" y="1174802"/>
            <a:ext cx="484387" cy="720000"/>
          </a:xfrm>
          <a:prstGeom prst="rect">
            <a:avLst/>
          </a:prstGeom>
        </p:spPr>
      </p:pic>
    </p:spTree>
    <p:extLst>
      <p:ext uri="{BB962C8B-B14F-4D97-AF65-F5344CB8AC3E}">
        <p14:creationId xmlns:p14="http://schemas.microsoft.com/office/powerpoint/2010/main" val="7386063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Design Thinki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D Digi Kyokasho NK-R">
      <a:majorFont>
        <a:latin typeface="UD Digi Kyokasho NK-R"/>
        <a:ea typeface="UD Digi Kyokasho NK-R"/>
        <a:cs typeface=""/>
      </a:majorFont>
      <a:minorFont>
        <a:latin typeface="UD Digi Kyokasho NK-R"/>
        <a:ea typeface="UD Digi Kyokasho NK-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9525">
          <a:solidFill>
            <a:schemeClr val="bg1">
              <a:lumMod val="75000"/>
            </a:schemeClr>
          </a:solidFill>
        </a:ln>
        <a:effectLst>
          <a:outerShdw blurRad="127000" dist="127000" dir="5400000" algn="t" rotWithShape="0">
            <a:prstClr val="black">
              <a:alpha val="10000"/>
            </a:prstClr>
          </a:outerShdw>
        </a:effectLst>
      </a:spPr>
      <a:bodyPr wrap="square" lIns="180000" tIns="180000" rIns="180000" bIns="0" rtlCol="0" anchor="ctr"/>
      <a:lstStyle>
        <a:defPPr algn="l" defTabSz="914400">
          <a:lnSpc>
            <a:spcPct val="120000"/>
          </a:lnSpc>
          <a:defRPr sz="12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defRPr>
        </a:defPPr>
      </a:lstStyle>
      <a:style>
        <a:lnRef idx="2">
          <a:schemeClr val="accent1">
            <a:shade val="50000"/>
          </a:schemeClr>
        </a:lnRef>
        <a:fillRef idx="1">
          <a:schemeClr val="accent1"/>
        </a:fillRef>
        <a:effectRef idx="0">
          <a:schemeClr val="accent1"/>
        </a:effectRef>
        <a:fontRef idx="minor">
          <a:schemeClr val="lt1"/>
        </a:fontRef>
      </a:style>
    </a:spDef>
    <a:txDef>
      <a:spPr bwMode="gray"/>
      <a:bodyPr vert="horz" wrap="none" lIns="0" tIns="0" rIns="0" bIns="0"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805</Words>
  <Application>Microsoft Office PowerPoint</Application>
  <PresentationFormat>ワイド画面</PresentationFormat>
  <Paragraphs>126</Paragraphs>
  <Slides>9</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UD デジタル 教科書体 NK-B</vt:lpstr>
      <vt:lpstr>UD デジタル 教科書体 NK-R</vt:lpstr>
      <vt:lpstr>UD デジタル 教科書体 NK-R</vt:lpstr>
      <vt:lpstr>游ゴシック</vt:lpstr>
      <vt:lpstr>Arial</vt:lpstr>
      <vt:lpstr>Design Thinking</vt:lpstr>
      <vt:lpstr>PowerPoint プレゼンテーション</vt:lpstr>
      <vt:lpstr>Table of Contents</vt:lpstr>
      <vt:lpstr>yiine とは</vt:lpstr>
      <vt:lpstr>yiine とは</vt:lpstr>
      <vt:lpstr>KUDOS とは</vt:lpstr>
      <vt:lpstr>効果やメリット</vt:lpstr>
      <vt:lpstr>demo</vt:lpstr>
      <vt:lpstr>主な機能</vt:lpstr>
      <vt:lpstr>システム・イメージ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2023-11-22T06:12:17Z</dcterms:created>
  <dcterms:modified xsi:type="dcterms:W3CDTF">2023-11-22T06:12:32Z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8e20e6-048a-4bad-a26b-318dd1cd4d47_Enabled">
    <vt:lpwstr>true</vt:lpwstr>
  </property>
  <property fmtid="{D5CDD505-2E9C-101B-9397-08002B2CF9AE}" pid="3" name="MSIP_Label_1f8e20e6-048a-4bad-a26b-318dd1cd4d47_SetDate">
    <vt:lpwstr>2023-11-22T06:12:31Z</vt:lpwstr>
  </property>
  <property fmtid="{D5CDD505-2E9C-101B-9397-08002B2CF9AE}" pid="4" name="MSIP_Label_1f8e20e6-048a-4bad-a26b-318dd1cd4d47_Method">
    <vt:lpwstr>Privileged</vt:lpwstr>
  </property>
  <property fmtid="{D5CDD505-2E9C-101B-9397-08002B2CF9AE}" pid="5" name="MSIP_Label_1f8e20e6-048a-4bad-a26b-318dd1cd4d47_Name">
    <vt:lpwstr>1f8e20e6-048a-4bad-a26b-318dd1cd4d47</vt:lpwstr>
  </property>
  <property fmtid="{D5CDD505-2E9C-101B-9397-08002B2CF9AE}" pid="6" name="MSIP_Label_1f8e20e6-048a-4bad-a26b-318dd1cd4d47_SiteId">
    <vt:lpwstr>66c65d8a-9158-4521-a2d8-664963db48e4</vt:lpwstr>
  </property>
  <property fmtid="{D5CDD505-2E9C-101B-9397-08002B2CF9AE}" pid="7" name="MSIP_Label_1f8e20e6-048a-4bad-a26b-318dd1cd4d47_ActionId">
    <vt:lpwstr>d10ee0da-201f-47c2-a007-86b0cd6e94ff</vt:lpwstr>
  </property>
  <property fmtid="{D5CDD505-2E9C-101B-9397-08002B2CF9AE}" pid="8" name="MSIP_Label_1f8e20e6-048a-4bad-a26b-318dd1cd4d47_ContentBits">
    <vt:lpwstr>0</vt:lpwstr>
  </property>
</Properties>
</file>