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79" r:id="rId3"/>
    <p:sldId id="280" r:id="rId4"/>
    <p:sldId id="281" r:id="rId5"/>
    <p:sldId id="283" r:id="rId6"/>
    <p:sldId id="284" r:id="rId7"/>
    <p:sldId id="282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0" d="100"/>
          <a:sy n="80" d="100"/>
        </p:scale>
        <p:origin x="58" y="19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acktPublishing/Full-Stack-React-Projects-Second-Edition.gi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1371" y="186431"/>
            <a:ext cx="5477537" cy="3023113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FULLSTACK PROGRRAMING</a:t>
            </a:r>
            <a:br>
              <a:rPr lang="en-US" sz="3200" dirty="0"/>
            </a:b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MERN SOCIAL MEDIA</a:t>
            </a:r>
            <a:br>
              <a:rPr lang="en-US" sz="32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CHAP 1-5 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080551"/>
            <a:ext cx="3493008" cy="1282221"/>
          </a:xfrm>
        </p:spPr>
        <p:txBody>
          <a:bodyPr/>
          <a:lstStyle/>
          <a:p>
            <a:r>
              <a:rPr lang="en-US" dirty="0" err="1"/>
              <a:t>Febrio</a:t>
            </a:r>
            <a:r>
              <a:rPr lang="en-US" dirty="0"/>
              <a:t> </a:t>
            </a:r>
            <a:r>
              <a:rPr lang="en-US" dirty="0" err="1"/>
              <a:t>Yerico</a:t>
            </a:r>
            <a:r>
              <a:rPr lang="en-US" dirty="0"/>
              <a:t> </a:t>
            </a:r>
            <a:r>
              <a:rPr lang="en-US" dirty="0" err="1"/>
              <a:t>Sitompul</a:t>
            </a:r>
            <a:endParaRPr lang="en-US" dirty="0"/>
          </a:p>
          <a:p>
            <a:r>
              <a:rPr lang="en-US" dirty="0"/>
              <a:t>(211510024)​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301841"/>
            <a:ext cx="6820418" cy="2368207"/>
          </a:xfrm>
        </p:spPr>
        <p:txBody>
          <a:bodyPr/>
          <a:lstStyle/>
          <a:p>
            <a:r>
              <a:rPr lang="en" dirty="0"/>
              <a:t>Apa itu mern social media?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0" y="1722268"/>
            <a:ext cx="6926950" cy="417053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MERN Social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aplikasi</a:t>
            </a:r>
            <a:r>
              <a:rPr lang="en-US" sz="2400" dirty="0">
                <a:solidFill>
                  <a:schemeClr val="tx1"/>
                </a:solidFill>
              </a:rPr>
              <a:t> media </a:t>
            </a:r>
            <a:r>
              <a:rPr lang="en-US" sz="2400" dirty="0" err="1">
                <a:solidFill>
                  <a:schemeClr val="tx1"/>
                </a:solidFill>
              </a:rPr>
              <a:t>sosial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fitur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dasar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terinspirasi</a:t>
            </a:r>
            <a:r>
              <a:rPr lang="en-US" sz="2400" dirty="0">
                <a:solidFill>
                  <a:schemeClr val="tx1"/>
                </a:solidFill>
              </a:rPr>
              <a:t> oleh platform media </a:t>
            </a:r>
            <a:r>
              <a:rPr lang="en-US" sz="2400" dirty="0" err="1">
                <a:solidFill>
                  <a:schemeClr val="tx1"/>
                </a:solidFill>
              </a:rPr>
              <a:t>sosial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sudah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seperti</a:t>
            </a:r>
            <a:r>
              <a:rPr lang="en-US" sz="2400" dirty="0">
                <a:solidFill>
                  <a:schemeClr val="tx1"/>
                </a:solidFill>
              </a:rPr>
              <a:t> Facebook dan Twitter. </a:t>
            </a:r>
            <a:r>
              <a:rPr lang="en-US" sz="2400" dirty="0" err="1">
                <a:solidFill>
                  <a:schemeClr val="tx1"/>
                </a:solidFill>
              </a:rPr>
              <a:t>Tujuan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utama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aplikasi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mendemonstrasikan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menggunakan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teknologi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tumpukan</a:t>
            </a:r>
            <a:r>
              <a:rPr lang="en-US" sz="2400" dirty="0">
                <a:solidFill>
                  <a:schemeClr val="tx1"/>
                </a:solidFill>
              </a:rPr>
              <a:t> MERN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mengimplementasikan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fitur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memungkinkan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pengguna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terhubung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mengikuti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sama</a:t>
            </a:r>
            <a:r>
              <a:rPr lang="en-US" sz="2400" dirty="0">
                <a:solidFill>
                  <a:schemeClr val="tx1"/>
                </a:solidFill>
              </a:rPr>
              <a:t> lain, dan </a:t>
            </a:r>
            <a:r>
              <a:rPr lang="en-US" sz="2400" dirty="0" err="1">
                <a:solidFill>
                  <a:schemeClr val="tx1"/>
                </a:solidFill>
              </a:rPr>
              <a:t>berinteraksi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melalui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konten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dibagikan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117" y="731520"/>
            <a:ext cx="6862971" cy="2127090"/>
          </a:xfrm>
        </p:spPr>
        <p:txBody>
          <a:bodyPr/>
          <a:lstStyle/>
          <a:p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MERN Social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penerapan</a:t>
            </a:r>
            <a:r>
              <a:rPr lang="en-US" sz="2000" dirty="0"/>
              <a:t> </a:t>
            </a:r>
            <a:r>
              <a:rPr lang="en-US" sz="2000" dirty="0" err="1"/>
              <a:t>fitur-fitur</a:t>
            </a:r>
            <a:r>
              <a:rPr lang="en-US" sz="2000" dirty="0"/>
              <a:t> </a:t>
            </a:r>
            <a:r>
              <a:rPr lang="en-US" sz="2000" dirty="0" err="1"/>
              <a:t>bernuansa</a:t>
            </a:r>
            <a:r>
              <a:rPr lang="en-US" sz="2000" dirty="0"/>
              <a:t> media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006353"/>
            <a:ext cx="6766560" cy="3916927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n-NO" sz="2200" dirty="0">
                <a:solidFill>
                  <a:schemeClr val="tx1"/>
                </a:solidFill>
              </a:rPr>
              <a:t>Profil pengguna dengan deskripsi dan foto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2200" dirty="0">
                <a:solidFill>
                  <a:schemeClr val="tx1"/>
                </a:solidFill>
              </a:rPr>
              <a:t>Pengguna mengikuti satu sama lain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Siapa</a:t>
            </a:r>
            <a:r>
              <a:rPr lang="en-US" sz="2200" dirty="0">
                <a:solidFill>
                  <a:schemeClr val="tx1"/>
                </a:solidFill>
              </a:rPr>
              <a:t> yang </a:t>
            </a:r>
            <a:r>
              <a:rPr lang="en-US" sz="2200" dirty="0" err="1">
                <a:solidFill>
                  <a:schemeClr val="tx1"/>
                </a:solidFill>
              </a:rPr>
              <a:t>mengikuti</a:t>
            </a:r>
            <a:r>
              <a:rPr lang="en-US" sz="2200" dirty="0">
                <a:solidFill>
                  <a:schemeClr val="tx1"/>
                </a:solidFill>
              </a:rPr>
              <a:t> saran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Mengirim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pesan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foto</a:t>
            </a:r>
            <a:endParaRPr lang="en-US" sz="22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Newsfeed </a:t>
            </a:r>
            <a:r>
              <a:rPr lang="en-US" sz="2200" dirty="0" err="1">
                <a:solidFill>
                  <a:schemeClr val="tx1"/>
                </a:solidFill>
              </a:rPr>
              <a:t>dengan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postingan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dari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pengguna</a:t>
            </a:r>
            <a:r>
              <a:rPr lang="en-US" sz="2200" dirty="0">
                <a:solidFill>
                  <a:schemeClr val="tx1"/>
                </a:solidFill>
              </a:rPr>
              <a:t> yang </a:t>
            </a:r>
            <a:r>
              <a:rPr lang="en-US" sz="2200" dirty="0" err="1">
                <a:solidFill>
                  <a:schemeClr val="tx1"/>
                </a:solidFill>
              </a:rPr>
              <a:t>diikuti</a:t>
            </a:r>
            <a:endParaRPr lang="en-US" sz="22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Newsfeed </a:t>
            </a:r>
            <a:r>
              <a:rPr lang="en-US" sz="2200" dirty="0" err="1">
                <a:solidFill>
                  <a:schemeClr val="tx1"/>
                </a:solidFill>
              </a:rPr>
              <a:t>dengan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postingan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dari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pengguna</a:t>
            </a:r>
            <a:r>
              <a:rPr lang="en-US" sz="2200" dirty="0">
                <a:solidFill>
                  <a:schemeClr val="tx1"/>
                </a:solidFill>
              </a:rPr>
              <a:t> yang </a:t>
            </a:r>
            <a:r>
              <a:rPr lang="en-US" sz="2200" dirty="0" err="1">
                <a:solidFill>
                  <a:schemeClr val="tx1"/>
                </a:solidFill>
              </a:rPr>
              <a:t>diikuti</a:t>
            </a:r>
            <a:endParaRPr lang="en-US" sz="22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Daftar posting oleh </a:t>
            </a:r>
            <a:r>
              <a:rPr lang="en-US" sz="2200" dirty="0" err="1">
                <a:solidFill>
                  <a:schemeClr val="tx1"/>
                </a:solidFill>
              </a:rPr>
              <a:t>pengguna</a:t>
            </a:r>
            <a:endParaRPr lang="en-US" sz="22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Menyukai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kiriman</a:t>
            </a:r>
            <a:endParaRPr lang="en-US" sz="22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Mengomentari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postingan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037" y="674703"/>
            <a:ext cx="6400800" cy="3497802"/>
          </a:xfrm>
        </p:spPr>
        <p:txBody>
          <a:bodyPr/>
          <a:lstStyle/>
          <a:p>
            <a:pPr algn="l"/>
            <a:r>
              <a:rPr lang="en-GB" sz="2000" dirty="0">
                <a:solidFill>
                  <a:schemeClr val="tx1"/>
                </a:solidFill>
              </a:rPr>
              <a:t>Kode </a:t>
            </a:r>
            <a:r>
              <a:rPr lang="en-GB" sz="2000" dirty="0" err="1">
                <a:solidFill>
                  <a:schemeClr val="tx1"/>
                </a:solidFill>
              </a:rPr>
              <a:t>untuk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aplikasi</a:t>
            </a:r>
            <a:r>
              <a:rPr lang="en-GB" sz="2000" dirty="0">
                <a:solidFill>
                  <a:schemeClr val="tx1"/>
                </a:solidFill>
              </a:rPr>
              <a:t> Sosial MERN </a:t>
            </a:r>
            <a:r>
              <a:rPr lang="en-GB" sz="2000" dirty="0" err="1">
                <a:solidFill>
                  <a:schemeClr val="tx1"/>
                </a:solidFill>
              </a:rPr>
              <a:t>lengkap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tersedia</a:t>
            </a:r>
            <a:r>
              <a:rPr lang="en-GB" sz="2000" dirty="0">
                <a:solidFill>
                  <a:schemeClr val="tx1"/>
                </a:solidFill>
              </a:rPr>
              <a:t> di GitHub di </a:t>
            </a:r>
            <a:r>
              <a:rPr lang="en-GB" sz="2000" dirty="0">
                <a:solidFill>
                  <a:schemeClr val="accent4">
                    <a:lumMod val="50000"/>
                  </a:schemeClr>
                </a:solidFill>
                <a:hlinkClick r:id="rId2"/>
              </a:rPr>
              <a:t>https://github.com/PacktPublishing/Full-Stack-React-Projects-Second-Edition.git</a:t>
            </a:r>
            <a:br>
              <a:rPr lang="en-GB" sz="2000" dirty="0">
                <a:solidFill>
                  <a:schemeClr val="accent4">
                    <a:lumMod val="50000"/>
                  </a:schemeClr>
                </a:solidFill>
              </a:rPr>
            </a:br>
            <a:endParaRPr lang="en-US" sz="2000" b="1" dirty="0">
              <a:solidFill>
                <a:schemeClr val="accent4">
                  <a:lumMod val="50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A0178-B0E5-7A76-28E3-8646D8D6E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51" y="2325950"/>
            <a:ext cx="6632012" cy="323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Menu sign in profile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2548064-21C6-B65D-A362-0211064D95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795" y="2103438"/>
            <a:ext cx="9808759" cy="4433887"/>
          </a:xfr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Tampilan</a:t>
            </a: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 profile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97EA0A-4116-FC00-BCB5-6941430FD6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24100" y="2352675"/>
            <a:ext cx="7391400" cy="3306763"/>
          </a:xfr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588" y="800100"/>
            <a:ext cx="7013448" cy="3223260"/>
          </a:xfrm>
        </p:spPr>
        <p:txBody>
          <a:bodyPr/>
          <a:lstStyle/>
          <a:p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postingan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menambahkan</a:t>
            </a:r>
            <a:r>
              <a:rPr lang="en-US" sz="2400" dirty="0"/>
              <a:t> like dan </a:t>
            </a:r>
            <a:r>
              <a:rPr lang="en-US" sz="2400" dirty="0" err="1"/>
              <a:t>komentar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19DD12-BD90-1FBD-1C5B-2E7A95E6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634293"/>
            <a:ext cx="5089537" cy="24576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6514AF-AE4B-5AE3-E464-6358B77F2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302" y="4299683"/>
            <a:ext cx="4473328" cy="18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{051F7BE3-7241-49C4-9FA7-B3D47805CF97}tf78438558_win32</Template>
  <TotalTime>31</TotalTime>
  <Words>176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Sabon Next LT</vt:lpstr>
      <vt:lpstr>Office Theme</vt:lpstr>
      <vt:lpstr>FULLSTACK PROGRRAMING MERN SOCIAL MEDIA CHAP 1-5   </vt:lpstr>
      <vt:lpstr>Apa itu mern social media?</vt:lpstr>
      <vt:lpstr>Saat membangun MERN Social akan ada penerapan fitur-fitur bernuansa media sosial berikut</vt:lpstr>
      <vt:lpstr>Kode untuk aplikasi Sosial MERN lengkap tersedia di GitHub di https://github.com/PacktPublishing/Full-Stack-React-Projects-Second-Edition.git </vt:lpstr>
      <vt:lpstr>Menu sign in profile </vt:lpstr>
      <vt:lpstr>Tampilan profile</vt:lpstr>
      <vt:lpstr>Pengguna dapat membuat postingan serta menambahkan like dan komentar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PROGRRAMING MERN SOCIAL MEDIA CHAP 1-5   </dc:title>
  <dc:subject/>
  <dc:creator>AFTERSHOCK</dc:creator>
  <cp:lastModifiedBy>AFTERSHOCK</cp:lastModifiedBy>
  <cp:revision>1</cp:revision>
  <dcterms:created xsi:type="dcterms:W3CDTF">2023-07-12T13:30:01Z</dcterms:created>
  <dcterms:modified xsi:type="dcterms:W3CDTF">2023-07-12T14:02:00Z</dcterms:modified>
</cp:coreProperties>
</file>