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/>
  </p:normalViewPr>
  <p:slideViewPr>
    <p:cSldViewPr snapToGrid="0" snapToObjects="1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30765-DBCA-F44C-817D-951250CEFF44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5F9AA-D0FE-9A4C-AED4-4DB82BF1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D93F-B692-6B4F-9045-785CE44A96FD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1106-15A3-074E-BB83-2BF82AE7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3" y="508952"/>
            <a:ext cx="8622896" cy="200242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412901" y="634179"/>
            <a:ext cx="7122018" cy="84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1803" y="3336895"/>
            <a:ext cx="9446839" cy="14465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40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Niigata University</a:t>
            </a:r>
          </a:p>
          <a:p>
            <a:r>
              <a:rPr kumimoji="1" lang="en-US" altLang="ja-JP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Institute of Community-based Medicine</a:t>
            </a:r>
            <a:endParaRPr kumimoji="1" lang="ja-JP" altLang="en-US" sz="44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5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ＤＨＰ平成ゴシックW5</vt:lpstr>
      <vt:lpstr>Yu Gothic</vt:lpstr>
      <vt:lpstr>メイリオ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堀内亮佑</dc:creator>
  <cp:lastModifiedBy>堀内亮佑</cp:lastModifiedBy>
  <cp:revision>1</cp:revision>
  <dcterms:created xsi:type="dcterms:W3CDTF">2017-05-20T18:10:07Z</dcterms:created>
  <dcterms:modified xsi:type="dcterms:W3CDTF">2017-05-20T18:12:12Z</dcterms:modified>
</cp:coreProperties>
</file>