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AA12-58E7-4340-B3D7-41F5A0B8AF3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E1343-F93F-E046-A160-6A2ED378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EC41-A8E2-AE44-806E-86A5C793BE87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D4F1-D1D0-3040-A693-289760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990" y="80633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3455" y="2086377"/>
            <a:ext cx="3728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Uonuma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</a:t>
            </a:r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Kikan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pic>
        <p:nvPicPr>
          <p:cNvPr id="1032" name="Picture 8" descr="http://pds.exblog.jp/pds/1/201008/06/87/d0070987_154346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0"/>
          <a:stretch/>
        </p:blipFill>
        <p:spPr bwMode="auto">
          <a:xfrm>
            <a:off x="5796520" y="4173203"/>
            <a:ext cx="3048000" cy="17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182888" y="1576270"/>
            <a:ext cx="30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Koide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96520" y="5642104"/>
            <a:ext cx="30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Yukiguni</a:t>
            </a:r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Yamato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801924" y="5436113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40 beds</a:t>
            </a:r>
            <a:endParaRPr kumimoji="1" lang="ja-JP" altLang="en-US" sz="2000" b="1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25003" y="216866"/>
            <a:ext cx="2266681" cy="897161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Now</a:t>
            </a:r>
            <a:endParaRPr kumimoji="1" lang="ja-JP" altLang="en-US" sz="40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4" y="2457183"/>
            <a:ext cx="3728435" cy="2330272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3709023" y="1934538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trike="sngStrike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454</a:t>
            </a:r>
            <a:r>
              <a:rPr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kumimoji="1"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beds</a:t>
            </a:r>
            <a:endParaRPr kumimoji="1" lang="ja-JP" altLang="en-US" sz="2400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pic>
        <p:nvPicPr>
          <p:cNvPr id="22" name="Picture 4" descr="http://www.muikamachi-hp.muika.niigata.jp/ikou_siminhp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27724" r="20740" b="16221"/>
          <a:stretch/>
        </p:blipFill>
        <p:spPr bwMode="auto">
          <a:xfrm>
            <a:off x="8333659" y="2189644"/>
            <a:ext cx="3415806" cy="14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8326706" y="3650333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Minamiuonuma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City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0438871" y="3984960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140 beds</a:t>
            </a:r>
            <a:endParaRPr kumimoji="1" lang="ja-JP" altLang="en-US" b="1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pic>
        <p:nvPicPr>
          <p:cNvPr id="23" name="Picture 2" descr="魚沼市医療公社のイメージ写真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3" t="27139" r="19820" b="10782"/>
          <a:stretch/>
        </p:blipFill>
        <p:spPr bwMode="auto">
          <a:xfrm>
            <a:off x="6182886" y="81631"/>
            <a:ext cx="3048002" cy="15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8844520" y="1481068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134 </a:t>
            </a:r>
            <a:r>
              <a:rPr kumimoji="1" lang="en-US" altLang="ja-JP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beds</a:t>
            </a:r>
            <a:endParaRPr kumimoji="1" lang="ja-JP" altLang="en-US" b="1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8" name="左右矢印 7"/>
          <p:cNvSpPr/>
          <p:nvPr/>
        </p:nvSpPr>
        <p:spPr>
          <a:xfrm>
            <a:off x="4417454" y="3276174"/>
            <a:ext cx="3773509" cy="507486"/>
          </a:xfrm>
          <a:prstGeom prst="leftRightArrow">
            <a:avLst>
              <a:gd name="adj1" fmla="val 50000"/>
              <a:gd name="adj2" fmla="val 10763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右矢印 24"/>
          <p:cNvSpPr/>
          <p:nvPr/>
        </p:nvSpPr>
        <p:spPr>
          <a:xfrm rot="20273220">
            <a:off x="4425378" y="2470232"/>
            <a:ext cx="2381628" cy="507486"/>
          </a:xfrm>
          <a:prstGeom prst="leftRightArrow">
            <a:avLst>
              <a:gd name="adj1" fmla="val 50000"/>
              <a:gd name="adj2" fmla="val 10763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右矢印 25"/>
          <p:cNvSpPr/>
          <p:nvPr/>
        </p:nvSpPr>
        <p:spPr>
          <a:xfrm rot="835342">
            <a:off x="4418762" y="4103213"/>
            <a:ext cx="2381628" cy="507486"/>
          </a:xfrm>
          <a:prstGeom prst="leftRightArrow">
            <a:avLst>
              <a:gd name="adj1" fmla="val 50000"/>
              <a:gd name="adj2" fmla="val 10763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067858" y="2809883"/>
            <a:ext cx="44726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000" b="1" cap="none" spc="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Division of function,</a:t>
            </a:r>
          </a:p>
          <a:p>
            <a:r>
              <a:rPr lang="en-US" altLang="ja-JP" sz="4000" b="1" cap="none" spc="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Cooperation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787099" y="5099560"/>
            <a:ext cx="363035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1600" dirty="0" smtClean="0"/>
              <a:t>Patients for advanced medicine, critical emergency medical care</a:t>
            </a:r>
            <a:endParaRPr lang="ja-JP" altLang="ja-JP" sz="1600" dirty="0" smtClean="0"/>
          </a:p>
          <a:p>
            <a:endParaRPr lang="ja-JP" altLang="en-US" sz="3200" b="1" cap="none" spc="0" dirty="0">
              <a:ln w="2857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289661" y="6087745"/>
            <a:ext cx="6828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400" dirty="0" smtClean="0"/>
              <a:t>Looks like </a:t>
            </a:r>
            <a:r>
              <a:rPr lang="en-US" altLang="ja-JP" sz="2400" dirty="0"/>
              <a:t>n</a:t>
            </a:r>
            <a:r>
              <a:rPr lang="en-US" altLang="ja-JP" sz="2400" dirty="0" smtClean="0"/>
              <a:t>ormal </a:t>
            </a:r>
            <a:r>
              <a:rPr lang="en-US" altLang="ja-JP" sz="2400" dirty="0"/>
              <a:t>medicine, p</a:t>
            </a:r>
            <a:r>
              <a:rPr lang="en-US" altLang="ja-JP" sz="2400" dirty="0" smtClean="0"/>
              <a:t>rimary </a:t>
            </a:r>
            <a:r>
              <a:rPr lang="en-US" altLang="ja-JP" sz="2400" dirty="0"/>
              <a:t>and </a:t>
            </a:r>
            <a:r>
              <a:rPr lang="en-US" altLang="ja-JP" sz="2400" dirty="0" smtClean="0"/>
              <a:t>secondary emergency have been shared in the </a:t>
            </a:r>
            <a:r>
              <a:rPr lang="en-US" altLang="ja-JP" sz="2400" dirty="0" smtClean="0"/>
              <a:t>region</a:t>
            </a:r>
            <a:r>
              <a:rPr lang="mr-IN" altLang="ja-JP" sz="2400" dirty="0" smtClean="0"/>
              <a:t>…</a:t>
            </a:r>
            <a:endParaRPr lang="ja-JP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09023" y="1238432"/>
            <a:ext cx="172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308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036" y="3814904"/>
            <a:ext cx="84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9684" y="2102490"/>
            <a:ext cx="84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009" y="2866770"/>
            <a:ext cx="84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31" name="正方形/長方形 28"/>
          <p:cNvSpPr/>
          <p:nvPr/>
        </p:nvSpPr>
        <p:spPr>
          <a:xfrm>
            <a:off x="2834775" y="257004"/>
            <a:ext cx="27967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400" dirty="0" smtClean="0"/>
              <a:t>Shortage of nurses in </a:t>
            </a:r>
            <a:r>
              <a:rPr lang="en-US" altLang="ja-JP" sz="2400" smtClean="0"/>
              <a:t>the </a:t>
            </a:r>
            <a:r>
              <a:rPr lang="en-US" altLang="ja-JP" sz="2400" smtClean="0"/>
              <a:t>region</a:t>
            </a:r>
            <a:endParaRPr lang="ja-JP" altLang="en-US" sz="2400" dirty="0"/>
          </a:p>
        </p:txBody>
      </p:sp>
      <p:sp>
        <p:nvSpPr>
          <p:cNvPr id="32" name="正方形/長方形 28"/>
          <p:cNvSpPr/>
          <p:nvPr/>
        </p:nvSpPr>
        <p:spPr>
          <a:xfrm>
            <a:off x="9318553" y="304141"/>
            <a:ext cx="27967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400" dirty="0" smtClean="0"/>
              <a:t>Can’t let inpatients go home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ＤＦ特太ゴシック体</vt:lpstr>
      <vt:lpstr>ＤＨＰ特太ゴシック体</vt:lpstr>
      <vt:lpstr>HGPｺﾞｼｯｸM</vt:lpstr>
      <vt:lpstr>Mangal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堀内亮佑</dc:creator>
  <cp:lastModifiedBy>堀内亮佑</cp:lastModifiedBy>
  <cp:revision>4</cp:revision>
  <cp:lastPrinted>2017-05-22T10:32:31Z</cp:lastPrinted>
  <dcterms:created xsi:type="dcterms:W3CDTF">2017-05-20T18:43:56Z</dcterms:created>
  <dcterms:modified xsi:type="dcterms:W3CDTF">2017-05-22T10:32:34Z</dcterms:modified>
</cp:coreProperties>
</file>