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23E5-3A8B-3947-92CC-31BB932B9B3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0462-C7CC-D54F-8709-89E2D953A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43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6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6B00-56FB-C94F-8DA9-D974F096F44F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214C-18D7-3E46-AF6D-E567DA18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97ABBC"/>
              </a:buClr>
              <a:buSzPct val="25000"/>
            </a:pPr>
            <a:r>
              <a:rPr lang="en-US" sz="3600" b="1" dirty="0" smtClean="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Looks like this</a:t>
            </a:r>
            <a:endParaRPr lang="en" sz="3600" b="1" dirty="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8659" y="3794384"/>
            <a:ext cx="378381" cy="7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0780" y="3124028"/>
            <a:ext cx="378381" cy="67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9160" y="2179691"/>
            <a:ext cx="497395" cy="67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2301" y="4915576"/>
            <a:ext cx="431898" cy="7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75342" y="2242484"/>
            <a:ext cx="870728" cy="85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75341" y="3476551"/>
            <a:ext cx="870728" cy="8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75341" y="4621019"/>
            <a:ext cx="870728" cy="85258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 rot="395832">
            <a:off x="3655223" y="2486397"/>
            <a:ext cx="1248163" cy="209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 rot="395265">
            <a:off x="7385393" y="2617203"/>
            <a:ext cx="1809547" cy="209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 rot="-2211954">
            <a:off x="3342370" y="3534594"/>
            <a:ext cx="1719660" cy="2106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 rot="-3008925">
            <a:off x="2954214" y="4184817"/>
            <a:ext cx="2408720" cy="2119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 rot="-1079562">
            <a:off x="3097383" y="3043962"/>
            <a:ext cx="1819059" cy="2096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9183" y="3926904"/>
            <a:ext cx="378381" cy="7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1304" y="3256548"/>
            <a:ext cx="378381" cy="67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29684" y="2312209"/>
            <a:ext cx="497395" cy="67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2824" y="4982348"/>
            <a:ext cx="431899" cy="7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 rot="-264124">
            <a:off x="7267687" y="4001998"/>
            <a:ext cx="1958176" cy="208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 rot="395698">
            <a:off x="7080052" y="3598452"/>
            <a:ext cx="2168046" cy="209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 rot="-404592">
            <a:off x="7273811" y="5101948"/>
            <a:ext cx="1926426" cy="20905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269725" y="1694100"/>
            <a:ext cx="1034400" cy="3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DB7C4"/>
              </a:buClr>
              <a:buSzPct val="25000"/>
            </a:pPr>
            <a:r>
              <a:rPr lang="en-US" b="1" u="sng" dirty="0" smtClean="0">
                <a:solidFill>
                  <a:srgbClr val="A61C00"/>
                </a:solidFill>
              </a:rPr>
              <a:t>Reality</a:t>
            </a:r>
            <a:endParaRPr lang="en" b="1" u="sng" dirty="0">
              <a:solidFill>
                <a:srgbClr val="A61C00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416735" y="1694099"/>
            <a:ext cx="870600" cy="3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DB7C4"/>
              </a:buClr>
              <a:buSzPct val="25000"/>
            </a:pPr>
            <a:r>
              <a:rPr lang="en-US" b="1" u="sng" dirty="0" smtClean="0">
                <a:solidFill>
                  <a:srgbClr val="A61C00"/>
                </a:solidFill>
              </a:rPr>
              <a:t>Dream</a:t>
            </a:r>
            <a:endParaRPr lang="en" b="1" u="sng" dirty="0">
              <a:solidFill>
                <a:srgbClr val="A61C00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866398" y="3055828"/>
            <a:ext cx="1306500" cy="3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400" b="1">
                <a:solidFill>
                  <a:srgbClr val="112A53"/>
                </a:solidFill>
                <a:latin typeface="Dosis"/>
                <a:ea typeface="Dosis"/>
                <a:cs typeface="Dosis"/>
                <a:sym typeface="Dosis"/>
              </a:rPr>
              <a:t>Kikan hospital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720850" y="4249476"/>
            <a:ext cx="1564798" cy="3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400" b="1">
                <a:solidFill>
                  <a:srgbClr val="112A53"/>
                </a:solidFill>
                <a:latin typeface="Dosis"/>
                <a:ea typeface="Dosis"/>
                <a:cs typeface="Dosis"/>
                <a:sym typeface="Dosis"/>
              </a:rPr>
              <a:t>Yukiguni-Yamato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848486" y="5417990"/>
            <a:ext cx="1393799" cy="3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400" b="1">
                <a:solidFill>
                  <a:srgbClr val="112A53"/>
                </a:solidFill>
                <a:latin typeface="Dosis"/>
                <a:ea typeface="Dosis"/>
                <a:cs typeface="Dosis"/>
                <a:sym typeface="Dosis"/>
              </a:rPr>
              <a:t>Moegi clinic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72527" y="2179687"/>
            <a:ext cx="870728" cy="85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72525" y="3413753"/>
            <a:ext cx="870728" cy="8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81435" y="4558221"/>
            <a:ext cx="870728" cy="85258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9063583" y="2993033"/>
            <a:ext cx="1306499" cy="3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400" b="1">
                <a:solidFill>
                  <a:srgbClr val="112A53"/>
                </a:solidFill>
                <a:latin typeface="Dosis"/>
                <a:ea typeface="Dosis"/>
                <a:cs typeface="Dosis"/>
                <a:sym typeface="Dosis"/>
              </a:rPr>
              <a:t>Kikan hospital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973175" y="4186676"/>
            <a:ext cx="1564800" cy="3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400" b="1">
                <a:solidFill>
                  <a:srgbClr val="112A53"/>
                </a:solidFill>
                <a:latin typeface="Dosis"/>
                <a:ea typeface="Dosis"/>
                <a:cs typeface="Dosis"/>
                <a:sym typeface="Dosis"/>
              </a:rPr>
              <a:t>Yukiguni-Yamato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9045669" y="5355192"/>
            <a:ext cx="1393799" cy="3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400" b="1">
                <a:solidFill>
                  <a:srgbClr val="112A53"/>
                </a:solidFill>
                <a:latin typeface="Dosis"/>
                <a:ea typeface="Dosis"/>
                <a:cs typeface="Dosis"/>
                <a:sym typeface="Dosis"/>
              </a:rPr>
              <a:t>Moegi clinic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0068150" y="81885"/>
            <a:ext cx="5034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1265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Arial</vt:lpstr>
      <vt:lpstr>Calibri</vt:lpstr>
      <vt:lpstr>Dosis</vt:lpstr>
      <vt:lpstr>Raleway</vt:lpstr>
      <vt:lpstr>Office Theme</vt:lpstr>
      <vt:lpstr>Looks like this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Looks like this</dc:title>
  <dc:creator>堀内亮佑</dc:creator>
  <cp:lastModifiedBy>堀内亮佑</cp:lastModifiedBy>
  <cp:revision>2</cp:revision>
  <cp:lastPrinted>2017-05-20T19:33:48Z</cp:lastPrinted>
  <dcterms:created xsi:type="dcterms:W3CDTF">2017-05-20T19:31:42Z</dcterms:created>
  <dcterms:modified xsi:type="dcterms:W3CDTF">2017-05-21T09:46:19Z</dcterms:modified>
</cp:coreProperties>
</file>