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18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F397A-0127-F646-A57F-3502CEB13A02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EBA96-24E2-814C-AF50-AC73EA3A2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78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72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63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68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2805-9B9E-C846-89B8-FA38C90266C8}" type="datetimeFigureOut">
              <a:rPr lang="en-US" smtClean="0"/>
              <a:t>5/21/17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C591-1745-3A4F-940F-0D296836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100" y="484734"/>
            <a:ext cx="3091632" cy="56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534" y="513267"/>
            <a:ext cx="2934233" cy="559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6567" y="513267"/>
            <a:ext cx="2934232" cy="559236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213900" y="421233"/>
            <a:ext cx="2224400" cy="7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Registration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213900" y="3364833"/>
            <a:ext cx="2224400" cy="784400"/>
          </a:xfrm>
          <a:prstGeom prst="wedgeEllipseCallout">
            <a:avLst>
              <a:gd name="adj1" fmla="val 69038"/>
              <a:gd name="adj2" fmla="val 517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Document  checklist</a:t>
            </a:r>
          </a:p>
        </p:txBody>
      </p:sp>
    </p:spTree>
    <p:extLst>
      <p:ext uri="{BB962C8B-B14F-4D97-AF65-F5344CB8AC3E}">
        <p14:creationId xmlns:p14="http://schemas.microsoft.com/office/powerpoint/2010/main" val="26488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500" y="300833"/>
            <a:ext cx="3369549" cy="536477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712900" y="583233"/>
            <a:ext cx="1554000" cy="78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  Log in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74633" y="2032000"/>
            <a:ext cx="4909200" cy="222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304792">
              <a:buChar char="●"/>
            </a:pPr>
            <a:r>
              <a:rPr lang="en" sz="2400"/>
              <a:t>With user login patient can make appointment to the hospital </a:t>
            </a:r>
          </a:p>
          <a:p>
            <a:pPr marL="609585" indent="-304792">
              <a:buChar char="●"/>
            </a:pPr>
            <a:r>
              <a:rPr lang="en" sz="2400"/>
              <a:t>New patient can login with username and password from registration.</a:t>
            </a:r>
          </a:p>
          <a:p>
            <a:pPr marL="609585" indent="-304792">
              <a:buChar char="●"/>
            </a:pPr>
            <a:r>
              <a:rPr lang="en" sz="2400"/>
              <a:t>Existing patient can scan the card to shortcut the registration process   </a:t>
            </a:r>
          </a:p>
          <a:p>
            <a:endParaRPr sz="2400"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4299" y="4185483"/>
            <a:ext cx="893499" cy="83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6244567" y="4230767"/>
            <a:ext cx="1639200" cy="74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933" b="1">
                <a:solidFill>
                  <a:srgbClr val="6D9EEB"/>
                </a:solidFill>
              </a:rPr>
              <a:t>Existing patient please scan your card to register for username and password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3833" y="1889561"/>
            <a:ext cx="2616200" cy="456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9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15600" y="374667"/>
            <a:ext cx="11360800" cy="690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4000" b="1" u="sng"/>
              <a:t>Service (Hospital Language Service)</a:t>
            </a:r>
          </a:p>
        </p:txBody>
      </p:sp>
      <p:grpSp>
        <p:nvGrpSpPr>
          <p:cNvPr id="155" name="Shape 155"/>
          <p:cNvGrpSpPr/>
          <p:nvPr/>
        </p:nvGrpSpPr>
        <p:grpSpPr>
          <a:xfrm>
            <a:off x="2115383" y="1065078"/>
            <a:ext cx="3428727" cy="2192557"/>
            <a:chOff x="825124" y="911800"/>
            <a:chExt cx="2299924" cy="1569850"/>
          </a:xfrm>
        </p:grpSpPr>
        <p:pic>
          <p:nvPicPr>
            <p:cNvPr id="156" name="Shape 1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5125" y="911800"/>
              <a:ext cx="2299924" cy="156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Shape 1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5124" y="911800"/>
              <a:ext cx="1617874" cy="347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Shape 158"/>
          <p:cNvGrpSpPr/>
          <p:nvPr/>
        </p:nvGrpSpPr>
        <p:grpSpPr>
          <a:xfrm>
            <a:off x="5747329" y="1067633"/>
            <a:ext cx="1281289" cy="2153539"/>
            <a:chOff x="3382550" y="1001200"/>
            <a:chExt cx="1046349" cy="1416802"/>
          </a:xfrm>
        </p:grpSpPr>
        <p:pic>
          <p:nvPicPr>
            <p:cNvPr id="159" name="Shape 1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82550" y="1001200"/>
              <a:ext cx="1046349" cy="66632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pic>
          <p:nvPicPr>
            <p:cNvPr id="160" name="Shape 16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82550" y="1668625"/>
              <a:ext cx="1046344" cy="74937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pic>
      </p:grpSp>
      <p:pic>
        <p:nvPicPr>
          <p:cNvPr id="161" name="Shape 1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6264" y="4840083"/>
            <a:ext cx="2587800" cy="182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531" y="4840083"/>
            <a:ext cx="2587800" cy="1823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 rot="5401131">
            <a:off x="4132365" y="3860467"/>
            <a:ext cx="1215600" cy="51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" name="Shape 164"/>
          <p:cNvSpPr/>
          <p:nvPr/>
        </p:nvSpPr>
        <p:spPr>
          <a:xfrm rot="7894454">
            <a:off x="1505224" y="3862707"/>
            <a:ext cx="1315872" cy="5103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Shape 165"/>
          <p:cNvSpPr/>
          <p:nvPr/>
        </p:nvSpPr>
        <p:spPr>
          <a:xfrm rot="2748861">
            <a:off x="6461505" y="3924978"/>
            <a:ext cx="1353256" cy="5105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" name="Shape 166"/>
          <p:cNvSpPr/>
          <p:nvPr/>
        </p:nvSpPr>
        <p:spPr>
          <a:xfrm>
            <a:off x="1854433" y="3507867"/>
            <a:ext cx="5317600" cy="3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Hospital Language Service Center</a:t>
            </a:r>
          </a:p>
        </p:txBody>
      </p:sp>
      <p:sp>
        <p:nvSpPr>
          <p:cNvPr id="167" name="Shape 167"/>
          <p:cNvSpPr/>
          <p:nvPr/>
        </p:nvSpPr>
        <p:spPr>
          <a:xfrm>
            <a:off x="8407767" y="903067"/>
            <a:ext cx="1020800" cy="2422000"/>
          </a:xfrm>
          <a:prstGeom prst="brace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Shape 168"/>
          <p:cNvSpPr/>
          <p:nvPr/>
        </p:nvSpPr>
        <p:spPr>
          <a:xfrm>
            <a:off x="8407767" y="3456467"/>
            <a:ext cx="1020800" cy="3018400"/>
          </a:xfrm>
          <a:prstGeom prst="bracePair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69" name="Shape 1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9497" y="4840083"/>
            <a:ext cx="2587800" cy="18233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8305700" y="807367"/>
            <a:ext cx="510800" cy="442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" name="Shape 171"/>
          <p:cNvSpPr txBox="1"/>
          <p:nvPr/>
        </p:nvSpPr>
        <p:spPr>
          <a:xfrm>
            <a:off x="9716267" y="1181467"/>
            <a:ext cx="2245600" cy="2906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</a:p>
          <a:p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Kikan Hospital</a:t>
            </a:r>
          </a:p>
          <a:p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(First stage)</a:t>
            </a:r>
          </a:p>
          <a:p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" sz="2400" i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</a:t>
            </a:r>
          </a:p>
          <a:p>
            <a:r>
              <a:rPr lang="en" sz="24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2400" i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Service</a:t>
            </a:r>
          </a:p>
          <a:p>
            <a:r>
              <a:rPr lang="en" sz="2400" i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</a:p>
          <a:p>
            <a:r>
              <a:rPr lang="en" sz="24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400" i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Service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9716267" y="4635867"/>
            <a:ext cx="2004400" cy="77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</a:p>
          <a:p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All Hospitals</a:t>
            </a:r>
          </a:p>
          <a:p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(Future stage)</a:t>
            </a:r>
          </a:p>
        </p:txBody>
      </p:sp>
      <p:sp>
        <p:nvSpPr>
          <p:cNvPr id="173" name="Shape 173"/>
          <p:cNvSpPr/>
          <p:nvPr/>
        </p:nvSpPr>
        <p:spPr>
          <a:xfrm>
            <a:off x="1685333" y="3344733"/>
            <a:ext cx="5665200" cy="635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097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</Words>
  <Application>Microsoft Macintosh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Service (Hospital Language Service)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堀内亮佑</dc:creator>
  <cp:lastModifiedBy>堀内亮佑</cp:lastModifiedBy>
  <cp:revision>2</cp:revision>
  <cp:lastPrinted>2017-05-21T09:47:46Z</cp:lastPrinted>
  <dcterms:created xsi:type="dcterms:W3CDTF">2017-05-21T09:46:25Z</dcterms:created>
  <dcterms:modified xsi:type="dcterms:W3CDTF">2017-05-21T10:32:24Z</dcterms:modified>
</cp:coreProperties>
</file>