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3" r:id="rId6"/>
    <p:sldId id="269" r:id="rId7"/>
    <p:sldId id="270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4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D9483-7D54-48A4-B4E3-A02C0C031A3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2AABC-2F02-48BF-9033-1D259CAD2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2AABC-2F02-48BF-9033-1D259CAD2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50" b="1" i="0">
                <a:solidFill>
                  <a:srgbClr val="FFF1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50" b="1" i="0">
                <a:solidFill>
                  <a:srgbClr val="FFF1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50" b="1" i="0">
                <a:solidFill>
                  <a:srgbClr val="FFF1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50" b="1" i="0">
                <a:solidFill>
                  <a:srgbClr val="FFF1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45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1315" y="2694445"/>
            <a:ext cx="11965305" cy="2546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50" b="1" i="0">
                <a:solidFill>
                  <a:srgbClr val="FFF1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1315" y="2694445"/>
            <a:ext cx="11965305" cy="2546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50" b="1" i="0">
                <a:solidFill>
                  <a:srgbClr val="FFF1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8564" y="1291671"/>
            <a:ext cx="9567888" cy="71745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7947" y="1655806"/>
            <a:ext cx="4812665" cy="34753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600" spc="2100" dirty="0"/>
              <a:t>m</a:t>
            </a:r>
            <a:r>
              <a:rPr sz="22600" spc="1019" dirty="0"/>
              <a:t>y</a:t>
            </a:r>
            <a:endParaRPr sz="22600"/>
          </a:p>
        </p:txBody>
      </p:sp>
      <p:sp>
        <p:nvSpPr>
          <p:cNvPr id="4" name="object 4"/>
          <p:cNvSpPr txBox="1"/>
          <p:nvPr/>
        </p:nvSpPr>
        <p:spPr>
          <a:xfrm>
            <a:off x="814419" y="5344884"/>
            <a:ext cx="417195" cy="257683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500" spc="-5" dirty="0">
                <a:solidFill>
                  <a:srgbClr val="FFF1E7"/>
                </a:solidFill>
                <a:latin typeface="Verdana"/>
                <a:cs typeface="Verdana"/>
              </a:rPr>
              <a:t>Presentatio</a:t>
            </a:r>
            <a:r>
              <a:rPr sz="2500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500" spc="-220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1E7"/>
                </a:solidFill>
                <a:latin typeface="Verdana"/>
                <a:cs typeface="Verdana"/>
              </a:rPr>
              <a:t>b</a:t>
            </a:r>
            <a:r>
              <a:rPr sz="2500" dirty="0">
                <a:solidFill>
                  <a:srgbClr val="FFF1E7"/>
                </a:solidFill>
                <a:latin typeface="Verdana"/>
                <a:cs typeface="Verdana"/>
              </a:rPr>
              <a:t>y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367" y="2365398"/>
            <a:ext cx="384721" cy="264922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z="2500" b="1" spc="20" dirty="0" err="1" smtClean="0">
                <a:solidFill>
                  <a:srgbClr val="FFF1E7"/>
                </a:solidFill>
                <a:latin typeface="Verdana"/>
                <a:cs typeface="Verdana"/>
              </a:rPr>
              <a:t>MyShoes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7965" y="3896969"/>
            <a:ext cx="8931910" cy="5547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2600" b="1" spc="1005" dirty="0">
                <a:solidFill>
                  <a:srgbClr val="FFF1E7"/>
                </a:solidFill>
                <a:latin typeface="Tahoma"/>
                <a:cs typeface="Tahoma"/>
              </a:rPr>
              <a:t>shoes</a:t>
            </a:r>
            <a:endParaRPr sz="22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319"/>
              </a:spcBef>
            </a:pPr>
            <a:r>
              <a:rPr sz="2500" b="1" spc="40" dirty="0">
                <a:solidFill>
                  <a:srgbClr val="FFF1E7"/>
                </a:solidFill>
                <a:latin typeface="Verdana"/>
                <a:cs typeface="Verdana"/>
              </a:rPr>
              <a:t>P</a:t>
            </a:r>
            <a:r>
              <a:rPr sz="2500" b="1" spc="10" dirty="0">
                <a:solidFill>
                  <a:srgbClr val="FFF1E7"/>
                </a:solidFill>
                <a:latin typeface="Verdana"/>
                <a:cs typeface="Verdana"/>
              </a:rPr>
              <a:t>O</a:t>
            </a:r>
            <a:r>
              <a:rPr sz="2500" b="1" spc="-40" dirty="0">
                <a:solidFill>
                  <a:srgbClr val="FFF1E7"/>
                </a:solidFill>
                <a:latin typeface="Verdana"/>
                <a:cs typeface="Verdana"/>
              </a:rPr>
              <a:t>L</a:t>
            </a:r>
            <a:r>
              <a:rPr sz="2500" b="1" spc="-49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500" b="1" spc="-60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500" b="1" spc="-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500" b="1" dirty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sz="2500" b="1" spc="-90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500" b="1" spc="-49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500" b="1" spc="5" dirty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sz="2500" b="1" spc="-100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500" b="1" spc="-90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500" b="1" spc="-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500" b="1" spc="-90" dirty="0">
                <a:solidFill>
                  <a:srgbClr val="FFF1E7"/>
                </a:solidFill>
                <a:latin typeface="Verdana"/>
                <a:cs typeface="Verdana"/>
              </a:rPr>
              <a:t>G</a:t>
            </a:r>
            <a:r>
              <a:rPr sz="2500" b="1" spc="-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500" b="1" spc="-80" dirty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sz="2500" b="1" spc="-484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500" b="1" spc="-100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500" b="1" spc="-100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500" b="1" spc="55" dirty="0" smtClean="0">
                <a:solidFill>
                  <a:srgbClr val="FFF1E7"/>
                </a:solidFill>
                <a:latin typeface="Verdana"/>
                <a:cs typeface="Verdana"/>
              </a:rPr>
              <a:t>J</a:t>
            </a:r>
            <a:r>
              <a:rPr sz="2500" b="1" spc="-15" dirty="0" smtClean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500" b="1" spc="35" dirty="0" smtClean="0">
                <a:solidFill>
                  <a:srgbClr val="FFF1E7"/>
                </a:solidFill>
                <a:latin typeface="Verdana"/>
                <a:cs typeface="Verdana"/>
              </a:rPr>
              <a:t>M</a:t>
            </a:r>
            <a:r>
              <a:rPr sz="2500" b="1" spc="40" dirty="0" smtClean="0">
                <a:solidFill>
                  <a:srgbClr val="FFF1E7"/>
                </a:solidFill>
                <a:latin typeface="Verdana"/>
                <a:cs typeface="Verdana"/>
              </a:rPr>
              <a:t>B</a:t>
            </a:r>
            <a:r>
              <a:rPr sz="2500" b="1" spc="-15" dirty="0" smtClean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500" b="1" spc="-75" dirty="0" smtClean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sz="2500" b="1" spc="-100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500" b="1" spc="-550" dirty="0">
                <a:solidFill>
                  <a:srgbClr val="FFF1E7"/>
                </a:solidFill>
                <a:latin typeface="Verdana"/>
                <a:cs typeface="Verdana"/>
              </a:rPr>
              <a:t>|</a:t>
            </a:r>
            <a:r>
              <a:rPr sz="2500" b="1" spc="-100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500" b="1" spc="-60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500" b="1" spc="-49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500" b="1" dirty="0">
                <a:solidFill>
                  <a:srgbClr val="FFF1E7"/>
                </a:solidFill>
                <a:latin typeface="Verdana"/>
                <a:cs typeface="Verdana"/>
              </a:rPr>
              <a:t>F</a:t>
            </a:r>
            <a:r>
              <a:rPr sz="2500" b="1" spc="-100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500" b="1" spc="-550" dirty="0">
                <a:solidFill>
                  <a:srgbClr val="FFF1E7"/>
                </a:solidFill>
                <a:latin typeface="Verdana"/>
                <a:cs typeface="Verdana"/>
              </a:rPr>
              <a:t>|</a:t>
            </a:r>
            <a:r>
              <a:rPr sz="2500" b="1" spc="-100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500" b="1" spc="-250" dirty="0">
                <a:solidFill>
                  <a:srgbClr val="FFF1E7"/>
                </a:solidFill>
                <a:latin typeface="Verdana"/>
                <a:cs typeface="Verdana"/>
              </a:rPr>
              <a:t>2</a:t>
            </a:r>
            <a:r>
              <a:rPr sz="2500" b="1" spc="-35" dirty="0">
                <a:solidFill>
                  <a:srgbClr val="FFF1E7"/>
                </a:solidFill>
                <a:latin typeface="Verdana"/>
                <a:cs typeface="Verdana"/>
              </a:rPr>
              <a:t>0</a:t>
            </a:r>
            <a:r>
              <a:rPr sz="2500" b="1" spc="-250" dirty="0">
                <a:solidFill>
                  <a:srgbClr val="FFF1E7"/>
                </a:solidFill>
                <a:latin typeface="Verdana"/>
                <a:cs typeface="Verdana"/>
              </a:rPr>
              <a:t>2</a:t>
            </a:r>
            <a:r>
              <a:rPr sz="2500" b="1" spc="-229" dirty="0">
                <a:solidFill>
                  <a:srgbClr val="FFF1E7"/>
                </a:solidFill>
                <a:latin typeface="Verdana"/>
                <a:cs typeface="Verdana"/>
              </a:rPr>
              <a:t>3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66816" y="60301"/>
            <a:ext cx="7821295" cy="10174605"/>
            <a:chOff x="10466816" y="60301"/>
            <a:chExt cx="7821295" cy="10174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1164" y="60301"/>
              <a:ext cx="6116835" cy="10173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6816" y="2379706"/>
              <a:ext cx="7820024" cy="52006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16000" y="4276991"/>
            <a:ext cx="8322309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p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li</a:t>
            </a:r>
            <a:r>
              <a:rPr sz="2800" spc="20" dirty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-95" dirty="0">
                <a:solidFill>
                  <a:srgbClr val="FFF1E7"/>
                </a:solidFill>
                <a:latin typeface="Verdana"/>
                <a:cs typeface="Verdana"/>
              </a:rPr>
              <a:t>s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FFF1E7"/>
                </a:solidFill>
                <a:latin typeface="Verdana"/>
                <a:cs typeface="Verdana"/>
              </a:rPr>
              <a:t>y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175" dirty="0">
                <a:solidFill>
                  <a:srgbClr val="FFF1E7"/>
                </a:solidFill>
                <a:latin typeface="Verdana"/>
                <a:cs typeface="Verdana"/>
              </a:rPr>
              <a:t>g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b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30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25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25" dirty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p</a:t>
            </a:r>
            <a:r>
              <a:rPr sz="2800" spc="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-200" dirty="0">
                <a:solidFill>
                  <a:srgbClr val="FFF1E7"/>
                </a:solidFill>
                <a:latin typeface="Verdana"/>
                <a:cs typeface="Verdana"/>
              </a:rPr>
              <a:t>j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l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p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30" dirty="0">
                <a:solidFill>
                  <a:srgbClr val="FFF1E7"/>
                </a:solidFill>
                <a:latin typeface="Verdana"/>
                <a:cs typeface="Verdana"/>
              </a:rPr>
              <a:t>t  </a:t>
            </a:r>
            <a:r>
              <a:rPr sz="2800" spc="240" dirty="0">
                <a:solidFill>
                  <a:srgbClr val="FFF1E7"/>
                </a:solidFill>
                <a:latin typeface="Verdana"/>
                <a:cs typeface="Verdana"/>
              </a:rPr>
              <a:t>m</a:t>
            </a:r>
            <a:r>
              <a:rPr sz="2800" spc="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-145" dirty="0">
                <a:solidFill>
                  <a:srgbClr val="FFF1E7"/>
                </a:solidFill>
                <a:latin typeface="Verdana"/>
                <a:cs typeface="Verdana"/>
              </a:rPr>
              <a:t>y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240" dirty="0">
                <a:solidFill>
                  <a:srgbClr val="FFF1E7"/>
                </a:solidFill>
                <a:latin typeface="Verdana"/>
                <a:cs typeface="Verdana"/>
              </a:rPr>
              <a:t>m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p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20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20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240" dirty="0">
                <a:solidFill>
                  <a:srgbClr val="FFF1E7"/>
                </a:solidFill>
                <a:latin typeface="Verdana"/>
                <a:cs typeface="Verdana"/>
              </a:rPr>
              <a:t>m</a:t>
            </a:r>
            <a:r>
              <a:rPr sz="2800" spc="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110" dirty="0">
                <a:solidFill>
                  <a:srgbClr val="FFF1E7"/>
                </a:solidFill>
                <a:latin typeface="Verdana"/>
                <a:cs typeface="Verdana"/>
              </a:rPr>
              <a:t>c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-80" dirty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25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800" spc="-30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70" dirty="0">
                <a:solidFill>
                  <a:srgbClr val="FFF1E7"/>
                </a:solidFill>
                <a:latin typeface="Verdana"/>
                <a:cs typeface="Verdana"/>
              </a:rPr>
              <a:t>g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-75" dirty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l</a:t>
            </a:r>
            <a:r>
              <a:rPr sz="2800" spc="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b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85" dirty="0">
                <a:solidFill>
                  <a:srgbClr val="FFF1E7"/>
                </a:solidFill>
                <a:latin typeface="Verdana"/>
                <a:cs typeface="Verdana"/>
              </a:rPr>
              <a:t>h  </a:t>
            </a:r>
            <a:r>
              <a:rPr sz="2800" spc="240" dirty="0">
                <a:solidFill>
                  <a:srgbClr val="FFF1E7"/>
                </a:solidFill>
                <a:latin typeface="Verdana"/>
                <a:cs typeface="Verdana"/>
              </a:rPr>
              <a:t>m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20" dirty="0">
                <a:solidFill>
                  <a:srgbClr val="FFF1E7"/>
                </a:solidFill>
                <a:latin typeface="Verdana"/>
                <a:cs typeface="Verdana"/>
              </a:rPr>
              <a:t>h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170" dirty="0">
                <a:solidFill>
                  <a:srgbClr val="FFF1E7"/>
                </a:solidFill>
                <a:latin typeface="Verdana"/>
                <a:cs typeface="Verdana"/>
              </a:rPr>
              <a:t>g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20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b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-95" dirty="0">
                <a:solidFill>
                  <a:srgbClr val="FFF1E7"/>
                </a:solidFill>
                <a:latin typeface="Verdana"/>
                <a:cs typeface="Verdana"/>
              </a:rPr>
              <a:t>s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-90" dirty="0">
                <a:solidFill>
                  <a:srgbClr val="FFF1E7"/>
                </a:solidFill>
                <a:latin typeface="Verdana"/>
                <a:cs typeface="Verdana"/>
              </a:rPr>
              <a:t>s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800" spc="20" dirty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sz="2800" spc="-95" dirty="0">
                <a:solidFill>
                  <a:srgbClr val="FFF1E7"/>
                </a:solidFill>
                <a:latin typeface="Verdana"/>
                <a:cs typeface="Verdana"/>
              </a:rPr>
              <a:t>s</a:t>
            </a:r>
            <a:r>
              <a:rPr sz="2800" spc="25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800" spc="50" dirty="0">
                <a:solidFill>
                  <a:srgbClr val="FFF1E7"/>
                </a:solidFill>
                <a:latin typeface="Verdana"/>
                <a:cs typeface="Verdana"/>
              </a:rPr>
              <a:t>o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p</a:t>
            </a:r>
            <a:r>
              <a:rPr sz="2800" spc="-425" dirty="0">
                <a:solidFill>
                  <a:srgbClr val="FFF1E7"/>
                </a:solidFill>
                <a:latin typeface="Verdana"/>
                <a:cs typeface="Verdana"/>
              </a:rPr>
              <a:t>,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p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li</a:t>
            </a:r>
            <a:r>
              <a:rPr sz="2800" spc="20" dirty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-95" dirty="0">
                <a:solidFill>
                  <a:srgbClr val="FFF1E7"/>
                </a:solidFill>
                <a:latin typeface="Verdana"/>
                <a:cs typeface="Verdana"/>
              </a:rPr>
              <a:t>s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200" dirty="0">
                <a:solidFill>
                  <a:srgbClr val="FFF1E7"/>
                </a:solidFill>
                <a:latin typeface="Verdana"/>
                <a:cs typeface="Verdana"/>
              </a:rPr>
              <a:t>j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170" dirty="0">
                <a:solidFill>
                  <a:srgbClr val="FFF1E7"/>
                </a:solidFill>
                <a:latin typeface="Verdana"/>
                <a:cs typeface="Verdana"/>
              </a:rPr>
              <a:t>g</a:t>
            </a:r>
            <a:r>
              <a:rPr sz="2800" spc="-25" dirty="0">
                <a:solidFill>
                  <a:srgbClr val="FFF1E7"/>
                </a:solidFill>
                <a:latin typeface="Verdana"/>
                <a:cs typeface="Verdana"/>
              </a:rPr>
              <a:t>a 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FFF1E7"/>
                </a:solidFill>
                <a:latin typeface="Verdana"/>
                <a:cs typeface="Verdana"/>
              </a:rPr>
              <a:t>s</a:t>
            </a:r>
            <a:r>
              <a:rPr sz="2800" spc="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800" spc="-80" dirty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sz="2800" spc="25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170" dirty="0">
                <a:solidFill>
                  <a:srgbClr val="FFF1E7"/>
                </a:solidFill>
                <a:latin typeface="Verdana"/>
                <a:cs typeface="Verdana"/>
              </a:rPr>
              <a:t>g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20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1E7"/>
                </a:solidFill>
                <a:latin typeface="Verdana"/>
                <a:cs typeface="Verdana"/>
              </a:rPr>
              <a:t>f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25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-75" dirty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-95" dirty="0">
                <a:solidFill>
                  <a:srgbClr val="FFF1E7"/>
                </a:solidFill>
                <a:latin typeface="Verdana"/>
                <a:cs typeface="Verdana"/>
              </a:rPr>
              <a:t>s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sz="2800" spc="-75" dirty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FFF1E7"/>
                </a:solidFill>
                <a:latin typeface="Verdana"/>
                <a:cs typeface="Verdana"/>
              </a:rPr>
              <a:t>y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800" spc="175" dirty="0">
                <a:solidFill>
                  <a:srgbClr val="FFF1E7"/>
                </a:solidFill>
                <a:latin typeface="Verdana"/>
                <a:cs typeface="Verdana"/>
              </a:rPr>
              <a:t>g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240" dirty="0">
                <a:solidFill>
                  <a:srgbClr val="FFF1E7"/>
                </a:solidFill>
                <a:latin typeface="Verdana"/>
                <a:cs typeface="Verdana"/>
              </a:rPr>
              <a:t>m</a:t>
            </a:r>
            <a:r>
              <a:rPr sz="2800" spc="15" dirty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sz="2800" spc="240" dirty="0">
                <a:solidFill>
                  <a:srgbClr val="FFF1E7"/>
                </a:solidFill>
                <a:latin typeface="Verdana"/>
                <a:cs typeface="Verdana"/>
              </a:rPr>
              <a:t>m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d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114" dirty="0">
                <a:solidFill>
                  <a:srgbClr val="FFF1E7"/>
                </a:solidFill>
                <a:latin typeface="Verdana"/>
                <a:cs typeface="Verdana"/>
              </a:rPr>
              <a:t>h</a:t>
            </a:r>
            <a:r>
              <a:rPr sz="2800" spc="20" dirty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sz="2800" spc="-35" dirty="0">
                <a:solidFill>
                  <a:srgbClr val="FFF1E7"/>
                </a:solidFill>
                <a:latin typeface="Verdana"/>
                <a:cs typeface="Verdana"/>
              </a:rPr>
              <a:t>a</a:t>
            </a:r>
            <a:r>
              <a:rPr sz="2800" spc="85" dirty="0">
                <a:solidFill>
                  <a:srgbClr val="FFF1E7"/>
                </a:solidFill>
                <a:latin typeface="Verdana"/>
                <a:cs typeface="Verdana"/>
              </a:rPr>
              <a:t>n  </a:t>
            </a:r>
            <a:r>
              <a:rPr sz="2800" spc="20" dirty="0">
                <a:solidFill>
                  <a:srgbClr val="FFF1E7"/>
                </a:solidFill>
                <a:latin typeface="Verdana"/>
                <a:cs typeface="Verdana"/>
              </a:rPr>
              <a:t>penjual </a:t>
            </a:r>
            <a:r>
              <a:rPr sz="2800" spc="5" dirty="0">
                <a:solidFill>
                  <a:srgbClr val="FFF1E7"/>
                </a:solidFill>
                <a:latin typeface="Verdana"/>
                <a:cs typeface="Verdana"/>
              </a:rPr>
              <a:t>agar </a:t>
            </a:r>
            <a:r>
              <a:rPr sz="2800" dirty="0">
                <a:solidFill>
                  <a:srgbClr val="FFF1E7"/>
                </a:solidFill>
                <a:latin typeface="Verdana"/>
                <a:cs typeface="Verdana"/>
              </a:rPr>
              <a:t>bisa </a:t>
            </a:r>
            <a:r>
              <a:rPr sz="2800" spc="45" dirty="0">
                <a:solidFill>
                  <a:srgbClr val="FFF1E7"/>
                </a:solidFill>
                <a:latin typeface="Verdana"/>
                <a:cs typeface="Verdana"/>
              </a:rPr>
              <a:t>melakukan </a:t>
            </a:r>
            <a:r>
              <a:rPr sz="2800" spc="-25" dirty="0">
                <a:solidFill>
                  <a:srgbClr val="FFF1E7"/>
                </a:solidFill>
                <a:latin typeface="Verdana"/>
                <a:cs typeface="Verdana"/>
              </a:rPr>
              <a:t>transaksi </a:t>
            </a:r>
            <a:r>
              <a:rPr sz="2800" spc="-20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60" dirty="0">
                <a:solidFill>
                  <a:srgbClr val="FFF1E7"/>
                </a:solidFill>
                <a:latin typeface="Verdana"/>
                <a:cs typeface="Verdana"/>
              </a:rPr>
              <a:t>didalam </a:t>
            </a:r>
            <a:r>
              <a:rPr sz="2800" spc="-5" dirty="0">
                <a:solidFill>
                  <a:srgbClr val="FFF1E7"/>
                </a:solidFill>
                <a:latin typeface="Verdana"/>
                <a:cs typeface="Verdana"/>
              </a:rPr>
              <a:t>aplikasi </a:t>
            </a:r>
            <a:r>
              <a:rPr sz="2800" spc="5" dirty="0">
                <a:solidFill>
                  <a:srgbClr val="FFF1E7"/>
                </a:solidFill>
                <a:latin typeface="Verdana"/>
                <a:cs typeface="Verdana"/>
              </a:rPr>
              <a:t>agar </a:t>
            </a:r>
            <a:r>
              <a:rPr sz="2800" dirty="0">
                <a:solidFill>
                  <a:srgbClr val="FFF1E7"/>
                </a:solidFill>
                <a:latin typeface="Verdana"/>
                <a:cs typeface="Verdana"/>
              </a:rPr>
              <a:t>bisa </a:t>
            </a:r>
            <a:r>
              <a:rPr sz="2800" spc="50" dirty="0">
                <a:solidFill>
                  <a:srgbClr val="FFF1E7"/>
                </a:solidFill>
                <a:latin typeface="Verdana"/>
                <a:cs typeface="Verdana"/>
              </a:rPr>
              <a:t>mengeluarkan </a:t>
            </a:r>
            <a:r>
              <a:rPr sz="2800" spc="55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1E7"/>
                </a:solidFill>
                <a:latin typeface="Verdana"/>
                <a:cs typeface="Verdana"/>
              </a:rPr>
              <a:t>o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25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800" spc="145" dirty="0">
                <a:solidFill>
                  <a:srgbClr val="FFF1E7"/>
                </a:solidFill>
                <a:latin typeface="Verdana"/>
                <a:cs typeface="Verdana"/>
              </a:rPr>
              <a:t>p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30" dirty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sz="2800" spc="-254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FFF1E7"/>
                </a:solidFill>
                <a:latin typeface="Verdana"/>
                <a:cs typeface="Verdana"/>
              </a:rPr>
              <a:t>s</a:t>
            </a:r>
            <a:r>
              <a:rPr sz="2800" spc="-80" dirty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sz="2800" spc="105" dirty="0">
                <a:solidFill>
                  <a:srgbClr val="FFF1E7"/>
                </a:solidFill>
                <a:latin typeface="Verdana"/>
                <a:cs typeface="Verdana"/>
              </a:rPr>
              <a:t>u</a:t>
            </a:r>
            <a:r>
              <a:rPr sz="2800" spc="25" dirty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2418398"/>
            <a:ext cx="7992745" cy="19170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400" spc="850" dirty="0"/>
              <a:t>my</a:t>
            </a:r>
            <a:r>
              <a:rPr sz="12400" spc="-110" dirty="0"/>
              <a:t> </a:t>
            </a:r>
            <a:r>
              <a:rPr sz="12400" spc="545" dirty="0"/>
              <a:t>shoes</a:t>
            </a:r>
            <a:endParaRPr sz="1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5813" y="2698378"/>
            <a:ext cx="17105630" cy="7345680"/>
            <a:chOff x="645813" y="2698378"/>
            <a:chExt cx="17105630" cy="7345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4644" y="6222908"/>
              <a:ext cx="6791324" cy="3819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3474" y="6441233"/>
              <a:ext cx="6400799" cy="3600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813" y="6471787"/>
              <a:ext cx="6353174" cy="3571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813" y="2717429"/>
              <a:ext cx="6962774" cy="3914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21565" y="2717428"/>
              <a:ext cx="6629399" cy="37242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9157" y="2698378"/>
              <a:ext cx="6467474" cy="36385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5907" y="347634"/>
            <a:ext cx="4856480" cy="227139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337820" marR="5080" indent="-325755">
              <a:lnSpc>
                <a:spcPts val="8100"/>
              </a:lnSpc>
              <a:spcBef>
                <a:spcPts val="1600"/>
              </a:spcBef>
            </a:pPr>
            <a:r>
              <a:rPr sz="7950" spc="260" dirty="0">
                <a:solidFill>
                  <a:srgbClr val="E4532D"/>
                </a:solidFill>
              </a:rPr>
              <a:t>t</a:t>
            </a:r>
            <a:r>
              <a:rPr sz="7950" spc="250" dirty="0">
                <a:solidFill>
                  <a:srgbClr val="E4532D"/>
                </a:solidFill>
              </a:rPr>
              <a:t>a</a:t>
            </a:r>
            <a:r>
              <a:rPr sz="7950" spc="760" dirty="0">
                <a:solidFill>
                  <a:srgbClr val="E4532D"/>
                </a:solidFill>
              </a:rPr>
              <a:t>m</a:t>
            </a:r>
            <a:r>
              <a:rPr sz="7950" spc="540" dirty="0">
                <a:solidFill>
                  <a:srgbClr val="E4532D"/>
                </a:solidFill>
              </a:rPr>
              <a:t>p</a:t>
            </a:r>
            <a:r>
              <a:rPr sz="7950" spc="95" dirty="0">
                <a:solidFill>
                  <a:srgbClr val="E4532D"/>
                </a:solidFill>
              </a:rPr>
              <a:t>il</a:t>
            </a:r>
            <a:r>
              <a:rPr sz="7950" spc="250" dirty="0">
                <a:solidFill>
                  <a:srgbClr val="E4532D"/>
                </a:solidFill>
              </a:rPr>
              <a:t>a</a:t>
            </a:r>
            <a:r>
              <a:rPr sz="7950" spc="295" dirty="0">
                <a:solidFill>
                  <a:srgbClr val="E4532D"/>
                </a:solidFill>
              </a:rPr>
              <a:t>n  </a:t>
            </a:r>
            <a:r>
              <a:rPr sz="7950" spc="285" dirty="0">
                <a:solidFill>
                  <a:srgbClr val="E4532D"/>
                </a:solidFill>
              </a:rPr>
              <a:t>aplikasi</a:t>
            </a:r>
            <a:endParaRPr sz="7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1E7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adad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51780" cy="102810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99786" y="454370"/>
            <a:ext cx="10219055" cy="236918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 marR="5080">
              <a:lnSpc>
                <a:spcPts val="8480"/>
              </a:lnSpc>
              <a:spcBef>
                <a:spcPts val="1630"/>
              </a:spcBef>
            </a:pPr>
            <a:r>
              <a:rPr sz="8300" spc="210" dirty="0">
                <a:solidFill>
                  <a:srgbClr val="E4532D"/>
                </a:solidFill>
              </a:rPr>
              <a:t>fitur</a:t>
            </a:r>
            <a:r>
              <a:rPr sz="8300" spc="-45" dirty="0">
                <a:solidFill>
                  <a:srgbClr val="E4532D"/>
                </a:solidFill>
              </a:rPr>
              <a:t> </a:t>
            </a:r>
            <a:r>
              <a:rPr sz="8300" spc="285" dirty="0">
                <a:solidFill>
                  <a:srgbClr val="E4532D"/>
                </a:solidFill>
              </a:rPr>
              <a:t>aplikasi</a:t>
            </a:r>
            <a:r>
              <a:rPr sz="8300" spc="-45" dirty="0">
                <a:solidFill>
                  <a:srgbClr val="E4532D"/>
                </a:solidFill>
              </a:rPr>
              <a:t> </a:t>
            </a:r>
            <a:r>
              <a:rPr sz="8300" spc="430" dirty="0">
                <a:solidFill>
                  <a:srgbClr val="E4532D"/>
                </a:solidFill>
              </a:rPr>
              <a:t>yang </a:t>
            </a:r>
            <a:r>
              <a:rPr sz="8300" spc="-2420" dirty="0">
                <a:solidFill>
                  <a:srgbClr val="E4532D"/>
                </a:solidFill>
              </a:rPr>
              <a:t> </a:t>
            </a:r>
            <a:r>
              <a:rPr sz="8300" spc="415" dirty="0">
                <a:solidFill>
                  <a:srgbClr val="E4532D"/>
                </a:solidFill>
              </a:rPr>
              <a:t>akan</a:t>
            </a:r>
            <a:r>
              <a:rPr sz="8300" spc="-30" dirty="0">
                <a:solidFill>
                  <a:srgbClr val="E4532D"/>
                </a:solidFill>
              </a:rPr>
              <a:t> </a:t>
            </a:r>
            <a:r>
              <a:rPr sz="8300" spc="335" dirty="0">
                <a:solidFill>
                  <a:srgbClr val="E4532D"/>
                </a:solidFill>
              </a:rPr>
              <a:t>di</a:t>
            </a:r>
            <a:r>
              <a:rPr sz="8300" spc="-30" dirty="0">
                <a:solidFill>
                  <a:srgbClr val="E4532D"/>
                </a:solidFill>
              </a:rPr>
              <a:t> </a:t>
            </a:r>
            <a:r>
              <a:rPr sz="8300" spc="300" dirty="0">
                <a:solidFill>
                  <a:srgbClr val="E4532D"/>
                </a:solidFill>
              </a:rPr>
              <a:t>perbarui</a:t>
            </a:r>
            <a:endParaRPr sz="8300"/>
          </a:p>
        </p:txBody>
      </p:sp>
      <p:sp>
        <p:nvSpPr>
          <p:cNvPr id="5" name="object 5"/>
          <p:cNvSpPr txBox="1"/>
          <p:nvPr/>
        </p:nvSpPr>
        <p:spPr>
          <a:xfrm>
            <a:off x="7260239" y="4151736"/>
            <a:ext cx="4288790" cy="16589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9920" marR="5080" indent="-617855">
              <a:lnSpc>
                <a:spcPct val="116799"/>
              </a:lnSpc>
              <a:spcBef>
                <a:spcPts val="90"/>
              </a:spcBef>
            </a:pPr>
            <a:r>
              <a:rPr sz="3050" b="1" spc="-459" dirty="0">
                <a:solidFill>
                  <a:srgbClr val="E4532D"/>
                </a:solidFill>
                <a:latin typeface="Verdana"/>
                <a:cs typeface="Verdana"/>
              </a:rPr>
              <a:t>01</a:t>
            </a:r>
            <a:r>
              <a:rPr sz="3050" b="1" spc="-235" dirty="0">
                <a:solidFill>
                  <a:srgbClr val="E4532D"/>
                </a:solidFill>
                <a:latin typeface="Verdana"/>
                <a:cs typeface="Verdana"/>
              </a:rPr>
              <a:t> </a:t>
            </a:r>
            <a:r>
              <a:rPr lang="en-US" sz="3050" b="1" spc="-235" dirty="0" smtClean="0">
                <a:solidFill>
                  <a:srgbClr val="E4532D"/>
                </a:solidFill>
                <a:latin typeface="Verdana"/>
                <a:cs typeface="Verdana"/>
              </a:rPr>
              <a:t> </a:t>
            </a:r>
            <a:r>
              <a:rPr lang="en-US" sz="3050" b="1" spc="-50" dirty="0" err="1" smtClean="0">
                <a:latin typeface="Verdana"/>
                <a:cs typeface="Verdana"/>
              </a:rPr>
              <a:t>merubah</a:t>
            </a:r>
            <a:r>
              <a:rPr lang="en-US" sz="3050" b="1" spc="-50" dirty="0" smtClean="0">
                <a:latin typeface="Verdana"/>
                <a:cs typeface="Verdana"/>
              </a:rPr>
              <a:t> b</a:t>
            </a:r>
            <a:r>
              <a:rPr sz="3050" b="1" spc="-50" dirty="0" smtClean="0">
                <a:latin typeface="Verdana"/>
                <a:cs typeface="Verdana"/>
              </a:rPr>
              <a:t>ackground</a:t>
            </a:r>
            <a:r>
              <a:rPr sz="3050" b="1" spc="-200" dirty="0" smtClean="0">
                <a:latin typeface="Verdana"/>
                <a:cs typeface="Verdana"/>
              </a:rPr>
              <a:t> </a:t>
            </a:r>
            <a:r>
              <a:rPr sz="3050" b="1" spc="-75" dirty="0">
                <a:latin typeface="Verdana"/>
                <a:cs typeface="Verdana"/>
              </a:rPr>
              <a:t>yang </a:t>
            </a:r>
            <a:r>
              <a:rPr sz="3050" b="1" spc="-1030" dirty="0">
                <a:latin typeface="Verdana"/>
                <a:cs typeface="Verdana"/>
              </a:rPr>
              <a:t> </a:t>
            </a:r>
            <a:r>
              <a:rPr sz="3050" b="1" spc="-70" dirty="0">
                <a:latin typeface="Verdana"/>
                <a:cs typeface="Verdana"/>
              </a:rPr>
              <a:t>kurang</a:t>
            </a:r>
            <a:r>
              <a:rPr sz="3050" b="1" spc="-195" dirty="0">
                <a:latin typeface="Verdana"/>
                <a:cs typeface="Verdana"/>
              </a:rPr>
              <a:t> </a:t>
            </a:r>
            <a:r>
              <a:rPr sz="3050" b="1" spc="-85" dirty="0">
                <a:latin typeface="Verdana"/>
                <a:cs typeface="Verdana"/>
              </a:rPr>
              <a:t>menarik</a:t>
            </a:r>
            <a:endParaRPr sz="30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0239" y="6549287"/>
            <a:ext cx="4765675" cy="16589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9920" marR="5080" indent="-617855">
              <a:lnSpc>
                <a:spcPct val="116799"/>
              </a:lnSpc>
              <a:spcBef>
                <a:spcPts val="90"/>
              </a:spcBef>
            </a:pPr>
            <a:r>
              <a:rPr sz="4575" b="1" spc="-60" baseline="1821" dirty="0">
                <a:solidFill>
                  <a:srgbClr val="E4532D"/>
                </a:solidFill>
                <a:latin typeface="Verdana"/>
                <a:cs typeface="Verdana"/>
              </a:rPr>
              <a:t>0</a:t>
            </a:r>
            <a:r>
              <a:rPr sz="4575" b="1" spc="-442" baseline="1821" dirty="0">
                <a:solidFill>
                  <a:srgbClr val="E4532D"/>
                </a:solidFill>
                <a:latin typeface="Verdana"/>
                <a:cs typeface="Verdana"/>
              </a:rPr>
              <a:t>2</a:t>
            </a:r>
            <a:r>
              <a:rPr sz="4575" b="1" spc="-292" baseline="1821" dirty="0">
                <a:solidFill>
                  <a:srgbClr val="E4532D"/>
                </a:solidFill>
                <a:latin typeface="Verdana"/>
                <a:cs typeface="Verdana"/>
              </a:rPr>
              <a:t> </a:t>
            </a:r>
            <a:r>
              <a:rPr lang="en-US" sz="3050" b="1" spc="-55" dirty="0" err="1" smtClean="0">
                <a:latin typeface="Verdana"/>
                <a:cs typeface="Verdana"/>
              </a:rPr>
              <a:t>merubah</a:t>
            </a:r>
            <a:r>
              <a:rPr lang="en-US" sz="3050" b="1" spc="-55" dirty="0" smtClean="0">
                <a:latin typeface="Verdana"/>
                <a:cs typeface="Verdana"/>
              </a:rPr>
              <a:t> </a:t>
            </a:r>
            <a:r>
              <a:rPr lang="en-US" sz="3050" b="1" spc="-55" dirty="0" err="1" smtClean="0">
                <a:latin typeface="Verdana"/>
                <a:cs typeface="Verdana"/>
              </a:rPr>
              <a:t>t</a:t>
            </a:r>
            <a:r>
              <a:rPr sz="3050" b="1" spc="-140" dirty="0" err="1" smtClean="0">
                <a:latin typeface="Verdana"/>
                <a:cs typeface="Verdana"/>
              </a:rPr>
              <a:t>a</a:t>
            </a:r>
            <a:r>
              <a:rPr sz="3050" b="1" spc="5" dirty="0" err="1" smtClean="0">
                <a:latin typeface="Verdana"/>
                <a:cs typeface="Verdana"/>
              </a:rPr>
              <a:t>m</a:t>
            </a:r>
            <a:r>
              <a:rPr sz="3050" b="1" spc="-10" dirty="0" err="1" smtClean="0">
                <a:latin typeface="Verdana"/>
                <a:cs typeface="Verdana"/>
              </a:rPr>
              <a:t>p</a:t>
            </a:r>
            <a:r>
              <a:rPr sz="3050" b="1" spc="-120" dirty="0" err="1" smtClean="0">
                <a:latin typeface="Verdana"/>
                <a:cs typeface="Verdana"/>
              </a:rPr>
              <a:t>il</a:t>
            </a:r>
            <a:r>
              <a:rPr sz="3050" b="1" spc="-140" dirty="0" err="1" smtClean="0">
                <a:latin typeface="Verdana"/>
                <a:cs typeface="Verdana"/>
              </a:rPr>
              <a:t>a</a:t>
            </a:r>
            <a:r>
              <a:rPr sz="3050" b="1" spc="-45" dirty="0" err="1" smtClean="0">
                <a:latin typeface="Verdana"/>
                <a:cs typeface="Verdana"/>
              </a:rPr>
              <a:t>n</a:t>
            </a:r>
            <a:r>
              <a:rPr sz="3050" b="1" spc="-170" dirty="0" smtClean="0">
                <a:latin typeface="Verdana"/>
                <a:cs typeface="Verdana"/>
              </a:rPr>
              <a:t> </a:t>
            </a:r>
            <a:r>
              <a:rPr sz="3050" b="1" spc="-120" dirty="0">
                <a:latin typeface="Verdana"/>
                <a:cs typeface="Verdana"/>
              </a:rPr>
              <a:t>l</a:t>
            </a:r>
            <a:r>
              <a:rPr sz="3050" b="1" spc="-80" dirty="0">
                <a:latin typeface="Verdana"/>
                <a:cs typeface="Verdana"/>
              </a:rPr>
              <a:t>o</a:t>
            </a:r>
            <a:r>
              <a:rPr sz="3050" b="1" spc="20" dirty="0">
                <a:latin typeface="Verdana"/>
                <a:cs typeface="Verdana"/>
              </a:rPr>
              <a:t>g</a:t>
            </a:r>
            <a:r>
              <a:rPr sz="3050" b="1" spc="-120" dirty="0">
                <a:latin typeface="Verdana"/>
                <a:cs typeface="Verdana"/>
              </a:rPr>
              <a:t>i</a:t>
            </a:r>
            <a:r>
              <a:rPr sz="3050" b="1" spc="-45" dirty="0">
                <a:latin typeface="Verdana"/>
                <a:cs typeface="Verdana"/>
              </a:rPr>
              <a:t>n</a:t>
            </a:r>
            <a:r>
              <a:rPr sz="3050" b="1" spc="-170" dirty="0">
                <a:latin typeface="Verdana"/>
                <a:cs typeface="Verdana"/>
              </a:rPr>
              <a:t> </a:t>
            </a:r>
            <a:r>
              <a:rPr sz="3050" b="1" spc="-145" dirty="0">
                <a:latin typeface="Verdana"/>
                <a:cs typeface="Verdana"/>
              </a:rPr>
              <a:t>y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-50" dirty="0">
                <a:latin typeface="Verdana"/>
                <a:cs typeface="Verdana"/>
              </a:rPr>
              <a:t>n</a:t>
            </a:r>
            <a:r>
              <a:rPr sz="3050" b="1" spc="15" dirty="0">
                <a:latin typeface="Verdana"/>
                <a:cs typeface="Verdana"/>
              </a:rPr>
              <a:t>g  </a:t>
            </a:r>
            <a:r>
              <a:rPr sz="3050" b="1" spc="-70" dirty="0">
                <a:latin typeface="Verdana"/>
                <a:cs typeface="Verdana"/>
              </a:rPr>
              <a:t>kurang</a:t>
            </a:r>
            <a:r>
              <a:rPr sz="3050" b="1" spc="-180" dirty="0">
                <a:latin typeface="Verdana"/>
                <a:cs typeface="Verdana"/>
              </a:rPr>
              <a:t> </a:t>
            </a:r>
            <a:r>
              <a:rPr sz="3050" b="1" spc="-85" dirty="0">
                <a:latin typeface="Verdana"/>
                <a:cs typeface="Verdana"/>
              </a:rPr>
              <a:t>menarik</a:t>
            </a:r>
            <a:endParaRPr sz="30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13306" y="6549287"/>
            <a:ext cx="4627245" cy="1654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9920" marR="5080" indent="-617855">
              <a:lnSpc>
                <a:spcPct val="116799"/>
              </a:lnSpc>
              <a:spcBef>
                <a:spcPts val="90"/>
              </a:spcBef>
            </a:pPr>
            <a:r>
              <a:rPr sz="4575" b="1" spc="-60" baseline="-2732" dirty="0">
                <a:solidFill>
                  <a:srgbClr val="E4532D"/>
                </a:solidFill>
                <a:latin typeface="Verdana"/>
                <a:cs typeface="Verdana"/>
              </a:rPr>
              <a:t>0</a:t>
            </a:r>
            <a:r>
              <a:rPr sz="4575" b="1" spc="37" baseline="-2732" dirty="0">
                <a:solidFill>
                  <a:srgbClr val="E4532D"/>
                </a:solidFill>
                <a:latin typeface="Verdana"/>
                <a:cs typeface="Verdana"/>
              </a:rPr>
              <a:t>4</a:t>
            </a:r>
            <a:r>
              <a:rPr sz="4575" b="1" spc="532" baseline="-2732" dirty="0">
                <a:solidFill>
                  <a:srgbClr val="E4532D"/>
                </a:solidFill>
                <a:latin typeface="Verdana"/>
                <a:cs typeface="Verdana"/>
              </a:rPr>
              <a:t> </a:t>
            </a:r>
            <a:r>
              <a:rPr sz="3050" b="1" spc="-55" dirty="0">
                <a:latin typeface="Verdana"/>
                <a:cs typeface="Verdana"/>
              </a:rPr>
              <a:t>t</a:t>
            </a:r>
            <a:r>
              <a:rPr sz="3050" b="1" spc="-195" dirty="0">
                <a:latin typeface="Verdana"/>
                <a:cs typeface="Verdana"/>
              </a:rPr>
              <a:t>r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-50" dirty="0">
                <a:latin typeface="Verdana"/>
                <a:cs typeface="Verdana"/>
              </a:rPr>
              <a:t>n</a:t>
            </a:r>
            <a:r>
              <a:rPr sz="3050" b="1" spc="-180" dirty="0">
                <a:latin typeface="Verdana"/>
                <a:cs typeface="Verdana"/>
              </a:rPr>
              <a:t>s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-15" dirty="0">
                <a:latin typeface="Verdana"/>
                <a:cs typeface="Verdana"/>
              </a:rPr>
              <a:t>k</a:t>
            </a:r>
            <a:r>
              <a:rPr sz="3050" b="1" spc="-180" dirty="0">
                <a:latin typeface="Verdana"/>
                <a:cs typeface="Verdana"/>
              </a:rPr>
              <a:t>s</a:t>
            </a:r>
            <a:r>
              <a:rPr sz="3050" b="1" spc="-114" dirty="0">
                <a:latin typeface="Verdana"/>
                <a:cs typeface="Verdana"/>
              </a:rPr>
              <a:t>i</a:t>
            </a:r>
            <a:r>
              <a:rPr sz="3050" b="1" spc="-170" dirty="0">
                <a:latin typeface="Verdana"/>
                <a:cs typeface="Verdana"/>
              </a:rPr>
              <a:t> 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20" dirty="0">
                <a:latin typeface="Verdana"/>
                <a:cs typeface="Verdana"/>
              </a:rPr>
              <a:t>g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-190" dirty="0">
                <a:latin typeface="Verdana"/>
                <a:cs typeface="Verdana"/>
              </a:rPr>
              <a:t>r</a:t>
            </a:r>
            <a:r>
              <a:rPr sz="3050" b="1" spc="-170" dirty="0">
                <a:latin typeface="Verdana"/>
                <a:cs typeface="Verdana"/>
              </a:rPr>
              <a:t> </a:t>
            </a:r>
            <a:r>
              <a:rPr sz="3050" b="1" spc="-10" dirty="0">
                <a:latin typeface="Verdana"/>
                <a:cs typeface="Verdana"/>
              </a:rPr>
              <a:t>b</a:t>
            </a:r>
            <a:r>
              <a:rPr sz="3050" b="1" spc="-120" dirty="0">
                <a:latin typeface="Verdana"/>
                <a:cs typeface="Verdana"/>
              </a:rPr>
              <a:t>i</a:t>
            </a:r>
            <a:r>
              <a:rPr sz="3050" b="1" spc="-180" dirty="0">
                <a:latin typeface="Verdana"/>
                <a:cs typeface="Verdana"/>
              </a:rPr>
              <a:t>s</a:t>
            </a:r>
            <a:r>
              <a:rPr sz="3050" b="1" spc="-90" dirty="0">
                <a:latin typeface="Verdana"/>
                <a:cs typeface="Verdana"/>
              </a:rPr>
              <a:t>a  </a:t>
            </a:r>
            <a:r>
              <a:rPr sz="3050" b="1" spc="5" dirty="0">
                <a:latin typeface="Verdana"/>
                <a:cs typeface="Verdana"/>
              </a:rPr>
              <a:t>m</a:t>
            </a:r>
            <a:r>
              <a:rPr sz="3050" b="1" spc="-85" dirty="0">
                <a:latin typeface="Verdana"/>
                <a:cs typeface="Verdana"/>
              </a:rPr>
              <a:t>e</a:t>
            </a:r>
            <a:r>
              <a:rPr sz="3050" b="1" spc="-50" dirty="0">
                <a:latin typeface="Verdana"/>
                <a:cs typeface="Verdana"/>
              </a:rPr>
              <a:t>n</a:t>
            </a:r>
            <a:r>
              <a:rPr sz="3050" b="1" spc="20" dirty="0">
                <a:latin typeface="Verdana"/>
                <a:cs typeface="Verdana"/>
              </a:rPr>
              <a:t>g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-15" dirty="0">
                <a:latin typeface="Verdana"/>
                <a:cs typeface="Verdana"/>
              </a:rPr>
              <a:t>k</a:t>
            </a:r>
            <a:r>
              <a:rPr sz="3050" b="1" spc="-180" dirty="0">
                <a:latin typeface="Verdana"/>
                <a:cs typeface="Verdana"/>
              </a:rPr>
              <a:t>s</a:t>
            </a:r>
            <a:r>
              <a:rPr sz="3050" b="1" spc="-85" dirty="0">
                <a:latin typeface="Verdana"/>
                <a:cs typeface="Verdana"/>
              </a:rPr>
              <a:t>e</a:t>
            </a:r>
            <a:r>
              <a:rPr sz="3050" b="1" spc="-175" dirty="0">
                <a:latin typeface="Verdana"/>
                <a:cs typeface="Verdana"/>
              </a:rPr>
              <a:t>s</a:t>
            </a:r>
            <a:r>
              <a:rPr sz="3050" b="1" spc="-170" dirty="0">
                <a:latin typeface="Verdana"/>
                <a:cs typeface="Verdana"/>
              </a:rPr>
              <a:t> </a:t>
            </a:r>
            <a:r>
              <a:rPr sz="3050" b="1" spc="-350" dirty="0">
                <a:latin typeface="Verdana"/>
                <a:cs typeface="Verdana"/>
              </a:rPr>
              <a:t>2</a:t>
            </a:r>
            <a:r>
              <a:rPr sz="3050" b="1" spc="-170" dirty="0">
                <a:latin typeface="Verdana"/>
                <a:cs typeface="Verdana"/>
              </a:rPr>
              <a:t> 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-55" dirty="0">
                <a:latin typeface="Verdana"/>
                <a:cs typeface="Verdana"/>
              </a:rPr>
              <a:t>t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-35" dirty="0">
                <a:latin typeface="Verdana"/>
                <a:cs typeface="Verdana"/>
              </a:rPr>
              <a:t>u  </a:t>
            </a:r>
            <a:r>
              <a:rPr sz="3050" b="1" spc="-120" dirty="0">
                <a:latin typeface="Verdana"/>
                <a:cs typeface="Verdana"/>
              </a:rPr>
              <a:t>l</a:t>
            </a:r>
            <a:r>
              <a:rPr sz="3050" b="1" spc="-85" dirty="0">
                <a:latin typeface="Verdana"/>
                <a:cs typeface="Verdana"/>
              </a:rPr>
              <a:t>e</a:t>
            </a:r>
            <a:r>
              <a:rPr sz="3050" b="1" spc="-10" dirty="0">
                <a:latin typeface="Verdana"/>
                <a:cs typeface="Verdana"/>
              </a:rPr>
              <a:t>b</a:t>
            </a:r>
            <a:r>
              <a:rPr sz="3050" b="1" spc="-120" dirty="0">
                <a:latin typeface="Verdana"/>
                <a:cs typeface="Verdana"/>
              </a:rPr>
              <a:t>i</a:t>
            </a:r>
            <a:r>
              <a:rPr sz="3050" b="1" spc="-45" dirty="0">
                <a:latin typeface="Verdana"/>
                <a:cs typeface="Verdana"/>
              </a:rPr>
              <a:t>h</a:t>
            </a:r>
            <a:r>
              <a:rPr sz="3050" b="1" spc="-170" dirty="0">
                <a:latin typeface="Verdana"/>
                <a:cs typeface="Verdana"/>
              </a:rPr>
              <a:t> </a:t>
            </a:r>
            <a:r>
              <a:rPr sz="3050" b="1" spc="-10" dirty="0">
                <a:latin typeface="Verdana"/>
                <a:cs typeface="Verdana"/>
              </a:rPr>
              <a:t>p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-15" dirty="0">
                <a:latin typeface="Verdana"/>
                <a:cs typeface="Verdana"/>
              </a:rPr>
              <a:t>k</a:t>
            </a:r>
            <a:r>
              <a:rPr sz="3050" b="1" spc="-85" dirty="0">
                <a:latin typeface="Verdana"/>
                <a:cs typeface="Verdana"/>
              </a:rPr>
              <a:t>e</a:t>
            </a:r>
            <a:r>
              <a:rPr sz="3050" b="1" spc="-50" dirty="0">
                <a:latin typeface="Verdana"/>
                <a:cs typeface="Verdana"/>
              </a:rPr>
              <a:t>t</a:t>
            </a:r>
            <a:r>
              <a:rPr sz="3050" b="1" spc="-170" dirty="0">
                <a:latin typeface="Verdana"/>
                <a:cs typeface="Verdana"/>
              </a:rPr>
              <a:t> </a:t>
            </a:r>
            <a:r>
              <a:rPr sz="3050" b="1" spc="-180" dirty="0">
                <a:latin typeface="Verdana"/>
                <a:cs typeface="Verdana"/>
              </a:rPr>
              <a:t>s</a:t>
            </a:r>
            <a:r>
              <a:rPr sz="3050" b="1" spc="-85" dirty="0">
                <a:latin typeface="Verdana"/>
                <a:cs typeface="Verdana"/>
              </a:rPr>
              <a:t>e</a:t>
            </a:r>
            <a:r>
              <a:rPr sz="3050" b="1" spc="-10" dirty="0">
                <a:latin typeface="Verdana"/>
                <a:cs typeface="Verdana"/>
              </a:rPr>
              <a:t>p</a:t>
            </a:r>
            <a:r>
              <a:rPr sz="3050" b="1" spc="-140" dirty="0">
                <a:latin typeface="Verdana"/>
                <a:cs typeface="Verdana"/>
              </a:rPr>
              <a:t>a</a:t>
            </a:r>
            <a:r>
              <a:rPr sz="3050" b="1" spc="-55" dirty="0">
                <a:latin typeface="Verdana"/>
                <a:cs typeface="Verdana"/>
              </a:rPr>
              <a:t>tu</a:t>
            </a:r>
            <a:endParaRPr sz="3050" dirty="0">
              <a:latin typeface="Verdana"/>
              <a:cs typeface="Verdana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2713305" y="4092741"/>
            <a:ext cx="4627245" cy="2208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9920" marR="5080" indent="-617855">
              <a:lnSpc>
                <a:spcPct val="116799"/>
              </a:lnSpc>
              <a:spcBef>
                <a:spcPts val="90"/>
              </a:spcBef>
            </a:pPr>
            <a:r>
              <a:rPr sz="4575" b="1" spc="-60" baseline="-2732" dirty="0" smtClean="0">
                <a:solidFill>
                  <a:srgbClr val="E4532D"/>
                </a:solidFill>
                <a:latin typeface="Verdana"/>
                <a:cs typeface="Verdana"/>
              </a:rPr>
              <a:t>0</a:t>
            </a:r>
            <a:r>
              <a:rPr lang="en-US" sz="4575" b="1" spc="37" baseline="-2732" dirty="0" smtClean="0">
                <a:solidFill>
                  <a:srgbClr val="E4532D"/>
                </a:solidFill>
                <a:latin typeface="Verdana"/>
                <a:cs typeface="Verdana"/>
              </a:rPr>
              <a:t>3</a:t>
            </a:r>
            <a:r>
              <a:rPr sz="4575" b="1" spc="532" baseline="-2732" dirty="0" smtClean="0">
                <a:solidFill>
                  <a:srgbClr val="E4532D"/>
                </a:solidFill>
                <a:latin typeface="Verdana"/>
                <a:cs typeface="Verdana"/>
              </a:rPr>
              <a:t> </a:t>
            </a:r>
            <a:r>
              <a:rPr lang="en-US" sz="3050" b="1" spc="-55" dirty="0" smtClean="0">
                <a:latin typeface="Verdana"/>
                <a:cs typeface="Verdana"/>
              </a:rPr>
              <a:t>admin </a:t>
            </a:r>
            <a:r>
              <a:rPr lang="en-US" sz="3050" b="1" spc="-55" dirty="0" err="1" smtClean="0">
                <a:latin typeface="Verdana"/>
                <a:cs typeface="Verdana"/>
              </a:rPr>
              <a:t>bisa</a:t>
            </a:r>
            <a:r>
              <a:rPr lang="en-US" sz="3050" b="1" spc="-55" dirty="0" smtClean="0">
                <a:latin typeface="Verdana"/>
                <a:cs typeface="Verdana"/>
              </a:rPr>
              <a:t> </a:t>
            </a:r>
            <a:r>
              <a:rPr lang="en-US" sz="3050" b="1" spc="-55" dirty="0" err="1" smtClean="0">
                <a:latin typeface="Verdana"/>
                <a:cs typeface="Verdana"/>
              </a:rPr>
              <a:t>mengecek</a:t>
            </a:r>
            <a:r>
              <a:rPr lang="en-US" sz="3050" b="1" spc="-55" dirty="0" smtClean="0">
                <a:latin typeface="Verdana"/>
                <a:cs typeface="Verdana"/>
              </a:rPr>
              <a:t> data </a:t>
            </a:r>
            <a:r>
              <a:rPr lang="en-US" sz="3050" b="1" spc="-55" dirty="0" err="1" smtClean="0">
                <a:latin typeface="Verdana"/>
                <a:cs typeface="Verdana"/>
              </a:rPr>
              <a:t>penjualan</a:t>
            </a:r>
            <a:r>
              <a:rPr lang="en-US" sz="3050" b="1" spc="-55" dirty="0" smtClean="0">
                <a:latin typeface="Verdana"/>
                <a:cs typeface="Verdana"/>
              </a:rPr>
              <a:t> </a:t>
            </a:r>
            <a:r>
              <a:rPr lang="en-US" sz="3050" b="1" spc="-55" dirty="0" err="1" smtClean="0">
                <a:latin typeface="Verdana"/>
                <a:cs typeface="Verdana"/>
              </a:rPr>
              <a:t>dan</a:t>
            </a:r>
            <a:r>
              <a:rPr lang="en-US" sz="3050" b="1" spc="-55" dirty="0" smtClean="0">
                <a:latin typeface="Verdana"/>
                <a:cs typeface="Verdana"/>
              </a:rPr>
              <a:t> </a:t>
            </a:r>
            <a:r>
              <a:rPr lang="en-US" sz="3050" b="1" spc="-55" dirty="0" err="1" smtClean="0">
                <a:latin typeface="Verdana"/>
                <a:cs typeface="Verdana"/>
              </a:rPr>
              <a:t>pembelian</a:t>
            </a:r>
            <a:endParaRPr sz="3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0654" y="2690244"/>
            <a:ext cx="11255375" cy="207010"/>
          </a:xfrm>
          <a:custGeom>
            <a:avLst/>
            <a:gdLst/>
            <a:ahLst/>
            <a:cxnLst/>
            <a:rect l="l" t="t" r="r" b="b"/>
            <a:pathLst>
              <a:path w="11255375" h="207010">
                <a:moveTo>
                  <a:pt x="0" y="0"/>
                </a:moveTo>
                <a:lnTo>
                  <a:pt x="10663041" y="0"/>
                </a:lnTo>
                <a:lnTo>
                  <a:pt x="10713409" y="1331"/>
                </a:lnTo>
                <a:lnTo>
                  <a:pt x="10763407" y="5299"/>
                </a:lnTo>
                <a:lnTo>
                  <a:pt x="10812939" y="11865"/>
                </a:lnTo>
                <a:lnTo>
                  <a:pt x="10861911" y="20988"/>
                </a:lnTo>
                <a:lnTo>
                  <a:pt x="10910228" y="32631"/>
                </a:lnTo>
                <a:lnTo>
                  <a:pt x="10957795" y="46754"/>
                </a:lnTo>
                <a:lnTo>
                  <a:pt x="11004518" y="63317"/>
                </a:lnTo>
                <a:lnTo>
                  <a:pt x="11050302" y="82281"/>
                </a:lnTo>
                <a:lnTo>
                  <a:pt x="11095052" y="103607"/>
                </a:lnTo>
                <a:lnTo>
                  <a:pt x="11138673" y="127256"/>
                </a:lnTo>
                <a:lnTo>
                  <a:pt x="11181071" y="153189"/>
                </a:lnTo>
                <a:lnTo>
                  <a:pt x="11222150" y="181365"/>
                </a:lnTo>
                <a:lnTo>
                  <a:pt x="11255260" y="206725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36104" y="3218155"/>
            <a:ext cx="100330" cy="1038225"/>
          </a:xfrm>
          <a:custGeom>
            <a:avLst/>
            <a:gdLst/>
            <a:ahLst/>
            <a:cxnLst/>
            <a:rect l="l" t="t" r="r" b="b"/>
            <a:pathLst>
              <a:path w="100330" h="1038225">
                <a:moveTo>
                  <a:pt x="0" y="0"/>
                </a:moveTo>
                <a:lnTo>
                  <a:pt x="17770" y="37289"/>
                </a:lnTo>
                <a:lnTo>
                  <a:pt x="36735" y="83073"/>
                </a:lnTo>
                <a:lnTo>
                  <a:pt x="53297" y="129796"/>
                </a:lnTo>
                <a:lnTo>
                  <a:pt x="67420" y="177363"/>
                </a:lnTo>
                <a:lnTo>
                  <a:pt x="79063" y="225680"/>
                </a:lnTo>
                <a:lnTo>
                  <a:pt x="88186" y="274651"/>
                </a:lnTo>
                <a:lnTo>
                  <a:pt x="94752" y="324183"/>
                </a:lnTo>
                <a:lnTo>
                  <a:pt x="98720" y="374181"/>
                </a:lnTo>
                <a:lnTo>
                  <a:pt x="100051" y="424548"/>
                </a:lnTo>
                <a:lnTo>
                  <a:pt x="100051" y="614235"/>
                </a:lnTo>
                <a:lnTo>
                  <a:pt x="98720" y="664603"/>
                </a:lnTo>
                <a:lnTo>
                  <a:pt x="94752" y="714600"/>
                </a:lnTo>
                <a:lnTo>
                  <a:pt x="88186" y="764132"/>
                </a:lnTo>
                <a:lnTo>
                  <a:pt x="79063" y="813104"/>
                </a:lnTo>
                <a:lnTo>
                  <a:pt x="67420" y="861421"/>
                </a:lnTo>
                <a:lnTo>
                  <a:pt x="53297" y="908988"/>
                </a:lnTo>
                <a:lnTo>
                  <a:pt x="36735" y="955711"/>
                </a:lnTo>
                <a:lnTo>
                  <a:pt x="17770" y="1001494"/>
                </a:lnTo>
                <a:lnTo>
                  <a:pt x="341" y="1038067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0882" y="4617353"/>
            <a:ext cx="292100" cy="135255"/>
          </a:xfrm>
          <a:custGeom>
            <a:avLst/>
            <a:gdLst/>
            <a:ahLst/>
            <a:cxnLst/>
            <a:rect l="l" t="t" r="r" b="b"/>
            <a:pathLst>
              <a:path w="292100" h="135254">
                <a:moveTo>
                  <a:pt x="291702" y="0"/>
                </a:moveTo>
                <a:lnTo>
                  <a:pt x="228444" y="40240"/>
                </a:lnTo>
                <a:lnTo>
                  <a:pt x="184823" y="63889"/>
                </a:lnTo>
                <a:lnTo>
                  <a:pt x="140073" y="85215"/>
                </a:lnTo>
                <a:lnTo>
                  <a:pt x="94289" y="104179"/>
                </a:lnTo>
                <a:lnTo>
                  <a:pt x="47567" y="120742"/>
                </a:lnTo>
                <a:lnTo>
                  <a:pt x="0" y="134865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8645" y="2690244"/>
            <a:ext cx="432434" cy="104139"/>
          </a:xfrm>
          <a:custGeom>
            <a:avLst/>
            <a:gdLst/>
            <a:ahLst/>
            <a:cxnLst/>
            <a:rect l="l" t="t" r="r" b="b"/>
            <a:pathLst>
              <a:path w="432435" h="104139">
                <a:moveTo>
                  <a:pt x="0" y="103607"/>
                </a:moveTo>
                <a:lnTo>
                  <a:pt x="44749" y="82281"/>
                </a:lnTo>
                <a:lnTo>
                  <a:pt x="90533" y="63317"/>
                </a:lnTo>
                <a:lnTo>
                  <a:pt x="137256" y="46754"/>
                </a:lnTo>
                <a:lnTo>
                  <a:pt x="184823" y="32631"/>
                </a:lnTo>
                <a:lnTo>
                  <a:pt x="233140" y="20988"/>
                </a:lnTo>
                <a:lnTo>
                  <a:pt x="282111" y="11865"/>
                </a:lnTo>
                <a:lnTo>
                  <a:pt x="331643" y="5299"/>
                </a:lnTo>
                <a:lnTo>
                  <a:pt x="381641" y="1331"/>
                </a:lnTo>
                <a:lnTo>
                  <a:pt x="432008" y="0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0654" y="4926924"/>
            <a:ext cx="11262360" cy="212090"/>
          </a:xfrm>
          <a:custGeom>
            <a:avLst/>
            <a:gdLst/>
            <a:ahLst/>
            <a:cxnLst/>
            <a:rect l="l" t="t" r="r" b="b"/>
            <a:pathLst>
              <a:path w="11262360" h="212089">
                <a:moveTo>
                  <a:pt x="0" y="0"/>
                </a:moveTo>
                <a:lnTo>
                  <a:pt x="10663041" y="0"/>
                </a:lnTo>
                <a:lnTo>
                  <a:pt x="10713409" y="1331"/>
                </a:lnTo>
                <a:lnTo>
                  <a:pt x="10763407" y="5299"/>
                </a:lnTo>
                <a:lnTo>
                  <a:pt x="10812939" y="11865"/>
                </a:lnTo>
                <a:lnTo>
                  <a:pt x="10861911" y="20988"/>
                </a:lnTo>
                <a:lnTo>
                  <a:pt x="10910228" y="32631"/>
                </a:lnTo>
                <a:lnTo>
                  <a:pt x="10957795" y="46754"/>
                </a:lnTo>
                <a:lnTo>
                  <a:pt x="11004518" y="63317"/>
                </a:lnTo>
                <a:lnTo>
                  <a:pt x="11050302" y="82281"/>
                </a:lnTo>
                <a:lnTo>
                  <a:pt x="11095052" y="103607"/>
                </a:lnTo>
                <a:lnTo>
                  <a:pt x="11138673" y="127256"/>
                </a:lnTo>
                <a:lnTo>
                  <a:pt x="11181071" y="153189"/>
                </a:lnTo>
                <a:lnTo>
                  <a:pt x="11222150" y="181365"/>
                </a:lnTo>
                <a:lnTo>
                  <a:pt x="11261817" y="211747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17305" y="5419259"/>
            <a:ext cx="119380" cy="1073150"/>
          </a:xfrm>
          <a:custGeom>
            <a:avLst/>
            <a:gdLst/>
            <a:ahLst/>
            <a:cxnLst/>
            <a:rect l="l" t="t" r="r" b="b"/>
            <a:pathLst>
              <a:path w="119380" h="1073150">
                <a:moveTo>
                  <a:pt x="0" y="0"/>
                </a:moveTo>
                <a:lnTo>
                  <a:pt x="36569" y="72866"/>
                </a:lnTo>
                <a:lnTo>
                  <a:pt x="55533" y="118649"/>
                </a:lnTo>
                <a:lnTo>
                  <a:pt x="72096" y="165372"/>
                </a:lnTo>
                <a:lnTo>
                  <a:pt x="86218" y="212939"/>
                </a:lnTo>
                <a:lnTo>
                  <a:pt x="97861" y="261256"/>
                </a:lnTo>
                <a:lnTo>
                  <a:pt x="106984" y="310228"/>
                </a:lnTo>
                <a:lnTo>
                  <a:pt x="113550" y="359760"/>
                </a:lnTo>
                <a:lnTo>
                  <a:pt x="117518" y="409757"/>
                </a:lnTo>
                <a:lnTo>
                  <a:pt x="118850" y="460125"/>
                </a:lnTo>
                <a:lnTo>
                  <a:pt x="118850" y="649811"/>
                </a:lnTo>
                <a:lnTo>
                  <a:pt x="117518" y="700179"/>
                </a:lnTo>
                <a:lnTo>
                  <a:pt x="113550" y="750176"/>
                </a:lnTo>
                <a:lnTo>
                  <a:pt x="106984" y="799708"/>
                </a:lnTo>
                <a:lnTo>
                  <a:pt x="97861" y="848680"/>
                </a:lnTo>
                <a:lnTo>
                  <a:pt x="86218" y="896997"/>
                </a:lnTo>
                <a:lnTo>
                  <a:pt x="72096" y="944564"/>
                </a:lnTo>
                <a:lnTo>
                  <a:pt x="55533" y="991287"/>
                </a:lnTo>
                <a:lnTo>
                  <a:pt x="36569" y="1037071"/>
                </a:lnTo>
                <a:lnTo>
                  <a:pt x="19600" y="1072676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0254" y="6703386"/>
            <a:ext cx="12034520" cy="318770"/>
          </a:xfrm>
          <a:custGeom>
            <a:avLst/>
            <a:gdLst/>
            <a:ahLst/>
            <a:cxnLst/>
            <a:rect l="l" t="t" r="r" b="b"/>
            <a:pathLst>
              <a:path w="12034519" h="318770">
                <a:moveTo>
                  <a:pt x="12033952" y="51489"/>
                </a:moveTo>
                <a:lnTo>
                  <a:pt x="11972217" y="106398"/>
                </a:lnTo>
                <a:lnTo>
                  <a:pt x="11932550" y="136779"/>
                </a:lnTo>
                <a:lnTo>
                  <a:pt x="11891470" y="164956"/>
                </a:lnTo>
                <a:lnTo>
                  <a:pt x="11849072" y="190888"/>
                </a:lnTo>
                <a:lnTo>
                  <a:pt x="11805451" y="214537"/>
                </a:lnTo>
                <a:lnTo>
                  <a:pt x="11760701" y="235864"/>
                </a:lnTo>
                <a:lnTo>
                  <a:pt x="11714917" y="254828"/>
                </a:lnTo>
                <a:lnTo>
                  <a:pt x="11668194" y="271391"/>
                </a:lnTo>
                <a:lnTo>
                  <a:pt x="11620627" y="285513"/>
                </a:lnTo>
                <a:lnTo>
                  <a:pt x="11572310" y="297156"/>
                </a:lnTo>
                <a:lnTo>
                  <a:pt x="11523338" y="306280"/>
                </a:lnTo>
                <a:lnTo>
                  <a:pt x="11473806" y="312846"/>
                </a:lnTo>
                <a:lnTo>
                  <a:pt x="11423809" y="316814"/>
                </a:lnTo>
                <a:lnTo>
                  <a:pt x="11373440" y="318145"/>
                </a:lnTo>
                <a:lnTo>
                  <a:pt x="710399" y="318145"/>
                </a:lnTo>
                <a:lnTo>
                  <a:pt x="660031" y="316814"/>
                </a:lnTo>
                <a:lnTo>
                  <a:pt x="610034" y="312846"/>
                </a:lnTo>
                <a:lnTo>
                  <a:pt x="560502" y="306280"/>
                </a:lnTo>
                <a:lnTo>
                  <a:pt x="511530" y="297156"/>
                </a:lnTo>
                <a:lnTo>
                  <a:pt x="463213" y="285513"/>
                </a:lnTo>
                <a:lnTo>
                  <a:pt x="415646" y="271391"/>
                </a:lnTo>
                <a:lnTo>
                  <a:pt x="368923" y="254828"/>
                </a:lnTo>
                <a:lnTo>
                  <a:pt x="323140" y="235864"/>
                </a:lnTo>
                <a:lnTo>
                  <a:pt x="290018" y="220079"/>
                </a:lnTo>
              </a:path>
              <a:path w="12034519" h="318770">
                <a:moveTo>
                  <a:pt x="128156" y="119060"/>
                </a:moveTo>
                <a:lnTo>
                  <a:pt x="111624" y="106398"/>
                </a:lnTo>
                <a:lnTo>
                  <a:pt x="73465" y="73850"/>
                </a:lnTo>
                <a:lnTo>
                  <a:pt x="36908" y="39176"/>
                </a:lnTo>
                <a:lnTo>
                  <a:pt x="2234" y="2619"/>
                </a:lnTo>
                <a:lnTo>
                  <a:pt x="0" y="0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8645" y="4926924"/>
            <a:ext cx="432434" cy="104139"/>
          </a:xfrm>
          <a:custGeom>
            <a:avLst/>
            <a:gdLst/>
            <a:ahLst/>
            <a:cxnLst/>
            <a:rect l="l" t="t" r="r" b="b"/>
            <a:pathLst>
              <a:path w="432435" h="104139">
                <a:moveTo>
                  <a:pt x="0" y="103607"/>
                </a:moveTo>
                <a:lnTo>
                  <a:pt x="44749" y="82281"/>
                </a:lnTo>
                <a:lnTo>
                  <a:pt x="90533" y="63317"/>
                </a:lnTo>
                <a:lnTo>
                  <a:pt x="137256" y="46754"/>
                </a:lnTo>
                <a:lnTo>
                  <a:pt x="184823" y="32631"/>
                </a:lnTo>
                <a:lnTo>
                  <a:pt x="233140" y="20988"/>
                </a:lnTo>
                <a:lnTo>
                  <a:pt x="282111" y="11865"/>
                </a:lnTo>
                <a:lnTo>
                  <a:pt x="331643" y="5299"/>
                </a:lnTo>
                <a:lnTo>
                  <a:pt x="381640" y="1331"/>
                </a:lnTo>
                <a:lnTo>
                  <a:pt x="432008" y="0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575328" y="2614063"/>
            <a:ext cx="2200275" cy="2247265"/>
            <a:chOff x="2575328" y="2614063"/>
            <a:chExt cx="2200275" cy="2247265"/>
          </a:xfrm>
        </p:grpSpPr>
        <p:sp>
          <p:nvSpPr>
            <p:cNvPr id="11" name="object 11"/>
            <p:cNvSpPr/>
            <p:nvPr/>
          </p:nvSpPr>
          <p:spPr>
            <a:xfrm>
              <a:off x="2651527" y="2690244"/>
              <a:ext cx="2047875" cy="2094864"/>
            </a:xfrm>
            <a:custGeom>
              <a:avLst/>
              <a:gdLst/>
              <a:ahLst/>
              <a:cxnLst/>
              <a:rect l="l" t="t" r="r" b="b"/>
              <a:pathLst>
                <a:path w="2047875" h="2094864">
                  <a:moveTo>
                    <a:pt x="1094902" y="2094694"/>
                  </a:moveTo>
                  <a:lnTo>
                    <a:pt x="952500" y="2094694"/>
                  </a:lnTo>
                  <a:lnTo>
                    <a:pt x="902130" y="2093362"/>
                  </a:lnTo>
                  <a:lnTo>
                    <a:pt x="852130" y="2089394"/>
                  </a:lnTo>
                  <a:lnTo>
                    <a:pt x="802596" y="2082828"/>
                  </a:lnTo>
                  <a:lnTo>
                    <a:pt x="753622" y="2073704"/>
                  </a:lnTo>
                  <a:lnTo>
                    <a:pt x="705304" y="2062060"/>
                  </a:lnTo>
                  <a:lnTo>
                    <a:pt x="657734" y="2047937"/>
                  </a:lnTo>
                  <a:lnTo>
                    <a:pt x="611010" y="2031374"/>
                  </a:lnTo>
                  <a:lnTo>
                    <a:pt x="565224" y="2012409"/>
                  </a:lnTo>
                  <a:lnTo>
                    <a:pt x="520472" y="1991081"/>
                  </a:lnTo>
                  <a:lnTo>
                    <a:pt x="476849" y="1967431"/>
                  </a:lnTo>
                  <a:lnTo>
                    <a:pt x="434449" y="1941498"/>
                  </a:lnTo>
                  <a:lnTo>
                    <a:pt x="393368" y="1913320"/>
                  </a:lnTo>
                  <a:lnTo>
                    <a:pt x="353699" y="1882937"/>
                  </a:lnTo>
                  <a:lnTo>
                    <a:pt x="315539" y="1850388"/>
                  </a:lnTo>
                  <a:lnTo>
                    <a:pt x="278980" y="1815713"/>
                  </a:lnTo>
                  <a:lnTo>
                    <a:pt x="244305" y="1779154"/>
                  </a:lnTo>
                  <a:lnTo>
                    <a:pt x="211756" y="1740993"/>
                  </a:lnTo>
                  <a:lnTo>
                    <a:pt x="181373" y="1701325"/>
                  </a:lnTo>
                  <a:lnTo>
                    <a:pt x="153195" y="1660243"/>
                  </a:lnTo>
                  <a:lnTo>
                    <a:pt x="127261" y="1617844"/>
                  </a:lnTo>
                  <a:lnTo>
                    <a:pt x="103611" y="1574221"/>
                  </a:lnTo>
                  <a:lnTo>
                    <a:pt x="82284" y="1529469"/>
                  </a:lnTo>
                  <a:lnTo>
                    <a:pt x="63319" y="1483683"/>
                  </a:lnTo>
                  <a:lnTo>
                    <a:pt x="46756" y="1436959"/>
                  </a:lnTo>
                  <a:lnTo>
                    <a:pt x="32633" y="1389389"/>
                  </a:lnTo>
                  <a:lnTo>
                    <a:pt x="20989" y="1341071"/>
                  </a:lnTo>
                  <a:lnTo>
                    <a:pt x="11865" y="1292097"/>
                  </a:lnTo>
                  <a:lnTo>
                    <a:pt x="5299" y="1242563"/>
                  </a:lnTo>
                  <a:lnTo>
                    <a:pt x="1331" y="1192564"/>
                  </a:lnTo>
                  <a:lnTo>
                    <a:pt x="0" y="1142198"/>
                  </a:lnTo>
                  <a:lnTo>
                    <a:pt x="0" y="952495"/>
                  </a:lnTo>
                  <a:lnTo>
                    <a:pt x="1331" y="902129"/>
                  </a:lnTo>
                  <a:lnTo>
                    <a:pt x="5299" y="852130"/>
                  </a:lnTo>
                  <a:lnTo>
                    <a:pt x="11865" y="802596"/>
                  </a:lnTo>
                  <a:lnTo>
                    <a:pt x="20989" y="753622"/>
                  </a:lnTo>
                  <a:lnTo>
                    <a:pt x="32633" y="705303"/>
                  </a:lnTo>
                  <a:lnTo>
                    <a:pt x="46756" y="657734"/>
                  </a:lnTo>
                  <a:lnTo>
                    <a:pt x="63319" y="611009"/>
                  </a:lnTo>
                  <a:lnTo>
                    <a:pt x="82284" y="565223"/>
                  </a:lnTo>
                  <a:lnTo>
                    <a:pt x="103611" y="520472"/>
                  </a:lnTo>
                  <a:lnTo>
                    <a:pt x="127261" y="476849"/>
                  </a:lnTo>
                  <a:lnTo>
                    <a:pt x="153195" y="434449"/>
                  </a:lnTo>
                  <a:lnTo>
                    <a:pt x="181373" y="393368"/>
                  </a:lnTo>
                  <a:lnTo>
                    <a:pt x="211756" y="353699"/>
                  </a:lnTo>
                  <a:lnTo>
                    <a:pt x="244305" y="315538"/>
                  </a:lnTo>
                  <a:lnTo>
                    <a:pt x="278980" y="278980"/>
                  </a:lnTo>
                  <a:lnTo>
                    <a:pt x="315539" y="244304"/>
                  </a:lnTo>
                  <a:lnTo>
                    <a:pt x="353699" y="211755"/>
                  </a:lnTo>
                  <a:lnTo>
                    <a:pt x="393368" y="181372"/>
                  </a:lnTo>
                  <a:lnTo>
                    <a:pt x="434449" y="153194"/>
                  </a:lnTo>
                  <a:lnTo>
                    <a:pt x="476849" y="127261"/>
                  </a:lnTo>
                  <a:lnTo>
                    <a:pt x="520472" y="103611"/>
                  </a:lnTo>
                  <a:lnTo>
                    <a:pt x="565224" y="82284"/>
                  </a:lnTo>
                  <a:lnTo>
                    <a:pt x="611010" y="63319"/>
                  </a:lnTo>
                  <a:lnTo>
                    <a:pt x="657734" y="46755"/>
                  </a:lnTo>
                  <a:lnTo>
                    <a:pt x="705304" y="32632"/>
                  </a:lnTo>
                  <a:lnTo>
                    <a:pt x="753622" y="20989"/>
                  </a:lnTo>
                  <a:lnTo>
                    <a:pt x="802596" y="11865"/>
                  </a:lnTo>
                  <a:lnTo>
                    <a:pt x="852130" y="5299"/>
                  </a:lnTo>
                  <a:lnTo>
                    <a:pt x="902130" y="1330"/>
                  </a:lnTo>
                  <a:lnTo>
                    <a:pt x="952478" y="0"/>
                  </a:lnTo>
                  <a:lnTo>
                    <a:pt x="1094924" y="0"/>
                  </a:lnTo>
                  <a:lnTo>
                    <a:pt x="1145272" y="1330"/>
                  </a:lnTo>
                  <a:lnTo>
                    <a:pt x="1195271" y="5299"/>
                  </a:lnTo>
                  <a:lnTo>
                    <a:pt x="1244805" y="11865"/>
                  </a:lnTo>
                  <a:lnTo>
                    <a:pt x="1293779" y="20989"/>
                  </a:lnTo>
                  <a:lnTo>
                    <a:pt x="1342098" y="32632"/>
                  </a:lnTo>
                  <a:lnTo>
                    <a:pt x="1389667" y="46755"/>
                  </a:lnTo>
                  <a:lnTo>
                    <a:pt x="1436392" y="63319"/>
                  </a:lnTo>
                  <a:lnTo>
                    <a:pt x="1482177" y="82284"/>
                  </a:lnTo>
                  <a:lnTo>
                    <a:pt x="1526929" y="103611"/>
                  </a:lnTo>
                  <a:lnTo>
                    <a:pt x="1570552" y="127261"/>
                  </a:lnTo>
                  <a:lnTo>
                    <a:pt x="1612952" y="153194"/>
                  </a:lnTo>
                  <a:lnTo>
                    <a:pt x="1654033" y="181372"/>
                  </a:lnTo>
                  <a:lnTo>
                    <a:pt x="1693702" y="211755"/>
                  </a:lnTo>
                  <a:lnTo>
                    <a:pt x="1731863" y="244304"/>
                  </a:lnTo>
                  <a:lnTo>
                    <a:pt x="1768421" y="278980"/>
                  </a:lnTo>
                  <a:lnTo>
                    <a:pt x="1803097" y="315538"/>
                  </a:lnTo>
                  <a:lnTo>
                    <a:pt x="1835645" y="353699"/>
                  </a:lnTo>
                  <a:lnTo>
                    <a:pt x="1866028" y="393368"/>
                  </a:lnTo>
                  <a:lnTo>
                    <a:pt x="1894206" y="434449"/>
                  </a:lnTo>
                  <a:lnTo>
                    <a:pt x="1920140" y="476849"/>
                  </a:lnTo>
                  <a:lnTo>
                    <a:pt x="1943790" y="520472"/>
                  </a:lnTo>
                  <a:lnTo>
                    <a:pt x="1965117" y="565223"/>
                  </a:lnTo>
                  <a:lnTo>
                    <a:pt x="1984082" y="611009"/>
                  </a:lnTo>
                  <a:lnTo>
                    <a:pt x="2000645" y="657734"/>
                  </a:lnTo>
                  <a:lnTo>
                    <a:pt x="2014769" y="705303"/>
                  </a:lnTo>
                  <a:lnTo>
                    <a:pt x="2026412" y="753622"/>
                  </a:lnTo>
                  <a:lnTo>
                    <a:pt x="2035536" y="802596"/>
                  </a:lnTo>
                  <a:lnTo>
                    <a:pt x="2042102" y="852130"/>
                  </a:lnTo>
                  <a:lnTo>
                    <a:pt x="2046070" y="902129"/>
                  </a:lnTo>
                  <a:lnTo>
                    <a:pt x="2047402" y="952495"/>
                  </a:lnTo>
                  <a:lnTo>
                    <a:pt x="2047402" y="1142198"/>
                  </a:lnTo>
                  <a:lnTo>
                    <a:pt x="2046070" y="1192564"/>
                  </a:lnTo>
                  <a:lnTo>
                    <a:pt x="2042102" y="1242563"/>
                  </a:lnTo>
                  <a:lnTo>
                    <a:pt x="2035536" y="1292097"/>
                  </a:lnTo>
                  <a:lnTo>
                    <a:pt x="2026412" y="1341071"/>
                  </a:lnTo>
                  <a:lnTo>
                    <a:pt x="2014769" y="1389389"/>
                  </a:lnTo>
                  <a:lnTo>
                    <a:pt x="2000645" y="1436959"/>
                  </a:lnTo>
                  <a:lnTo>
                    <a:pt x="1984082" y="1483683"/>
                  </a:lnTo>
                  <a:lnTo>
                    <a:pt x="1965117" y="1529469"/>
                  </a:lnTo>
                  <a:lnTo>
                    <a:pt x="1943790" y="1574221"/>
                  </a:lnTo>
                  <a:lnTo>
                    <a:pt x="1920140" y="1617844"/>
                  </a:lnTo>
                  <a:lnTo>
                    <a:pt x="1894206" y="1660243"/>
                  </a:lnTo>
                  <a:lnTo>
                    <a:pt x="1866028" y="1701325"/>
                  </a:lnTo>
                  <a:lnTo>
                    <a:pt x="1835645" y="1740993"/>
                  </a:lnTo>
                  <a:lnTo>
                    <a:pt x="1803097" y="1779154"/>
                  </a:lnTo>
                  <a:lnTo>
                    <a:pt x="1768421" y="1815713"/>
                  </a:lnTo>
                  <a:lnTo>
                    <a:pt x="1731863" y="1850388"/>
                  </a:lnTo>
                  <a:lnTo>
                    <a:pt x="1693702" y="1882937"/>
                  </a:lnTo>
                  <a:lnTo>
                    <a:pt x="1654033" y="1913320"/>
                  </a:lnTo>
                  <a:lnTo>
                    <a:pt x="1612952" y="1941498"/>
                  </a:lnTo>
                  <a:lnTo>
                    <a:pt x="1570552" y="1967431"/>
                  </a:lnTo>
                  <a:lnTo>
                    <a:pt x="1526929" y="1991081"/>
                  </a:lnTo>
                  <a:lnTo>
                    <a:pt x="1482177" y="2012409"/>
                  </a:lnTo>
                  <a:lnTo>
                    <a:pt x="1436392" y="2031374"/>
                  </a:lnTo>
                  <a:lnTo>
                    <a:pt x="1389667" y="2047937"/>
                  </a:lnTo>
                  <a:lnTo>
                    <a:pt x="1342098" y="2062060"/>
                  </a:lnTo>
                  <a:lnTo>
                    <a:pt x="1293779" y="2073704"/>
                  </a:lnTo>
                  <a:lnTo>
                    <a:pt x="1244805" y="2082828"/>
                  </a:lnTo>
                  <a:lnTo>
                    <a:pt x="1195271" y="2089394"/>
                  </a:lnTo>
                  <a:lnTo>
                    <a:pt x="1145272" y="2093362"/>
                  </a:lnTo>
                  <a:lnTo>
                    <a:pt x="1094902" y="2094694"/>
                  </a:lnTo>
                  <a:close/>
                </a:path>
              </a:pathLst>
            </a:custGeom>
            <a:solidFill>
              <a:srgbClr val="FF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1528" y="2690263"/>
              <a:ext cx="2047875" cy="2094864"/>
            </a:xfrm>
            <a:custGeom>
              <a:avLst/>
              <a:gdLst/>
              <a:ahLst/>
              <a:cxnLst/>
              <a:rect l="l" t="t" r="r" b="b"/>
              <a:pathLst>
                <a:path w="2047875" h="2094864">
                  <a:moveTo>
                    <a:pt x="952442" y="0"/>
                  </a:moveTo>
                  <a:lnTo>
                    <a:pt x="1094836" y="0"/>
                  </a:lnTo>
                  <a:lnTo>
                    <a:pt x="1145203" y="1331"/>
                  </a:lnTo>
                  <a:lnTo>
                    <a:pt x="1195199" y="5299"/>
                  </a:lnTo>
                  <a:lnTo>
                    <a:pt x="1244730" y="11864"/>
                  </a:lnTo>
                  <a:lnTo>
                    <a:pt x="1293701" y="20988"/>
                  </a:lnTo>
                  <a:lnTo>
                    <a:pt x="1342017" y="32631"/>
                  </a:lnTo>
                  <a:lnTo>
                    <a:pt x="1389583" y="46753"/>
                  </a:lnTo>
                  <a:lnTo>
                    <a:pt x="1436305" y="63316"/>
                  </a:lnTo>
                  <a:lnTo>
                    <a:pt x="1482088" y="82280"/>
                  </a:lnTo>
                  <a:lnTo>
                    <a:pt x="1526837" y="103605"/>
                  </a:lnTo>
                  <a:lnTo>
                    <a:pt x="1570458" y="127254"/>
                  </a:lnTo>
                  <a:lnTo>
                    <a:pt x="1612855" y="153186"/>
                  </a:lnTo>
                  <a:lnTo>
                    <a:pt x="1653934" y="181362"/>
                  </a:lnTo>
                  <a:lnTo>
                    <a:pt x="1693600" y="211743"/>
                  </a:lnTo>
                  <a:lnTo>
                    <a:pt x="1731759" y="244290"/>
                  </a:lnTo>
                  <a:lnTo>
                    <a:pt x="1768315" y="278964"/>
                  </a:lnTo>
                  <a:lnTo>
                    <a:pt x="1802988" y="315520"/>
                  </a:lnTo>
                  <a:lnTo>
                    <a:pt x="1835535" y="353679"/>
                  </a:lnTo>
                  <a:lnTo>
                    <a:pt x="1865916" y="393345"/>
                  </a:lnTo>
                  <a:lnTo>
                    <a:pt x="1894093" y="434424"/>
                  </a:lnTo>
                  <a:lnTo>
                    <a:pt x="1920025" y="476821"/>
                  </a:lnTo>
                  <a:lnTo>
                    <a:pt x="1943673" y="520441"/>
                  </a:lnTo>
                  <a:lnTo>
                    <a:pt x="1964999" y="565190"/>
                  </a:lnTo>
                  <a:lnTo>
                    <a:pt x="1983963" y="610973"/>
                  </a:lnTo>
                  <a:lnTo>
                    <a:pt x="2000526" y="657695"/>
                  </a:lnTo>
                  <a:lnTo>
                    <a:pt x="2014648" y="705261"/>
                  </a:lnTo>
                  <a:lnTo>
                    <a:pt x="2026290" y="753577"/>
                  </a:lnTo>
                  <a:lnTo>
                    <a:pt x="2035414" y="802548"/>
                  </a:lnTo>
                  <a:lnTo>
                    <a:pt x="2041979" y="852079"/>
                  </a:lnTo>
                  <a:lnTo>
                    <a:pt x="2045948" y="902076"/>
                  </a:lnTo>
                  <a:lnTo>
                    <a:pt x="2047279" y="952443"/>
                  </a:lnTo>
                  <a:lnTo>
                    <a:pt x="2047279" y="1142126"/>
                  </a:lnTo>
                  <a:lnTo>
                    <a:pt x="2045948" y="1192493"/>
                  </a:lnTo>
                  <a:lnTo>
                    <a:pt x="2041979" y="1242489"/>
                  </a:lnTo>
                  <a:lnTo>
                    <a:pt x="2035414" y="1292020"/>
                  </a:lnTo>
                  <a:lnTo>
                    <a:pt x="2026290" y="1340991"/>
                  </a:lnTo>
                  <a:lnTo>
                    <a:pt x="2014648" y="1389307"/>
                  </a:lnTo>
                  <a:lnTo>
                    <a:pt x="2000526" y="1436873"/>
                  </a:lnTo>
                  <a:lnTo>
                    <a:pt x="1983963" y="1483595"/>
                  </a:lnTo>
                  <a:lnTo>
                    <a:pt x="1964999" y="1529378"/>
                  </a:lnTo>
                  <a:lnTo>
                    <a:pt x="1943673" y="1574127"/>
                  </a:lnTo>
                  <a:lnTo>
                    <a:pt x="1920025" y="1617748"/>
                  </a:lnTo>
                  <a:lnTo>
                    <a:pt x="1894093" y="1660145"/>
                  </a:lnTo>
                  <a:lnTo>
                    <a:pt x="1865916" y="1701224"/>
                  </a:lnTo>
                  <a:lnTo>
                    <a:pt x="1835535" y="1740890"/>
                  </a:lnTo>
                  <a:lnTo>
                    <a:pt x="1802988" y="1779048"/>
                  </a:lnTo>
                  <a:lnTo>
                    <a:pt x="1768315" y="1815605"/>
                  </a:lnTo>
                  <a:lnTo>
                    <a:pt x="1731759" y="1850278"/>
                  </a:lnTo>
                  <a:lnTo>
                    <a:pt x="1693600" y="1882825"/>
                  </a:lnTo>
                  <a:lnTo>
                    <a:pt x="1653934" y="1913206"/>
                  </a:lnTo>
                  <a:lnTo>
                    <a:pt x="1612855" y="1941382"/>
                  </a:lnTo>
                  <a:lnTo>
                    <a:pt x="1570458" y="1967314"/>
                  </a:lnTo>
                  <a:lnTo>
                    <a:pt x="1526837" y="1990963"/>
                  </a:lnTo>
                  <a:lnTo>
                    <a:pt x="1482088" y="2012289"/>
                  </a:lnTo>
                  <a:lnTo>
                    <a:pt x="1436305" y="2031253"/>
                  </a:lnTo>
                  <a:lnTo>
                    <a:pt x="1389583" y="2047815"/>
                  </a:lnTo>
                  <a:lnTo>
                    <a:pt x="1342017" y="2061938"/>
                  </a:lnTo>
                  <a:lnTo>
                    <a:pt x="1293701" y="2073580"/>
                  </a:lnTo>
                  <a:lnTo>
                    <a:pt x="1244730" y="2082704"/>
                  </a:lnTo>
                  <a:lnTo>
                    <a:pt x="1195199" y="2089269"/>
                  </a:lnTo>
                  <a:lnTo>
                    <a:pt x="1145203" y="2093237"/>
                  </a:lnTo>
                  <a:lnTo>
                    <a:pt x="1094836" y="2094569"/>
                  </a:lnTo>
                  <a:lnTo>
                    <a:pt x="952442" y="2094569"/>
                  </a:lnTo>
                  <a:lnTo>
                    <a:pt x="902075" y="2093237"/>
                  </a:lnTo>
                  <a:lnTo>
                    <a:pt x="852079" y="2089269"/>
                  </a:lnTo>
                  <a:lnTo>
                    <a:pt x="802548" y="2082704"/>
                  </a:lnTo>
                  <a:lnTo>
                    <a:pt x="753577" y="2073580"/>
                  </a:lnTo>
                  <a:lnTo>
                    <a:pt x="705261" y="2061938"/>
                  </a:lnTo>
                  <a:lnTo>
                    <a:pt x="657695" y="2047815"/>
                  </a:lnTo>
                  <a:lnTo>
                    <a:pt x="610973" y="2031253"/>
                  </a:lnTo>
                  <a:lnTo>
                    <a:pt x="565190" y="2012289"/>
                  </a:lnTo>
                  <a:lnTo>
                    <a:pt x="520441" y="1990963"/>
                  </a:lnTo>
                  <a:lnTo>
                    <a:pt x="476821" y="1967314"/>
                  </a:lnTo>
                  <a:lnTo>
                    <a:pt x="434423" y="1941382"/>
                  </a:lnTo>
                  <a:lnTo>
                    <a:pt x="393344" y="1913206"/>
                  </a:lnTo>
                  <a:lnTo>
                    <a:pt x="353678" y="1882825"/>
                  </a:lnTo>
                  <a:lnTo>
                    <a:pt x="315520" y="1850278"/>
                  </a:lnTo>
                  <a:lnTo>
                    <a:pt x="278963" y="1815605"/>
                  </a:lnTo>
                  <a:lnTo>
                    <a:pt x="244290" y="1779048"/>
                  </a:lnTo>
                  <a:lnTo>
                    <a:pt x="211743" y="1740890"/>
                  </a:lnTo>
                  <a:lnTo>
                    <a:pt x="181362" y="1701224"/>
                  </a:lnTo>
                  <a:lnTo>
                    <a:pt x="153186" y="1660145"/>
                  </a:lnTo>
                  <a:lnTo>
                    <a:pt x="127254" y="1617748"/>
                  </a:lnTo>
                  <a:lnTo>
                    <a:pt x="103605" y="1574127"/>
                  </a:lnTo>
                  <a:lnTo>
                    <a:pt x="82279" y="1529378"/>
                  </a:lnTo>
                  <a:lnTo>
                    <a:pt x="63315" y="1483595"/>
                  </a:lnTo>
                  <a:lnTo>
                    <a:pt x="46753" y="1436873"/>
                  </a:lnTo>
                  <a:lnTo>
                    <a:pt x="32630" y="1389307"/>
                  </a:lnTo>
                  <a:lnTo>
                    <a:pt x="20988" y="1340991"/>
                  </a:lnTo>
                  <a:lnTo>
                    <a:pt x="11864" y="1292020"/>
                  </a:lnTo>
                  <a:lnTo>
                    <a:pt x="5299" y="1242489"/>
                  </a:lnTo>
                  <a:lnTo>
                    <a:pt x="1331" y="1192493"/>
                  </a:lnTo>
                  <a:lnTo>
                    <a:pt x="0" y="1142134"/>
                  </a:lnTo>
                </a:path>
                <a:path w="2047875" h="2094864">
                  <a:moveTo>
                    <a:pt x="565224" y="82266"/>
                  </a:moveTo>
                  <a:lnTo>
                    <a:pt x="610973" y="63316"/>
                  </a:lnTo>
                  <a:lnTo>
                    <a:pt x="657695" y="46753"/>
                  </a:lnTo>
                  <a:lnTo>
                    <a:pt x="705261" y="32631"/>
                  </a:lnTo>
                  <a:lnTo>
                    <a:pt x="753577" y="20988"/>
                  </a:lnTo>
                  <a:lnTo>
                    <a:pt x="802548" y="11864"/>
                  </a:lnTo>
                  <a:lnTo>
                    <a:pt x="852079" y="5299"/>
                  </a:lnTo>
                  <a:lnTo>
                    <a:pt x="902075" y="1331"/>
                  </a:lnTo>
                  <a:lnTo>
                    <a:pt x="952442" y="0"/>
                  </a:lnTo>
                </a:path>
              </a:pathLst>
            </a:custGeom>
            <a:ln w="152400">
              <a:solidFill>
                <a:srgbClr val="FFF1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75328" y="4850743"/>
            <a:ext cx="2200275" cy="2247265"/>
            <a:chOff x="2575328" y="4850743"/>
            <a:chExt cx="2200275" cy="2247265"/>
          </a:xfrm>
        </p:grpSpPr>
        <p:sp>
          <p:nvSpPr>
            <p:cNvPr id="14" name="object 14"/>
            <p:cNvSpPr/>
            <p:nvPr/>
          </p:nvSpPr>
          <p:spPr>
            <a:xfrm>
              <a:off x="2651527" y="4926925"/>
              <a:ext cx="2047875" cy="2094864"/>
            </a:xfrm>
            <a:custGeom>
              <a:avLst/>
              <a:gdLst/>
              <a:ahLst/>
              <a:cxnLst/>
              <a:rect l="l" t="t" r="r" b="b"/>
              <a:pathLst>
                <a:path w="2047875" h="2094865">
                  <a:moveTo>
                    <a:pt x="1094902" y="2094694"/>
                  </a:moveTo>
                  <a:lnTo>
                    <a:pt x="952500" y="2094694"/>
                  </a:lnTo>
                  <a:lnTo>
                    <a:pt x="902130" y="2093362"/>
                  </a:lnTo>
                  <a:lnTo>
                    <a:pt x="852130" y="2089394"/>
                  </a:lnTo>
                  <a:lnTo>
                    <a:pt x="802596" y="2082828"/>
                  </a:lnTo>
                  <a:lnTo>
                    <a:pt x="753622" y="2073704"/>
                  </a:lnTo>
                  <a:lnTo>
                    <a:pt x="705304" y="2062061"/>
                  </a:lnTo>
                  <a:lnTo>
                    <a:pt x="657734" y="2047938"/>
                  </a:lnTo>
                  <a:lnTo>
                    <a:pt x="611010" y="2031374"/>
                  </a:lnTo>
                  <a:lnTo>
                    <a:pt x="565224" y="2012409"/>
                  </a:lnTo>
                  <a:lnTo>
                    <a:pt x="520472" y="1991082"/>
                  </a:lnTo>
                  <a:lnTo>
                    <a:pt x="476849" y="1967432"/>
                  </a:lnTo>
                  <a:lnTo>
                    <a:pt x="434449" y="1941498"/>
                  </a:lnTo>
                  <a:lnTo>
                    <a:pt x="393368" y="1913321"/>
                  </a:lnTo>
                  <a:lnTo>
                    <a:pt x="353699" y="1882938"/>
                  </a:lnTo>
                  <a:lnTo>
                    <a:pt x="315539" y="1850389"/>
                  </a:lnTo>
                  <a:lnTo>
                    <a:pt x="278980" y="1815714"/>
                  </a:lnTo>
                  <a:lnTo>
                    <a:pt x="244305" y="1779155"/>
                  </a:lnTo>
                  <a:lnTo>
                    <a:pt x="211756" y="1740994"/>
                  </a:lnTo>
                  <a:lnTo>
                    <a:pt x="181373" y="1701325"/>
                  </a:lnTo>
                  <a:lnTo>
                    <a:pt x="153195" y="1660244"/>
                  </a:lnTo>
                  <a:lnTo>
                    <a:pt x="127261" y="1617844"/>
                  </a:lnTo>
                  <a:lnTo>
                    <a:pt x="103611" y="1574221"/>
                  </a:lnTo>
                  <a:lnTo>
                    <a:pt x="82284" y="1529469"/>
                  </a:lnTo>
                  <a:lnTo>
                    <a:pt x="63319" y="1483684"/>
                  </a:lnTo>
                  <a:lnTo>
                    <a:pt x="46756" y="1436959"/>
                  </a:lnTo>
                  <a:lnTo>
                    <a:pt x="32633" y="1389390"/>
                  </a:lnTo>
                  <a:lnTo>
                    <a:pt x="20989" y="1341071"/>
                  </a:lnTo>
                  <a:lnTo>
                    <a:pt x="11865" y="1292097"/>
                  </a:lnTo>
                  <a:lnTo>
                    <a:pt x="5299" y="1242563"/>
                  </a:lnTo>
                  <a:lnTo>
                    <a:pt x="1331" y="1192564"/>
                  </a:lnTo>
                  <a:lnTo>
                    <a:pt x="0" y="1142198"/>
                  </a:lnTo>
                  <a:lnTo>
                    <a:pt x="0" y="952495"/>
                  </a:lnTo>
                  <a:lnTo>
                    <a:pt x="1331" y="902130"/>
                  </a:lnTo>
                  <a:lnTo>
                    <a:pt x="5299" y="852130"/>
                  </a:lnTo>
                  <a:lnTo>
                    <a:pt x="11865" y="802596"/>
                  </a:lnTo>
                  <a:lnTo>
                    <a:pt x="20989" y="753623"/>
                  </a:lnTo>
                  <a:lnTo>
                    <a:pt x="32633" y="705304"/>
                  </a:lnTo>
                  <a:lnTo>
                    <a:pt x="46756" y="657735"/>
                  </a:lnTo>
                  <a:lnTo>
                    <a:pt x="63319" y="611010"/>
                  </a:lnTo>
                  <a:lnTo>
                    <a:pt x="82284" y="565224"/>
                  </a:lnTo>
                  <a:lnTo>
                    <a:pt x="103611" y="520473"/>
                  </a:lnTo>
                  <a:lnTo>
                    <a:pt x="127261" y="476849"/>
                  </a:lnTo>
                  <a:lnTo>
                    <a:pt x="153195" y="434450"/>
                  </a:lnTo>
                  <a:lnTo>
                    <a:pt x="181373" y="393368"/>
                  </a:lnTo>
                  <a:lnTo>
                    <a:pt x="211756" y="353700"/>
                  </a:lnTo>
                  <a:lnTo>
                    <a:pt x="244305" y="315539"/>
                  </a:lnTo>
                  <a:lnTo>
                    <a:pt x="278980" y="278981"/>
                  </a:lnTo>
                  <a:lnTo>
                    <a:pt x="315539" y="244305"/>
                  </a:lnTo>
                  <a:lnTo>
                    <a:pt x="353699" y="211756"/>
                  </a:lnTo>
                  <a:lnTo>
                    <a:pt x="393368" y="181373"/>
                  </a:lnTo>
                  <a:lnTo>
                    <a:pt x="434449" y="153195"/>
                  </a:lnTo>
                  <a:lnTo>
                    <a:pt x="476849" y="127262"/>
                  </a:lnTo>
                  <a:lnTo>
                    <a:pt x="520472" y="103612"/>
                  </a:lnTo>
                  <a:lnTo>
                    <a:pt x="565224" y="82285"/>
                  </a:lnTo>
                  <a:lnTo>
                    <a:pt x="611010" y="63320"/>
                  </a:lnTo>
                  <a:lnTo>
                    <a:pt x="657734" y="46756"/>
                  </a:lnTo>
                  <a:lnTo>
                    <a:pt x="705304" y="32633"/>
                  </a:lnTo>
                  <a:lnTo>
                    <a:pt x="753622" y="20989"/>
                  </a:lnTo>
                  <a:lnTo>
                    <a:pt x="802596" y="11865"/>
                  </a:lnTo>
                  <a:lnTo>
                    <a:pt x="852130" y="5299"/>
                  </a:lnTo>
                  <a:lnTo>
                    <a:pt x="902130" y="1331"/>
                  </a:lnTo>
                  <a:lnTo>
                    <a:pt x="952500" y="0"/>
                  </a:lnTo>
                  <a:lnTo>
                    <a:pt x="1094902" y="0"/>
                  </a:lnTo>
                  <a:lnTo>
                    <a:pt x="1145272" y="1331"/>
                  </a:lnTo>
                  <a:lnTo>
                    <a:pt x="1195271" y="5299"/>
                  </a:lnTo>
                  <a:lnTo>
                    <a:pt x="1244805" y="11865"/>
                  </a:lnTo>
                  <a:lnTo>
                    <a:pt x="1293779" y="20989"/>
                  </a:lnTo>
                  <a:lnTo>
                    <a:pt x="1342098" y="32633"/>
                  </a:lnTo>
                  <a:lnTo>
                    <a:pt x="1389667" y="46756"/>
                  </a:lnTo>
                  <a:lnTo>
                    <a:pt x="1436392" y="63320"/>
                  </a:lnTo>
                  <a:lnTo>
                    <a:pt x="1482177" y="82285"/>
                  </a:lnTo>
                  <a:lnTo>
                    <a:pt x="1526929" y="103612"/>
                  </a:lnTo>
                  <a:lnTo>
                    <a:pt x="1570552" y="127262"/>
                  </a:lnTo>
                  <a:lnTo>
                    <a:pt x="1612952" y="153195"/>
                  </a:lnTo>
                  <a:lnTo>
                    <a:pt x="1654033" y="181373"/>
                  </a:lnTo>
                  <a:lnTo>
                    <a:pt x="1693702" y="211756"/>
                  </a:lnTo>
                  <a:lnTo>
                    <a:pt x="1731863" y="244305"/>
                  </a:lnTo>
                  <a:lnTo>
                    <a:pt x="1768421" y="278981"/>
                  </a:lnTo>
                  <a:lnTo>
                    <a:pt x="1803097" y="315539"/>
                  </a:lnTo>
                  <a:lnTo>
                    <a:pt x="1835645" y="353700"/>
                  </a:lnTo>
                  <a:lnTo>
                    <a:pt x="1866028" y="393368"/>
                  </a:lnTo>
                  <a:lnTo>
                    <a:pt x="1894206" y="434450"/>
                  </a:lnTo>
                  <a:lnTo>
                    <a:pt x="1920140" y="476849"/>
                  </a:lnTo>
                  <a:lnTo>
                    <a:pt x="1943790" y="520473"/>
                  </a:lnTo>
                  <a:lnTo>
                    <a:pt x="1965117" y="565224"/>
                  </a:lnTo>
                  <a:lnTo>
                    <a:pt x="1984082" y="611010"/>
                  </a:lnTo>
                  <a:lnTo>
                    <a:pt x="2000645" y="657735"/>
                  </a:lnTo>
                  <a:lnTo>
                    <a:pt x="2014769" y="705304"/>
                  </a:lnTo>
                  <a:lnTo>
                    <a:pt x="2026412" y="753623"/>
                  </a:lnTo>
                  <a:lnTo>
                    <a:pt x="2035536" y="802596"/>
                  </a:lnTo>
                  <a:lnTo>
                    <a:pt x="2042102" y="852130"/>
                  </a:lnTo>
                  <a:lnTo>
                    <a:pt x="2046070" y="902130"/>
                  </a:lnTo>
                  <a:lnTo>
                    <a:pt x="2047402" y="952495"/>
                  </a:lnTo>
                  <a:lnTo>
                    <a:pt x="2047402" y="1142198"/>
                  </a:lnTo>
                  <a:lnTo>
                    <a:pt x="2046070" y="1192564"/>
                  </a:lnTo>
                  <a:lnTo>
                    <a:pt x="2042102" y="1242563"/>
                  </a:lnTo>
                  <a:lnTo>
                    <a:pt x="2035536" y="1292097"/>
                  </a:lnTo>
                  <a:lnTo>
                    <a:pt x="2026412" y="1341071"/>
                  </a:lnTo>
                  <a:lnTo>
                    <a:pt x="2014769" y="1389390"/>
                  </a:lnTo>
                  <a:lnTo>
                    <a:pt x="2000645" y="1436959"/>
                  </a:lnTo>
                  <a:lnTo>
                    <a:pt x="1984082" y="1483684"/>
                  </a:lnTo>
                  <a:lnTo>
                    <a:pt x="1965117" y="1529469"/>
                  </a:lnTo>
                  <a:lnTo>
                    <a:pt x="1943790" y="1574221"/>
                  </a:lnTo>
                  <a:lnTo>
                    <a:pt x="1920140" y="1617844"/>
                  </a:lnTo>
                  <a:lnTo>
                    <a:pt x="1894206" y="1660244"/>
                  </a:lnTo>
                  <a:lnTo>
                    <a:pt x="1866028" y="1701325"/>
                  </a:lnTo>
                  <a:lnTo>
                    <a:pt x="1835645" y="1740994"/>
                  </a:lnTo>
                  <a:lnTo>
                    <a:pt x="1803097" y="1779155"/>
                  </a:lnTo>
                  <a:lnTo>
                    <a:pt x="1768421" y="1815714"/>
                  </a:lnTo>
                  <a:lnTo>
                    <a:pt x="1731863" y="1850389"/>
                  </a:lnTo>
                  <a:lnTo>
                    <a:pt x="1693702" y="1882938"/>
                  </a:lnTo>
                  <a:lnTo>
                    <a:pt x="1654033" y="1913321"/>
                  </a:lnTo>
                  <a:lnTo>
                    <a:pt x="1612952" y="1941498"/>
                  </a:lnTo>
                  <a:lnTo>
                    <a:pt x="1570552" y="1967432"/>
                  </a:lnTo>
                  <a:lnTo>
                    <a:pt x="1526929" y="1991082"/>
                  </a:lnTo>
                  <a:lnTo>
                    <a:pt x="1482177" y="2012409"/>
                  </a:lnTo>
                  <a:lnTo>
                    <a:pt x="1436392" y="2031374"/>
                  </a:lnTo>
                  <a:lnTo>
                    <a:pt x="1389667" y="2047938"/>
                  </a:lnTo>
                  <a:lnTo>
                    <a:pt x="1342098" y="2062061"/>
                  </a:lnTo>
                  <a:lnTo>
                    <a:pt x="1293779" y="2073704"/>
                  </a:lnTo>
                  <a:lnTo>
                    <a:pt x="1244805" y="2082828"/>
                  </a:lnTo>
                  <a:lnTo>
                    <a:pt x="1195271" y="2089394"/>
                  </a:lnTo>
                  <a:lnTo>
                    <a:pt x="1145272" y="2093362"/>
                  </a:lnTo>
                  <a:lnTo>
                    <a:pt x="1094902" y="2094694"/>
                  </a:lnTo>
                  <a:close/>
                </a:path>
              </a:pathLst>
            </a:custGeom>
            <a:solidFill>
              <a:srgbClr val="8F8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51528" y="4926943"/>
              <a:ext cx="2047875" cy="2094864"/>
            </a:xfrm>
            <a:custGeom>
              <a:avLst/>
              <a:gdLst/>
              <a:ahLst/>
              <a:cxnLst/>
              <a:rect l="l" t="t" r="r" b="b"/>
              <a:pathLst>
                <a:path w="2047875" h="2094865">
                  <a:moveTo>
                    <a:pt x="952442" y="0"/>
                  </a:moveTo>
                  <a:lnTo>
                    <a:pt x="1094836" y="0"/>
                  </a:lnTo>
                  <a:lnTo>
                    <a:pt x="1145203" y="1331"/>
                  </a:lnTo>
                  <a:lnTo>
                    <a:pt x="1195199" y="5299"/>
                  </a:lnTo>
                  <a:lnTo>
                    <a:pt x="1244730" y="11864"/>
                  </a:lnTo>
                  <a:lnTo>
                    <a:pt x="1293701" y="20988"/>
                  </a:lnTo>
                  <a:lnTo>
                    <a:pt x="1342017" y="32631"/>
                  </a:lnTo>
                  <a:lnTo>
                    <a:pt x="1389583" y="46753"/>
                  </a:lnTo>
                  <a:lnTo>
                    <a:pt x="1436305" y="63316"/>
                  </a:lnTo>
                  <a:lnTo>
                    <a:pt x="1482088" y="82280"/>
                  </a:lnTo>
                  <a:lnTo>
                    <a:pt x="1526837" y="103605"/>
                  </a:lnTo>
                  <a:lnTo>
                    <a:pt x="1570458" y="127254"/>
                  </a:lnTo>
                  <a:lnTo>
                    <a:pt x="1612855" y="153186"/>
                  </a:lnTo>
                  <a:lnTo>
                    <a:pt x="1653934" y="181362"/>
                  </a:lnTo>
                  <a:lnTo>
                    <a:pt x="1693600" y="211743"/>
                  </a:lnTo>
                  <a:lnTo>
                    <a:pt x="1731759" y="244290"/>
                  </a:lnTo>
                  <a:lnTo>
                    <a:pt x="1768315" y="278964"/>
                  </a:lnTo>
                  <a:lnTo>
                    <a:pt x="1802988" y="315520"/>
                  </a:lnTo>
                  <a:lnTo>
                    <a:pt x="1835535" y="353679"/>
                  </a:lnTo>
                  <a:lnTo>
                    <a:pt x="1865916" y="393345"/>
                  </a:lnTo>
                  <a:lnTo>
                    <a:pt x="1894093" y="434424"/>
                  </a:lnTo>
                  <a:lnTo>
                    <a:pt x="1920025" y="476821"/>
                  </a:lnTo>
                  <a:lnTo>
                    <a:pt x="1943673" y="520441"/>
                  </a:lnTo>
                  <a:lnTo>
                    <a:pt x="1964999" y="565190"/>
                  </a:lnTo>
                  <a:lnTo>
                    <a:pt x="1983963" y="610973"/>
                  </a:lnTo>
                  <a:lnTo>
                    <a:pt x="2000526" y="657695"/>
                  </a:lnTo>
                  <a:lnTo>
                    <a:pt x="2014648" y="705261"/>
                  </a:lnTo>
                  <a:lnTo>
                    <a:pt x="2026290" y="753577"/>
                  </a:lnTo>
                  <a:lnTo>
                    <a:pt x="2035414" y="802548"/>
                  </a:lnTo>
                  <a:lnTo>
                    <a:pt x="2041979" y="852079"/>
                  </a:lnTo>
                  <a:lnTo>
                    <a:pt x="2045948" y="902076"/>
                  </a:lnTo>
                  <a:lnTo>
                    <a:pt x="2047279" y="952443"/>
                  </a:lnTo>
                  <a:lnTo>
                    <a:pt x="2047279" y="1142126"/>
                  </a:lnTo>
                  <a:lnTo>
                    <a:pt x="2045948" y="1192493"/>
                  </a:lnTo>
                  <a:lnTo>
                    <a:pt x="2041979" y="1242489"/>
                  </a:lnTo>
                  <a:lnTo>
                    <a:pt x="2035414" y="1292020"/>
                  </a:lnTo>
                  <a:lnTo>
                    <a:pt x="2026290" y="1340991"/>
                  </a:lnTo>
                  <a:lnTo>
                    <a:pt x="2014648" y="1389307"/>
                  </a:lnTo>
                  <a:lnTo>
                    <a:pt x="2000526" y="1436873"/>
                  </a:lnTo>
                  <a:lnTo>
                    <a:pt x="1983963" y="1483595"/>
                  </a:lnTo>
                  <a:lnTo>
                    <a:pt x="1964999" y="1529378"/>
                  </a:lnTo>
                  <a:lnTo>
                    <a:pt x="1943673" y="1574127"/>
                  </a:lnTo>
                  <a:lnTo>
                    <a:pt x="1920025" y="1617748"/>
                  </a:lnTo>
                  <a:lnTo>
                    <a:pt x="1894093" y="1660145"/>
                  </a:lnTo>
                  <a:lnTo>
                    <a:pt x="1865916" y="1701224"/>
                  </a:lnTo>
                  <a:lnTo>
                    <a:pt x="1835535" y="1740890"/>
                  </a:lnTo>
                  <a:lnTo>
                    <a:pt x="1802988" y="1779048"/>
                  </a:lnTo>
                  <a:lnTo>
                    <a:pt x="1768315" y="1815605"/>
                  </a:lnTo>
                  <a:lnTo>
                    <a:pt x="1731759" y="1850278"/>
                  </a:lnTo>
                  <a:lnTo>
                    <a:pt x="1693600" y="1882825"/>
                  </a:lnTo>
                  <a:lnTo>
                    <a:pt x="1653934" y="1913206"/>
                  </a:lnTo>
                  <a:lnTo>
                    <a:pt x="1612855" y="1941382"/>
                  </a:lnTo>
                  <a:lnTo>
                    <a:pt x="1570458" y="1967314"/>
                  </a:lnTo>
                  <a:lnTo>
                    <a:pt x="1526837" y="1990963"/>
                  </a:lnTo>
                  <a:lnTo>
                    <a:pt x="1482088" y="2012289"/>
                  </a:lnTo>
                  <a:lnTo>
                    <a:pt x="1436305" y="2031253"/>
                  </a:lnTo>
                  <a:lnTo>
                    <a:pt x="1389583" y="2047815"/>
                  </a:lnTo>
                  <a:lnTo>
                    <a:pt x="1342017" y="2061938"/>
                  </a:lnTo>
                  <a:lnTo>
                    <a:pt x="1293701" y="2073580"/>
                  </a:lnTo>
                  <a:lnTo>
                    <a:pt x="1244730" y="2082704"/>
                  </a:lnTo>
                  <a:lnTo>
                    <a:pt x="1195199" y="2089269"/>
                  </a:lnTo>
                  <a:lnTo>
                    <a:pt x="1145203" y="2093237"/>
                  </a:lnTo>
                  <a:lnTo>
                    <a:pt x="1094836" y="2094569"/>
                  </a:lnTo>
                  <a:lnTo>
                    <a:pt x="952442" y="2094569"/>
                  </a:lnTo>
                  <a:lnTo>
                    <a:pt x="902075" y="2093237"/>
                  </a:lnTo>
                  <a:lnTo>
                    <a:pt x="852079" y="2089269"/>
                  </a:lnTo>
                  <a:lnTo>
                    <a:pt x="802548" y="2082704"/>
                  </a:lnTo>
                  <a:lnTo>
                    <a:pt x="753577" y="2073580"/>
                  </a:lnTo>
                  <a:lnTo>
                    <a:pt x="705261" y="2061938"/>
                  </a:lnTo>
                  <a:lnTo>
                    <a:pt x="657695" y="2047815"/>
                  </a:lnTo>
                  <a:lnTo>
                    <a:pt x="610973" y="2031253"/>
                  </a:lnTo>
                  <a:lnTo>
                    <a:pt x="565190" y="2012289"/>
                  </a:lnTo>
                  <a:lnTo>
                    <a:pt x="520441" y="1990963"/>
                  </a:lnTo>
                  <a:lnTo>
                    <a:pt x="476821" y="1967314"/>
                  </a:lnTo>
                  <a:lnTo>
                    <a:pt x="434423" y="1941382"/>
                  </a:lnTo>
                  <a:lnTo>
                    <a:pt x="393344" y="1913206"/>
                  </a:lnTo>
                  <a:lnTo>
                    <a:pt x="353678" y="1882825"/>
                  </a:lnTo>
                  <a:lnTo>
                    <a:pt x="315520" y="1850278"/>
                  </a:lnTo>
                  <a:lnTo>
                    <a:pt x="278963" y="1815605"/>
                  </a:lnTo>
                  <a:lnTo>
                    <a:pt x="244290" y="1779048"/>
                  </a:lnTo>
                  <a:lnTo>
                    <a:pt x="211743" y="1740890"/>
                  </a:lnTo>
                  <a:lnTo>
                    <a:pt x="181362" y="1701224"/>
                  </a:lnTo>
                  <a:lnTo>
                    <a:pt x="153186" y="1660145"/>
                  </a:lnTo>
                  <a:lnTo>
                    <a:pt x="127254" y="1617748"/>
                  </a:lnTo>
                  <a:lnTo>
                    <a:pt x="103605" y="1574127"/>
                  </a:lnTo>
                  <a:lnTo>
                    <a:pt x="82279" y="1529378"/>
                  </a:lnTo>
                  <a:lnTo>
                    <a:pt x="63315" y="1483595"/>
                  </a:lnTo>
                  <a:lnTo>
                    <a:pt x="46753" y="1436873"/>
                  </a:lnTo>
                  <a:lnTo>
                    <a:pt x="32630" y="1389307"/>
                  </a:lnTo>
                  <a:lnTo>
                    <a:pt x="20988" y="1340991"/>
                  </a:lnTo>
                  <a:lnTo>
                    <a:pt x="11864" y="1292020"/>
                  </a:lnTo>
                  <a:lnTo>
                    <a:pt x="5299" y="1242489"/>
                  </a:lnTo>
                  <a:lnTo>
                    <a:pt x="1331" y="1192493"/>
                  </a:lnTo>
                  <a:lnTo>
                    <a:pt x="0" y="1142134"/>
                  </a:lnTo>
                </a:path>
                <a:path w="2047875" h="2094865">
                  <a:moveTo>
                    <a:pt x="565221" y="82267"/>
                  </a:moveTo>
                  <a:lnTo>
                    <a:pt x="610973" y="63316"/>
                  </a:lnTo>
                  <a:lnTo>
                    <a:pt x="657695" y="46753"/>
                  </a:lnTo>
                  <a:lnTo>
                    <a:pt x="705261" y="32631"/>
                  </a:lnTo>
                  <a:lnTo>
                    <a:pt x="753577" y="20988"/>
                  </a:lnTo>
                  <a:lnTo>
                    <a:pt x="802548" y="11864"/>
                  </a:lnTo>
                  <a:lnTo>
                    <a:pt x="852079" y="5299"/>
                  </a:lnTo>
                  <a:lnTo>
                    <a:pt x="902075" y="1331"/>
                  </a:lnTo>
                  <a:lnTo>
                    <a:pt x="952442" y="0"/>
                  </a:lnTo>
                </a:path>
              </a:pathLst>
            </a:custGeom>
            <a:ln w="152400">
              <a:solidFill>
                <a:srgbClr val="FFF1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575656" y="967850"/>
            <a:ext cx="9137015" cy="1294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8300" dirty="0" err="1" smtClean="0"/>
              <a:t>Inovation</a:t>
            </a:r>
            <a:endParaRPr sz="8300" dirty="0"/>
          </a:p>
        </p:txBody>
      </p:sp>
      <p:sp>
        <p:nvSpPr>
          <p:cNvPr id="17" name="object 17"/>
          <p:cNvSpPr txBox="1"/>
          <p:nvPr/>
        </p:nvSpPr>
        <p:spPr>
          <a:xfrm>
            <a:off x="3356645" y="3365576"/>
            <a:ext cx="63754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b="1" spc="215" dirty="0">
                <a:solidFill>
                  <a:srgbClr val="E4532D"/>
                </a:solidFill>
                <a:latin typeface="Tahoma"/>
                <a:cs typeface="Tahoma"/>
              </a:rPr>
              <a:t>0</a:t>
            </a:r>
            <a:r>
              <a:rPr sz="4400" b="1" spc="-1015" dirty="0">
                <a:solidFill>
                  <a:srgbClr val="E4532D"/>
                </a:solidFill>
                <a:latin typeface="Tahoma"/>
                <a:cs typeface="Tahoma"/>
              </a:rPr>
              <a:t>1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2174" y="5602257"/>
            <a:ext cx="74612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b="1" spc="215" dirty="0">
                <a:solidFill>
                  <a:srgbClr val="FFF1E7"/>
                </a:solidFill>
                <a:latin typeface="Tahoma"/>
                <a:cs typeface="Tahoma"/>
              </a:rPr>
              <a:t>0</a:t>
            </a:r>
            <a:r>
              <a:rPr sz="4400" b="1" spc="-155" dirty="0">
                <a:solidFill>
                  <a:srgbClr val="FFF1E7"/>
                </a:solidFill>
                <a:latin typeface="Tahoma"/>
                <a:cs typeface="Tahoma"/>
              </a:rPr>
              <a:t>2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9560" y="5139014"/>
            <a:ext cx="9817735" cy="1480277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b="1" spc="140" dirty="0">
                <a:solidFill>
                  <a:srgbClr val="FFF1E7"/>
                </a:solidFill>
                <a:latin typeface="Tahoma"/>
                <a:cs typeface="Tahoma"/>
              </a:rPr>
              <a:t>Phase</a:t>
            </a:r>
            <a:r>
              <a:rPr sz="2800" b="1" spc="-45" dirty="0">
                <a:solidFill>
                  <a:srgbClr val="FFF1E7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FFF1E7"/>
                </a:solidFill>
                <a:latin typeface="Tahoma"/>
                <a:cs typeface="Tahoma"/>
              </a:rPr>
              <a:t>2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635"/>
              </a:spcBef>
            </a:pPr>
            <a:r>
              <a:rPr lang="en-US" sz="2200" spc="-10" dirty="0" smtClean="0">
                <a:solidFill>
                  <a:srgbClr val="FFF1E7"/>
                </a:solidFill>
                <a:latin typeface="Verdana"/>
                <a:cs typeface="Verdana"/>
              </a:rPr>
              <a:t>Akan </a:t>
            </a:r>
            <a:r>
              <a:rPr lang="en-US" sz="2200" spc="-10" dirty="0" err="1" smtClean="0">
                <a:solidFill>
                  <a:srgbClr val="FFF1E7"/>
                </a:solidFill>
                <a:latin typeface="Verdana"/>
                <a:cs typeface="Verdana"/>
              </a:rPr>
              <a:t>menggunakan</a:t>
            </a:r>
            <a:r>
              <a:rPr lang="en-US" sz="2200" spc="-10" dirty="0" smtClean="0">
                <a:solidFill>
                  <a:srgbClr val="FFF1E7"/>
                </a:solidFill>
                <a:latin typeface="Verdana"/>
                <a:cs typeface="Verdana"/>
              </a:rPr>
              <a:t> output </a:t>
            </a:r>
            <a:r>
              <a:rPr lang="en-US" sz="2200" spc="-10" dirty="0" err="1" smtClean="0">
                <a:solidFill>
                  <a:srgbClr val="FFF1E7"/>
                </a:solidFill>
                <a:latin typeface="Verdana"/>
                <a:cs typeface="Verdana"/>
              </a:rPr>
              <a:t>luaran</a:t>
            </a:r>
            <a:r>
              <a:rPr lang="en-US" sz="2200" spc="-10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-10" dirty="0" err="1" smtClean="0">
                <a:solidFill>
                  <a:srgbClr val="FFF1E7"/>
                </a:solidFill>
                <a:latin typeface="Verdana"/>
                <a:cs typeface="Verdana"/>
              </a:rPr>
              <a:t>dengan</a:t>
            </a:r>
            <a:r>
              <a:rPr lang="en-US" sz="2200" spc="-10" dirty="0" smtClean="0">
                <a:solidFill>
                  <a:srgbClr val="FFF1E7"/>
                </a:solidFill>
                <a:latin typeface="Verdana"/>
                <a:cs typeface="Verdana"/>
              </a:rPr>
              <a:t> barcode </a:t>
            </a:r>
            <a:r>
              <a:rPr lang="en-US" sz="2200" spc="-10" dirty="0" err="1" smtClean="0">
                <a:solidFill>
                  <a:srgbClr val="FFF1E7"/>
                </a:solidFill>
                <a:latin typeface="Verdana"/>
                <a:cs typeface="Verdana"/>
              </a:rPr>
              <a:t>atau</a:t>
            </a:r>
            <a:r>
              <a:rPr lang="en-US" sz="2200" spc="-10" dirty="0" smtClean="0">
                <a:solidFill>
                  <a:srgbClr val="FFF1E7"/>
                </a:solidFill>
                <a:latin typeface="Verdana"/>
                <a:cs typeface="Verdana"/>
              </a:rPr>
              <a:t> printer thermal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517516" y="7729522"/>
            <a:ext cx="118745" cy="1036319"/>
          </a:xfrm>
          <a:custGeom>
            <a:avLst/>
            <a:gdLst/>
            <a:ahLst/>
            <a:cxnLst/>
            <a:rect l="l" t="t" r="r" b="b"/>
            <a:pathLst>
              <a:path w="118744" h="1036320">
                <a:moveTo>
                  <a:pt x="36655" y="0"/>
                </a:moveTo>
                <a:lnTo>
                  <a:pt x="55322" y="45067"/>
                </a:lnTo>
                <a:lnTo>
                  <a:pt x="71885" y="91789"/>
                </a:lnTo>
                <a:lnTo>
                  <a:pt x="86008" y="139357"/>
                </a:lnTo>
                <a:lnTo>
                  <a:pt x="97650" y="187673"/>
                </a:lnTo>
                <a:lnTo>
                  <a:pt x="106774" y="236645"/>
                </a:lnTo>
                <a:lnTo>
                  <a:pt x="113340" y="286177"/>
                </a:lnTo>
                <a:lnTo>
                  <a:pt x="117308" y="336174"/>
                </a:lnTo>
                <a:lnTo>
                  <a:pt x="118639" y="386542"/>
                </a:lnTo>
                <a:lnTo>
                  <a:pt x="118639" y="576229"/>
                </a:lnTo>
                <a:lnTo>
                  <a:pt x="117308" y="626597"/>
                </a:lnTo>
                <a:lnTo>
                  <a:pt x="113340" y="676594"/>
                </a:lnTo>
                <a:lnTo>
                  <a:pt x="106774" y="726126"/>
                </a:lnTo>
                <a:lnTo>
                  <a:pt x="97650" y="775097"/>
                </a:lnTo>
                <a:lnTo>
                  <a:pt x="86008" y="823414"/>
                </a:lnTo>
                <a:lnTo>
                  <a:pt x="71885" y="870981"/>
                </a:lnTo>
                <a:lnTo>
                  <a:pt x="55322" y="917704"/>
                </a:lnTo>
                <a:lnTo>
                  <a:pt x="36358" y="963488"/>
                </a:lnTo>
                <a:lnTo>
                  <a:pt x="15032" y="1008238"/>
                </a:lnTo>
                <a:lnTo>
                  <a:pt x="0" y="1035966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575328" y="7087423"/>
            <a:ext cx="12809855" cy="2247265"/>
            <a:chOff x="2575328" y="7087423"/>
            <a:chExt cx="12809855" cy="2247265"/>
          </a:xfrm>
        </p:grpSpPr>
        <p:sp>
          <p:nvSpPr>
            <p:cNvPr id="23" name="object 23"/>
            <p:cNvSpPr/>
            <p:nvPr/>
          </p:nvSpPr>
          <p:spPr>
            <a:xfrm>
              <a:off x="3403650" y="9023978"/>
              <a:ext cx="11905615" cy="234315"/>
            </a:xfrm>
            <a:custGeom>
              <a:avLst/>
              <a:gdLst/>
              <a:ahLst/>
              <a:cxnLst/>
              <a:rect l="l" t="t" r="r" b="b"/>
              <a:pathLst>
                <a:path w="11905615" h="234315">
                  <a:moveTo>
                    <a:pt x="11905184" y="0"/>
                  </a:moveTo>
                  <a:lnTo>
                    <a:pt x="11839154" y="52867"/>
                  </a:lnTo>
                  <a:lnTo>
                    <a:pt x="11798074" y="81044"/>
                  </a:lnTo>
                  <a:lnTo>
                    <a:pt x="11755676" y="106976"/>
                  </a:lnTo>
                  <a:lnTo>
                    <a:pt x="11712055" y="130625"/>
                  </a:lnTo>
                  <a:lnTo>
                    <a:pt x="11667305" y="151951"/>
                  </a:lnTo>
                  <a:lnTo>
                    <a:pt x="11621521" y="170916"/>
                  </a:lnTo>
                  <a:lnTo>
                    <a:pt x="11574799" y="187479"/>
                  </a:lnTo>
                  <a:lnTo>
                    <a:pt x="11527231" y="201601"/>
                  </a:lnTo>
                  <a:lnTo>
                    <a:pt x="11478914" y="213244"/>
                  </a:lnTo>
                  <a:lnTo>
                    <a:pt x="11429943" y="222368"/>
                  </a:lnTo>
                  <a:lnTo>
                    <a:pt x="11380410" y="228933"/>
                  </a:lnTo>
                  <a:lnTo>
                    <a:pt x="11330413" y="232901"/>
                  </a:lnTo>
                  <a:lnTo>
                    <a:pt x="11280045" y="234233"/>
                  </a:lnTo>
                  <a:lnTo>
                    <a:pt x="617003" y="234233"/>
                  </a:lnTo>
                  <a:lnTo>
                    <a:pt x="566635" y="232901"/>
                  </a:lnTo>
                  <a:lnTo>
                    <a:pt x="516638" y="228933"/>
                  </a:lnTo>
                  <a:lnTo>
                    <a:pt x="467106" y="222368"/>
                  </a:lnTo>
                  <a:lnTo>
                    <a:pt x="418134" y="213244"/>
                  </a:lnTo>
                  <a:lnTo>
                    <a:pt x="369818" y="201601"/>
                  </a:lnTo>
                  <a:lnTo>
                    <a:pt x="322250" y="187479"/>
                  </a:lnTo>
                  <a:lnTo>
                    <a:pt x="275528" y="170916"/>
                  </a:lnTo>
                  <a:lnTo>
                    <a:pt x="229744" y="151951"/>
                  </a:lnTo>
                  <a:lnTo>
                    <a:pt x="184994" y="130625"/>
                  </a:lnTo>
                  <a:lnTo>
                    <a:pt x="141373" y="106976"/>
                  </a:lnTo>
                  <a:lnTo>
                    <a:pt x="98975" y="81044"/>
                  </a:lnTo>
                  <a:lnTo>
                    <a:pt x="57895" y="52867"/>
                  </a:lnTo>
                  <a:lnTo>
                    <a:pt x="18228" y="22485"/>
                  </a:lnTo>
                  <a:lnTo>
                    <a:pt x="0" y="6937"/>
                  </a:lnTo>
                </a:path>
              </a:pathLst>
            </a:custGeom>
            <a:ln w="152399">
              <a:solidFill>
                <a:srgbClr val="F9C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51527" y="7163605"/>
              <a:ext cx="2047875" cy="2094864"/>
            </a:xfrm>
            <a:custGeom>
              <a:avLst/>
              <a:gdLst/>
              <a:ahLst/>
              <a:cxnLst/>
              <a:rect l="l" t="t" r="r" b="b"/>
              <a:pathLst>
                <a:path w="2047875" h="2094865">
                  <a:moveTo>
                    <a:pt x="1094902" y="2094694"/>
                  </a:moveTo>
                  <a:lnTo>
                    <a:pt x="952500" y="2094694"/>
                  </a:lnTo>
                  <a:lnTo>
                    <a:pt x="902130" y="2093363"/>
                  </a:lnTo>
                  <a:lnTo>
                    <a:pt x="852130" y="2089394"/>
                  </a:lnTo>
                  <a:lnTo>
                    <a:pt x="802596" y="2082829"/>
                  </a:lnTo>
                  <a:lnTo>
                    <a:pt x="753622" y="2073704"/>
                  </a:lnTo>
                  <a:lnTo>
                    <a:pt x="705304" y="2062061"/>
                  </a:lnTo>
                  <a:lnTo>
                    <a:pt x="657734" y="2047938"/>
                  </a:lnTo>
                  <a:lnTo>
                    <a:pt x="611010" y="2031374"/>
                  </a:lnTo>
                  <a:lnTo>
                    <a:pt x="565224" y="2012409"/>
                  </a:lnTo>
                  <a:lnTo>
                    <a:pt x="520472" y="1991082"/>
                  </a:lnTo>
                  <a:lnTo>
                    <a:pt x="476849" y="1967432"/>
                  </a:lnTo>
                  <a:lnTo>
                    <a:pt x="434449" y="1941498"/>
                  </a:lnTo>
                  <a:lnTo>
                    <a:pt x="393368" y="1913320"/>
                  </a:lnTo>
                  <a:lnTo>
                    <a:pt x="353699" y="1882937"/>
                  </a:lnTo>
                  <a:lnTo>
                    <a:pt x="315539" y="1850388"/>
                  </a:lnTo>
                  <a:lnTo>
                    <a:pt x="278980" y="1815713"/>
                  </a:lnTo>
                  <a:lnTo>
                    <a:pt x="244305" y="1779155"/>
                  </a:lnTo>
                  <a:lnTo>
                    <a:pt x="211756" y="1740994"/>
                  </a:lnTo>
                  <a:lnTo>
                    <a:pt x="181373" y="1701325"/>
                  </a:lnTo>
                  <a:lnTo>
                    <a:pt x="153195" y="1660244"/>
                  </a:lnTo>
                  <a:lnTo>
                    <a:pt x="127261" y="1617844"/>
                  </a:lnTo>
                  <a:lnTo>
                    <a:pt x="103611" y="1574221"/>
                  </a:lnTo>
                  <a:lnTo>
                    <a:pt x="82284" y="1529470"/>
                  </a:lnTo>
                  <a:lnTo>
                    <a:pt x="63319" y="1483684"/>
                  </a:lnTo>
                  <a:lnTo>
                    <a:pt x="46756" y="1436959"/>
                  </a:lnTo>
                  <a:lnTo>
                    <a:pt x="32633" y="1389390"/>
                  </a:lnTo>
                  <a:lnTo>
                    <a:pt x="20989" y="1341071"/>
                  </a:lnTo>
                  <a:lnTo>
                    <a:pt x="11865" y="1292097"/>
                  </a:lnTo>
                  <a:lnTo>
                    <a:pt x="5299" y="1242564"/>
                  </a:lnTo>
                  <a:lnTo>
                    <a:pt x="1331" y="1192564"/>
                  </a:lnTo>
                  <a:lnTo>
                    <a:pt x="0" y="1142198"/>
                  </a:lnTo>
                  <a:lnTo>
                    <a:pt x="0" y="952495"/>
                  </a:lnTo>
                  <a:lnTo>
                    <a:pt x="1331" y="902129"/>
                  </a:lnTo>
                  <a:lnTo>
                    <a:pt x="5299" y="852130"/>
                  </a:lnTo>
                  <a:lnTo>
                    <a:pt x="11865" y="802596"/>
                  </a:lnTo>
                  <a:lnTo>
                    <a:pt x="20989" y="753622"/>
                  </a:lnTo>
                  <a:lnTo>
                    <a:pt x="32633" y="705304"/>
                  </a:lnTo>
                  <a:lnTo>
                    <a:pt x="46756" y="657734"/>
                  </a:lnTo>
                  <a:lnTo>
                    <a:pt x="63319" y="611010"/>
                  </a:lnTo>
                  <a:lnTo>
                    <a:pt x="82284" y="565224"/>
                  </a:lnTo>
                  <a:lnTo>
                    <a:pt x="103611" y="520472"/>
                  </a:lnTo>
                  <a:lnTo>
                    <a:pt x="127261" y="476849"/>
                  </a:lnTo>
                  <a:lnTo>
                    <a:pt x="153195" y="434449"/>
                  </a:lnTo>
                  <a:lnTo>
                    <a:pt x="181373" y="393368"/>
                  </a:lnTo>
                  <a:lnTo>
                    <a:pt x="211756" y="353699"/>
                  </a:lnTo>
                  <a:lnTo>
                    <a:pt x="244305" y="315538"/>
                  </a:lnTo>
                  <a:lnTo>
                    <a:pt x="278980" y="278980"/>
                  </a:lnTo>
                  <a:lnTo>
                    <a:pt x="315539" y="244305"/>
                  </a:lnTo>
                  <a:lnTo>
                    <a:pt x="353699" y="211756"/>
                  </a:lnTo>
                  <a:lnTo>
                    <a:pt x="393368" y="181373"/>
                  </a:lnTo>
                  <a:lnTo>
                    <a:pt x="434449" y="153195"/>
                  </a:lnTo>
                  <a:lnTo>
                    <a:pt x="476849" y="127261"/>
                  </a:lnTo>
                  <a:lnTo>
                    <a:pt x="520472" y="103611"/>
                  </a:lnTo>
                  <a:lnTo>
                    <a:pt x="565224" y="82284"/>
                  </a:lnTo>
                  <a:lnTo>
                    <a:pt x="611010" y="63319"/>
                  </a:lnTo>
                  <a:lnTo>
                    <a:pt x="657734" y="46756"/>
                  </a:lnTo>
                  <a:lnTo>
                    <a:pt x="705304" y="32633"/>
                  </a:lnTo>
                  <a:lnTo>
                    <a:pt x="753622" y="20989"/>
                  </a:lnTo>
                  <a:lnTo>
                    <a:pt x="802596" y="11865"/>
                  </a:lnTo>
                  <a:lnTo>
                    <a:pt x="852130" y="5299"/>
                  </a:lnTo>
                  <a:lnTo>
                    <a:pt x="902130" y="1331"/>
                  </a:lnTo>
                  <a:lnTo>
                    <a:pt x="952500" y="0"/>
                  </a:lnTo>
                  <a:lnTo>
                    <a:pt x="1094902" y="0"/>
                  </a:lnTo>
                  <a:lnTo>
                    <a:pt x="1145272" y="1331"/>
                  </a:lnTo>
                  <a:lnTo>
                    <a:pt x="1195271" y="5299"/>
                  </a:lnTo>
                  <a:lnTo>
                    <a:pt x="1244805" y="11865"/>
                  </a:lnTo>
                  <a:lnTo>
                    <a:pt x="1293779" y="20989"/>
                  </a:lnTo>
                  <a:lnTo>
                    <a:pt x="1342098" y="32633"/>
                  </a:lnTo>
                  <a:lnTo>
                    <a:pt x="1389667" y="46756"/>
                  </a:lnTo>
                  <a:lnTo>
                    <a:pt x="1436392" y="63319"/>
                  </a:lnTo>
                  <a:lnTo>
                    <a:pt x="1482177" y="82284"/>
                  </a:lnTo>
                  <a:lnTo>
                    <a:pt x="1526929" y="103611"/>
                  </a:lnTo>
                  <a:lnTo>
                    <a:pt x="1570552" y="127261"/>
                  </a:lnTo>
                  <a:lnTo>
                    <a:pt x="1612952" y="153195"/>
                  </a:lnTo>
                  <a:lnTo>
                    <a:pt x="1654033" y="181373"/>
                  </a:lnTo>
                  <a:lnTo>
                    <a:pt x="1693702" y="211756"/>
                  </a:lnTo>
                  <a:lnTo>
                    <a:pt x="1731863" y="244305"/>
                  </a:lnTo>
                  <a:lnTo>
                    <a:pt x="1768421" y="278980"/>
                  </a:lnTo>
                  <a:lnTo>
                    <a:pt x="1803097" y="315538"/>
                  </a:lnTo>
                  <a:lnTo>
                    <a:pt x="1835645" y="353699"/>
                  </a:lnTo>
                  <a:lnTo>
                    <a:pt x="1866028" y="393368"/>
                  </a:lnTo>
                  <a:lnTo>
                    <a:pt x="1894206" y="434449"/>
                  </a:lnTo>
                  <a:lnTo>
                    <a:pt x="1920140" y="476849"/>
                  </a:lnTo>
                  <a:lnTo>
                    <a:pt x="1943790" y="520472"/>
                  </a:lnTo>
                  <a:lnTo>
                    <a:pt x="1965117" y="565224"/>
                  </a:lnTo>
                  <a:lnTo>
                    <a:pt x="1984082" y="611010"/>
                  </a:lnTo>
                  <a:lnTo>
                    <a:pt x="2000645" y="657734"/>
                  </a:lnTo>
                  <a:lnTo>
                    <a:pt x="2014769" y="705304"/>
                  </a:lnTo>
                  <a:lnTo>
                    <a:pt x="2026412" y="753622"/>
                  </a:lnTo>
                  <a:lnTo>
                    <a:pt x="2035536" y="802596"/>
                  </a:lnTo>
                  <a:lnTo>
                    <a:pt x="2042102" y="852130"/>
                  </a:lnTo>
                  <a:lnTo>
                    <a:pt x="2046070" y="902129"/>
                  </a:lnTo>
                  <a:lnTo>
                    <a:pt x="2047402" y="952495"/>
                  </a:lnTo>
                  <a:lnTo>
                    <a:pt x="2047402" y="1142198"/>
                  </a:lnTo>
                  <a:lnTo>
                    <a:pt x="2046070" y="1192564"/>
                  </a:lnTo>
                  <a:lnTo>
                    <a:pt x="2042102" y="1242564"/>
                  </a:lnTo>
                  <a:lnTo>
                    <a:pt x="2035536" y="1292097"/>
                  </a:lnTo>
                  <a:lnTo>
                    <a:pt x="2026412" y="1341071"/>
                  </a:lnTo>
                  <a:lnTo>
                    <a:pt x="2014769" y="1389390"/>
                  </a:lnTo>
                  <a:lnTo>
                    <a:pt x="2000645" y="1436959"/>
                  </a:lnTo>
                  <a:lnTo>
                    <a:pt x="1984082" y="1483684"/>
                  </a:lnTo>
                  <a:lnTo>
                    <a:pt x="1965117" y="1529470"/>
                  </a:lnTo>
                  <a:lnTo>
                    <a:pt x="1943790" y="1574221"/>
                  </a:lnTo>
                  <a:lnTo>
                    <a:pt x="1920140" y="1617844"/>
                  </a:lnTo>
                  <a:lnTo>
                    <a:pt x="1894206" y="1660244"/>
                  </a:lnTo>
                  <a:lnTo>
                    <a:pt x="1866028" y="1701325"/>
                  </a:lnTo>
                  <a:lnTo>
                    <a:pt x="1835645" y="1740994"/>
                  </a:lnTo>
                  <a:lnTo>
                    <a:pt x="1803097" y="1779155"/>
                  </a:lnTo>
                  <a:lnTo>
                    <a:pt x="1768421" y="1815713"/>
                  </a:lnTo>
                  <a:lnTo>
                    <a:pt x="1731863" y="1850388"/>
                  </a:lnTo>
                  <a:lnTo>
                    <a:pt x="1693702" y="1882937"/>
                  </a:lnTo>
                  <a:lnTo>
                    <a:pt x="1654033" y="1913320"/>
                  </a:lnTo>
                  <a:lnTo>
                    <a:pt x="1612952" y="1941498"/>
                  </a:lnTo>
                  <a:lnTo>
                    <a:pt x="1570552" y="1967432"/>
                  </a:lnTo>
                  <a:lnTo>
                    <a:pt x="1526929" y="1991082"/>
                  </a:lnTo>
                  <a:lnTo>
                    <a:pt x="1482177" y="2012409"/>
                  </a:lnTo>
                  <a:lnTo>
                    <a:pt x="1436392" y="2031374"/>
                  </a:lnTo>
                  <a:lnTo>
                    <a:pt x="1389667" y="2047938"/>
                  </a:lnTo>
                  <a:lnTo>
                    <a:pt x="1342098" y="2062061"/>
                  </a:lnTo>
                  <a:lnTo>
                    <a:pt x="1293779" y="2073704"/>
                  </a:lnTo>
                  <a:lnTo>
                    <a:pt x="1244805" y="2082829"/>
                  </a:lnTo>
                  <a:lnTo>
                    <a:pt x="1195271" y="2089394"/>
                  </a:lnTo>
                  <a:lnTo>
                    <a:pt x="1145272" y="2093363"/>
                  </a:lnTo>
                  <a:lnTo>
                    <a:pt x="1094902" y="2094694"/>
                  </a:lnTo>
                  <a:close/>
                </a:path>
              </a:pathLst>
            </a:custGeom>
            <a:solidFill>
              <a:srgbClr val="D644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51528" y="7163623"/>
              <a:ext cx="2047875" cy="2094864"/>
            </a:xfrm>
            <a:custGeom>
              <a:avLst/>
              <a:gdLst/>
              <a:ahLst/>
              <a:cxnLst/>
              <a:rect l="l" t="t" r="r" b="b"/>
              <a:pathLst>
                <a:path w="2047875" h="2094865">
                  <a:moveTo>
                    <a:pt x="1094843" y="0"/>
                  </a:moveTo>
                  <a:lnTo>
                    <a:pt x="1145203" y="1331"/>
                  </a:lnTo>
                  <a:lnTo>
                    <a:pt x="1195199" y="5299"/>
                  </a:lnTo>
                  <a:lnTo>
                    <a:pt x="1244730" y="11864"/>
                  </a:lnTo>
                  <a:lnTo>
                    <a:pt x="1293701" y="20988"/>
                  </a:lnTo>
                  <a:lnTo>
                    <a:pt x="1342017" y="32631"/>
                  </a:lnTo>
                  <a:lnTo>
                    <a:pt x="1389583" y="46753"/>
                  </a:lnTo>
                  <a:lnTo>
                    <a:pt x="1436305" y="63315"/>
                  </a:lnTo>
                  <a:lnTo>
                    <a:pt x="1482088" y="82279"/>
                  </a:lnTo>
                  <a:lnTo>
                    <a:pt x="1526837" y="103605"/>
                  </a:lnTo>
                  <a:lnTo>
                    <a:pt x="1570458" y="127254"/>
                  </a:lnTo>
                  <a:lnTo>
                    <a:pt x="1612855" y="153186"/>
                  </a:lnTo>
                  <a:lnTo>
                    <a:pt x="1653934" y="181362"/>
                  </a:lnTo>
                  <a:lnTo>
                    <a:pt x="1693600" y="211743"/>
                  </a:lnTo>
                  <a:lnTo>
                    <a:pt x="1731759" y="244290"/>
                  </a:lnTo>
                  <a:lnTo>
                    <a:pt x="1768315" y="278963"/>
                  </a:lnTo>
                  <a:lnTo>
                    <a:pt x="1802988" y="315520"/>
                  </a:lnTo>
                  <a:lnTo>
                    <a:pt x="1835535" y="353678"/>
                  </a:lnTo>
                  <a:lnTo>
                    <a:pt x="1865916" y="393344"/>
                  </a:lnTo>
                  <a:lnTo>
                    <a:pt x="1894093" y="434423"/>
                  </a:lnTo>
                  <a:lnTo>
                    <a:pt x="1920025" y="476821"/>
                  </a:lnTo>
                  <a:lnTo>
                    <a:pt x="1943673" y="520441"/>
                  </a:lnTo>
                  <a:lnTo>
                    <a:pt x="1964999" y="565190"/>
                  </a:lnTo>
                  <a:lnTo>
                    <a:pt x="1983963" y="610973"/>
                  </a:lnTo>
                  <a:lnTo>
                    <a:pt x="2000526" y="657695"/>
                  </a:lnTo>
                  <a:lnTo>
                    <a:pt x="2014648" y="705261"/>
                  </a:lnTo>
                  <a:lnTo>
                    <a:pt x="2026290" y="753577"/>
                  </a:lnTo>
                  <a:lnTo>
                    <a:pt x="2035414" y="802548"/>
                  </a:lnTo>
                  <a:lnTo>
                    <a:pt x="2041979" y="852079"/>
                  </a:lnTo>
                  <a:lnTo>
                    <a:pt x="2045948" y="902075"/>
                  </a:lnTo>
                  <a:lnTo>
                    <a:pt x="2047279" y="952442"/>
                  </a:lnTo>
                  <a:lnTo>
                    <a:pt x="2047279" y="1142126"/>
                  </a:lnTo>
                  <a:lnTo>
                    <a:pt x="2045948" y="1192493"/>
                  </a:lnTo>
                  <a:lnTo>
                    <a:pt x="2041979" y="1242489"/>
                  </a:lnTo>
                  <a:lnTo>
                    <a:pt x="2035414" y="1292020"/>
                  </a:lnTo>
                  <a:lnTo>
                    <a:pt x="2026290" y="1340991"/>
                  </a:lnTo>
                  <a:lnTo>
                    <a:pt x="2014648" y="1389307"/>
                  </a:lnTo>
                  <a:lnTo>
                    <a:pt x="2000526" y="1436873"/>
                  </a:lnTo>
                  <a:lnTo>
                    <a:pt x="1983963" y="1483595"/>
                  </a:lnTo>
                  <a:lnTo>
                    <a:pt x="1964999" y="1529378"/>
                  </a:lnTo>
                  <a:lnTo>
                    <a:pt x="1943673" y="1574127"/>
                  </a:lnTo>
                  <a:lnTo>
                    <a:pt x="1920025" y="1617747"/>
                  </a:lnTo>
                  <a:lnTo>
                    <a:pt x="1894093" y="1660144"/>
                  </a:lnTo>
                  <a:lnTo>
                    <a:pt x="1865916" y="1701223"/>
                  </a:lnTo>
                  <a:lnTo>
                    <a:pt x="1835535" y="1740890"/>
                  </a:lnTo>
                  <a:lnTo>
                    <a:pt x="1802988" y="1779048"/>
                  </a:lnTo>
                  <a:lnTo>
                    <a:pt x="1768315" y="1815605"/>
                  </a:lnTo>
                  <a:lnTo>
                    <a:pt x="1731759" y="1850278"/>
                  </a:lnTo>
                  <a:lnTo>
                    <a:pt x="1693600" y="1882825"/>
                  </a:lnTo>
                  <a:lnTo>
                    <a:pt x="1653934" y="1913206"/>
                  </a:lnTo>
                  <a:lnTo>
                    <a:pt x="1612855" y="1941382"/>
                  </a:lnTo>
                  <a:lnTo>
                    <a:pt x="1570458" y="1967314"/>
                  </a:lnTo>
                  <a:lnTo>
                    <a:pt x="1526837" y="1990963"/>
                  </a:lnTo>
                  <a:lnTo>
                    <a:pt x="1482088" y="2012289"/>
                  </a:lnTo>
                  <a:lnTo>
                    <a:pt x="1436305" y="2031252"/>
                  </a:lnTo>
                  <a:lnTo>
                    <a:pt x="1389583" y="2047815"/>
                  </a:lnTo>
                  <a:lnTo>
                    <a:pt x="1342017" y="2061937"/>
                  </a:lnTo>
                  <a:lnTo>
                    <a:pt x="1293701" y="2073580"/>
                  </a:lnTo>
                  <a:lnTo>
                    <a:pt x="1244730" y="2082704"/>
                  </a:lnTo>
                  <a:lnTo>
                    <a:pt x="1195199" y="2089269"/>
                  </a:lnTo>
                  <a:lnTo>
                    <a:pt x="1145203" y="2093237"/>
                  </a:lnTo>
                  <a:lnTo>
                    <a:pt x="1094836" y="2094569"/>
                  </a:lnTo>
                  <a:lnTo>
                    <a:pt x="952442" y="2094569"/>
                  </a:lnTo>
                  <a:lnTo>
                    <a:pt x="902075" y="2093237"/>
                  </a:lnTo>
                  <a:lnTo>
                    <a:pt x="852079" y="2089269"/>
                  </a:lnTo>
                  <a:lnTo>
                    <a:pt x="802548" y="2082704"/>
                  </a:lnTo>
                  <a:lnTo>
                    <a:pt x="753577" y="2073580"/>
                  </a:lnTo>
                  <a:lnTo>
                    <a:pt x="705261" y="2061937"/>
                  </a:lnTo>
                  <a:lnTo>
                    <a:pt x="657695" y="2047815"/>
                  </a:lnTo>
                  <a:lnTo>
                    <a:pt x="610973" y="2031252"/>
                  </a:lnTo>
                  <a:lnTo>
                    <a:pt x="565190" y="2012289"/>
                  </a:lnTo>
                  <a:lnTo>
                    <a:pt x="520441" y="1990963"/>
                  </a:lnTo>
                  <a:lnTo>
                    <a:pt x="476821" y="1967314"/>
                  </a:lnTo>
                  <a:lnTo>
                    <a:pt x="434423" y="1941382"/>
                  </a:lnTo>
                  <a:lnTo>
                    <a:pt x="393344" y="1913206"/>
                  </a:lnTo>
                  <a:lnTo>
                    <a:pt x="353678" y="1882825"/>
                  </a:lnTo>
                  <a:lnTo>
                    <a:pt x="315520" y="1850278"/>
                  </a:lnTo>
                  <a:lnTo>
                    <a:pt x="278963" y="1815605"/>
                  </a:lnTo>
                  <a:lnTo>
                    <a:pt x="244290" y="1779048"/>
                  </a:lnTo>
                  <a:lnTo>
                    <a:pt x="211743" y="1740890"/>
                  </a:lnTo>
                  <a:lnTo>
                    <a:pt x="181362" y="1701223"/>
                  </a:lnTo>
                  <a:lnTo>
                    <a:pt x="153186" y="1660144"/>
                  </a:lnTo>
                  <a:lnTo>
                    <a:pt x="127254" y="1617747"/>
                  </a:lnTo>
                  <a:lnTo>
                    <a:pt x="103605" y="1574127"/>
                  </a:lnTo>
                  <a:lnTo>
                    <a:pt x="82279" y="1529378"/>
                  </a:lnTo>
                  <a:lnTo>
                    <a:pt x="63315" y="1483595"/>
                  </a:lnTo>
                  <a:lnTo>
                    <a:pt x="46753" y="1436873"/>
                  </a:lnTo>
                  <a:lnTo>
                    <a:pt x="32630" y="1389307"/>
                  </a:lnTo>
                  <a:lnTo>
                    <a:pt x="20988" y="1340991"/>
                  </a:lnTo>
                  <a:lnTo>
                    <a:pt x="11864" y="1292020"/>
                  </a:lnTo>
                  <a:lnTo>
                    <a:pt x="5299" y="1242489"/>
                  </a:lnTo>
                  <a:lnTo>
                    <a:pt x="1331" y="1192493"/>
                  </a:lnTo>
                  <a:lnTo>
                    <a:pt x="0" y="1142134"/>
                  </a:lnTo>
                </a:path>
                <a:path w="2047875" h="2094865">
                  <a:moveTo>
                    <a:pt x="610982" y="63312"/>
                  </a:moveTo>
                  <a:lnTo>
                    <a:pt x="657695" y="46753"/>
                  </a:lnTo>
                  <a:lnTo>
                    <a:pt x="705261" y="32631"/>
                  </a:lnTo>
                  <a:lnTo>
                    <a:pt x="753577" y="20988"/>
                  </a:lnTo>
                  <a:lnTo>
                    <a:pt x="802548" y="11864"/>
                  </a:lnTo>
                  <a:lnTo>
                    <a:pt x="852079" y="5299"/>
                  </a:lnTo>
                  <a:lnTo>
                    <a:pt x="902075" y="1331"/>
                  </a:lnTo>
                  <a:lnTo>
                    <a:pt x="952435" y="0"/>
                  </a:lnTo>
                </a:path>
              </a:pathLst>
            </a:custGeom>
            <a:ln w="152400">
              <a:solidFill>
                <a:srgbClr val="FFF1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01132" y="7838937"/>
            <a:ext cx="74866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b="1" spc="215" dirty="0">
                <a:solidFill>
                  <a:srgbClr val="FFF1E7"/>
                </a:solidFill>
                <a:latin typeface="Tahoma"/>
                <a:cs typeface="Tahoma"/>
              </a:rPr>
              <a:t>0</a:t>
            </a:r>
            <a:r>
              <a:rPr sz="4400" b="1" spc="-140" dirty="0">
                <a:solidFill>
                  <a:srgbClr val="FFF1E7"/>
                </a:solidFill>
                <a:latin typeface="Tahoma"/>
                <a:cs typeface="Tahoma"/>
              </a:rPr>
              <a:t>3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89560" y="7365750"/>
            <a:ext cx="9817735" cy="1480277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b="1" spc="140" dirty="0">
                <a:solidFill>
                  <a:srgbClr val="FFF1E7"/>
                </a:solidFill>
                <a:latin typeface="Tahoma"/>
                <a:cs typeface="Tahoma"/>
              </a:rPr>
              <a:t>Phase</a:t>
            </a:r>
            <a:r>
              <a:rPr sz="2800" b="1" spc="-45" dirty="0">
                <a:solidFill>
                  <a:srgbClr val="FFF1E7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FFF1E7"/>
                </a:solidFill>
                <a:latin typeface="Tahoma"/>
                <a:cs typeface="Tahoma"/>
              </a:rPr>
              <a:t>3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635"/>
              </a:spcBef>
            </a:pP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Merubah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tampilan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aplikasi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yang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lebih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nyaman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dan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menarik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untuk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digunakan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30" name="object 20"/>
          <p:cNvSpPr txBox="1"/>
          <p:nvPr/>
        </p:nvSpPr>
        <p:spPr>
          <a:xfrm>
            <a:off x="5102261" y="2823504"/>
            <a:ext cx="9817735" cy="1480277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b="1" spc="140" dirty="0">
                <a:solidFill>
                  <a:srgbClr val="FFF1E7"/>
                </a:solidFill>
                <a:latin typeface="Tahoma"/>
                <a:cs typeface="Tahoma"/>
              </a:rPr>
              <a:t>Phase</a:t>
            </a:r>
            <a:r>
              <a:rPr sz="2800" b="1" spc="-45" dirty="0">
                <a:solidFill>
                  <a:srgbClr val="FFF1E7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FFF1E7"/>
                </a:solidFill>
                <a:latin typeface="Tahoma"/>
                <a:cs typeface="Tahoma"/>
              </a:rPr>
              <a:t>1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635"/>
              </a:spcBef>
            </a:pP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Terdapat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RFID, print thermal,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dan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membuat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fitur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fitur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baru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untuk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aplikasi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200" spc="75" dirty="0" err="1" smtClean="0">
                <a:solidFill>
                  <a:srgbClr val="FFF1E7"/>
                </a:solidFill>
                <a:latin typeface="Verdana"/>
                <a:cs typeface="Verdana"/>
              </a:rPr>
              <a:t>dekstop</a:t>
            </a:r>
            <a:r>
              <a:rPr lang="en-US" sz="2200" spc="7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endParaRPr sz="2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573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884" y="3135921"/>
            <a:ext cx="5391149" cy="5267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3895" y="961996"/>
            <a:ext cx="11560175" cy="1478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9500" dirty="0" err="1" smtClean="0"/>
              <a:t>Inovation</a:t>
            </a:r>
            <a:endParaRPr sz="9500" dirty="0"/>
          </a:p>
        </p:txBody>
      </p:sp>
      <p:sp>
        <p:nvSpPr>
          <p:cNvPr id="4" name="object 4"/>
          <p:cNvSpPr/>
          <p:nvPr/>
        </p:nvSpPr>
        <p:spPr>
          <a:xfrm>
            <a:off x="7828460" y="3135926"/>
            <a:ext cx="9629140" cy="2329815"/>
          </a:xfrm>
          <a:custGeom>
            <a:avLst/>
            <a:gdLst/>
            <a:ahLst/>
            <a:cxnLst/>
            <a:rect l="l" t="t" r="r" b="b"/>
            <a:pathLst>
              <a:path w="9629140" h="2329815">
                <a:moveTo>
                  <a:pt x="518043" y="0"/>
                </a:moveTo>
                <a:lnTo>
                  <a:pt x="8676228" y="0"/>
                </a:lnTo>
                <a:lnTo>
                  <a:pt x="8726597" y="1331"/>
                </a:lnTo>
                <a:lnTo>
                  <a:pt x="8776596" y="5299"/>
                </a:lnTo>
                <a:lnTo>
                  <a:pt x="8826129" y="11865"/>
                </a:lnTo>
                <a:lnTo>
                  <a:pt x="8875102" y="20989"/>
                </a:lnTo>
                <a:lnTo>
                  <a:pt x="8923421" y="32632"/>
                </a:lnTo>
                <a:lnTo>
                  <a:pt x="8970989" y="46755"/>
                </a:lnTo>
                <a:lnTo>
                  <a:pt x="9017713" y="63319"/>
                </a:lnTo>
                <a:lnTo>
                  <a:pt x="9063498" y="82283"/>
                </a:lnTo>
                <a:lnTo>
                  <a:pt x="9108249" y="103610"/>
                </a:lnTo>
                <a:lnTo>
                  <a:pt x="9151872" y="127260"/>
                </a:lnTo>
                <a:lnTo>
                  <a:pt x="9194271" y="153193"/>
                </a:lnTo>
                <a:lnTo>
                  <a:pt x="9235352" y="181371"/>
                </a:lnTo>
                <a:lnTo>
                  <a:pt x="9275020" y="211753"/>
                </a:lnTo>
                <a:lnTo>
                  <a:pt x="9313180" y="244302"/>
                </a:lnTo>
                <a:lnTo>
                  <a:pt x="9349738" y="278977"/>
                </a:lnTo>
                <a:lnTo>
                  <a:pt x="9384413" y="315535"/>
                </a:lnTo>
                <a:lnTo>
                  <a:pt x="9416962" y="353695"/>
                </a:lnTo>
                <a:lnTo>
                  <a:pt x="9447344" y="393363"/>
                </a:lnTo>
                <a:lnTo>
                  <a:pt x="9475522" y="434444"/>
                </a:lnTo>
                <a:lnTo>
                  <a:pt x="9501455" y="476843"/>
                </a:lnTo>
                <a:lnTo>
                  <a:pt x="9525105" y="520466"/>
                </a:lnTo>
                <a:lnTo>
                  <a:pt x="9546432" y="565217"/>
                </a:lnTo>
                <a:lnTo>
                  <a:pt x="9565397" y="611002"/>
                </a:lnTo>
                <a:lnTo>
                  <a:pt x="9581960" y="657726"/>
                </a:lnTo>
                <a:lnTo>
                  <a:pt x="9596083" y="705295"/>
                </a:lnTo>
                <a:lnTo>
                  <a:pt x="9607726" y="753613"/>
                </a:lnTo>
                <a:lnTo>
                  <a:pt x="9616851" y="802586"/>
                </a:lnTo>
                <a:lnTo>
                  <a:pt x="9623416" y="852119"/>
                </a:lnTo>
                <a:lnTo>
                  <a:pt x="9627385" y="902118"/>
                </a:lnTo>
                <a:lnTo>
                  <a:pt x="9628716" y="952488"/>
                </a:lnTo>
                <a:lnTo>
                  <a:pt x="9628716" y="1562846"/>
                </a:lnTo>
                <a:lnTo>
                  <a:pt x="9627385" y="1613215"/>
                </a:lnTo>
                <a:lnTo>
                  <a:pt x="9623416" y="1663214"/>
                </a:lnTo>
                <a:lnTo>
                  <a:pt x="9616851" y="1712747"/>
                </a:lnTo>
                <a:lnTo>
                  <a:pt x="9607726" y="1761720"/>
                </a:lnTo>
                <a:lnTo>
                  <a:pt x="9596083" y="1810038"/>
                </a:lnTo>
                <a:lnTo>
                  <a:pt x="9581960" y="1857607"/>
                </a:lnTo>
                <a:lnTo>
                  <a:pt x="9565397" y="1904331"/>
                </a:lnTo>
                <a:lnTo>
                  <a:pt x="9546432" y="1950116"/>
                </a:lnTo>
                <a:lnTo>
                  <a:pt x="9525105" y="1994867"/>
                </a:lnTo>
                <a:lnTo>
                  <a:pt x="9501455" y="2038490"/>
                </a:lnTo>
                <a:lnTo>
                  <a:pt x="9475522" y="2080889"/>
                </a:lnTo>
                <a:lnTo>
                  <a:pt x="9447344" y="2121970"/>
                </a:lnTo>
                <a:lnTo>
                  <a:pt x="9416962" y="2161638"/>
                </a:lnTo>
                <a:lnTo>
                  <a:pt x="9384413" y="2199798"/>
                </a:lnTo>
                <a:lnTo>
                  <a:pt x="9349738" y="2236356"/>
                </a:lnTo>
                <a:lnTo>
                  <a:pt x="9313180" y="2271031"/>
                </a:lnTo>
                <a:lnTo>
                  <a:pt x="9275020" y="2303580"/>
                </a:lnTo>
                <a:lnTo>
                  <a:pt x="9241424" y="2329311"/>
                </a:lnTo>
              </a:path>
              <a:path w="9629140" h="2329815">
                <a:moveTo>
                  <a:pt x="0" y="153193"/>
                </a:moveTo>
                <a:lnTo>
                  <a:pt x="42398" y="127260"/>
                </a:lnTo>
                <a:lnTo>
                  <a:pt x="86021" y="103610"/>
                </a:lnTo>
                <a:lnTo>
                  <a:pt x="130772" y="82283"/>
                </a:lnTo>
                <a:lnTo>
                  <a:pt x="176557" y="63319"/>
                </a:lnTo>
                <a:lnTo>
                  <a:pt x="223281" y="46755"/>
                </a:lnTo>
                <a:lnTo>
                  <a:pt x="270850" y="32632"/>
                </a:lnTo>
                <a:lnTo>
                  <a:pt x="319168" y="20989"/>
                </a:lnTo>
                <a:lnTo>
                  <a:pt x="368141" y="11865"/>
                </a:lnTo>
                <a:lnTo>
                  <a:pt x="417675" y="5299"/>
                </a:lnTo>
                <a:lnTo>
                  <a:pt x="467673" y="1331"/>
                </a:lnTo>
                <a:lnTo>
                  <a:pt x="518043" y="0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456449" y="5821644"/>
            <a:ext cx="1076960" cy="2661920"/>
            <a:chOff x="16456449" y="5821644"/>
            <a:chExt cx="1076960" cy="2661920"/>
          </a:xfrm>
        </p:grpSpPr>
        <p:sp>
          <p:nvSpPr>
            <p:cNvPr id="6" name="object 6"/>
            <p:cNvSpPr/>
            <p:nvPr/>
          </p:nvSpPr>
          <p:spPr>
            <a:xfrm>
              <a:off x="16605058" y="5897844"/>
              <a:ext cx="176530" cy="36195"/>
            </a:xfrm>
            <a:custGeom>
              <a:avLst/>
              <a:gdLst/>
              <a:ahLst/>
              <a:cxnLst/>
              <a:rect l="l" t="t" r="r" b="b"/>
              <a:pathLst>
                <a:path w="176530" h="36195">
                  <a:moveTo>
                    <a:pt x="0" y="0"/>
                  </a:moveTo>
                  <a:lnTo>
                    <a:pt x="43175" y="5723"/>
                  </a:lnTo>
                </a:path>
                <a:path w="176530" h="36195">
                  <a:moveTo>
                    <a:pt x="49533" y="6565"/>
                  </a:moveTo>
                  <a:lnTo>
                    <a:pt x="98506" y="15689"/>
                  </a:lnTo>
                  <a:lnTo>
                    <a:pt x="146824" y="27332"/>
                  </a:lnTo>
                  <a:lnTo>
                    <a:pt x="176175" y="36047"/>
                  </a:lnTo>
                </a:path>
              </a:pathLst>
            </a:custGeom>
            <a:ln w="152399">
              <a:solidFill>
                <a:srgbClr val="F9C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99451" y="5939300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-76199" y="535"/>
                  </a:moveTo>
                  <a:lnTo>
                    <a:pt x="79220" y="535"/>
                  </a:lnTo>
                </a:path>
              </a:pathLst>
            </a:custGeom>
            <a:ln w="153470">
              <a:solidFill>
                <a:srgbClr val="F9C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32649" y="6053567"/>
              <a:ext cx="924560" cy="2353945"/>
            </a:xfrm>
            <a:custGeom>
              <a:avLst/>
              <a:gdLst/>
              <a:ahLst/>
              <a:cxnLst/>
              <a:rect l="l" t="t" r="r" b="b"/>
              <a:pathLst>
                <a:path w="924559" h="2353945">
                  <a:moveTo>
                    <a:pt x="501497" y="0"/>
                  </a:moveTo>
                  <a:lnTo>
                    <a:pt x="570832" y="50731"/>
                  </a:lnTo>
                  <a:lnTo>
                    <a:pt x="608992" y="83279"/>
                  </a:lnTo>
                  <a:lnTo>
                    <a:pt x="645550" y="117954"/>
                  </a:lnTo>
                  <a:lnTo>
                    <a:pt x="680225" y="154512"/>
                  </a:lnTo>
                  <a:lnTo>
                    <a:pt x="712774" y="192673"/>
                  </a:lnTo>
                  <a:lnTo>
                    <a:pt x="743156" y="232341"/>
                  </a:lnTo>
                  <a:lnTo>
                    <a:pt x="771334" y="273422"/>
                  </a:lnTo>
                  <a:lnTo>
                    <a:pt x="797267" y="315821"/>
                  </a:lnTo>
                  <a:lnTo>
                    <a:pt x="820917" y="359443"/>
                  </a:lnTo>
                  <a:lnTo>
                    <a:pt x="842244" y="404194"/>
                  </a:lnTo>
                  <a:lnTo>
                    <a:pt x="861209" y="449979"/>
                  </a:lnTo>
                  <a:lnTo>
                    <a:pt x="877772" y="496704"/>
                  </a:lnTo>
                  <a:lnTo>
                    <a:pt x="891895" y="544272"/>
                  </a:lnTo>
                  <a:lnTo>
                    <a:pt x="903539" y="592590"/>
                  </a:lnTo>
                  <a:lnTo>
                    <a:pt x="912663" y="641564"/>
                  </a:lnTo>
                  <a:lnTo>
                    <a:pt x="919229" y="691097"/>
                  </a:lnTo>
                  <a:lnTo>
                    <a:pt x="923197" y="741096"/>
                  </a:lnTo>
                  <a:lnTo>
                    <a:pt x="924528" y="791465"/>
                  </a:lnTo>
                  <a:lnTo>
                    <a:pt x="924528" y="1401823"/>
                  </a:lnTo>
                  <a:lnTo>
                    <a:pt x="923197" y="1452192"/>
                  </a:lnTo>
                  <a:lnTo>
                    <a:pt x="919229" y="1502191"/>
                  </a:lnTo>
                  <a:lnTo>
                    <a:pt x="912663" y="1551724"/>
                  </a:lnTo>
                  <a:lnTo>
                    <a:pt x="903539" y="1600697"/>
                  </a:lnTo>
                  <a:lnTo>
                    <a:pt x="891895" y="1649016"/>
                  </a:lnTo>
                  <a:lnTo>
                    <a:pt x="877772" y="1696584"/>
                  </a:lnTo>
                  <a:lnTo>
                    <a:pt x="861209" y="1743309"/>
                  </a:lnTo>
                  <a:lnTo>
                    <a:pt x="842244" y="1789094"/>
                  </a:lnTo>
                  <a:lnTo>
                    <a:pt x="820917" y="1833845"/>
                  </a:lnTo>
                  <a:lnTo>
                    <a:pt x="797267" y="1877467"/>
                  </a:lnTo>
                  <a:lnTo>
                    <a:pt x="771334" y="1919866"/>
                  </a:lnTo>
                  <a:lnTo>
                    <a:pt x="743156" y="1960947"/>
                  </a:lnTo>
                  <a:lnTo>
                    <a:pt x="712774" y="2000615"/>
                  </a:lnTo>
                  <a:lnTo>
                    <a:pt x="680225" y="2038776"/>
                  </a:lnTo>
                  <a:lnTo>
                    <a:pt x="645550" y="2075334"/>
                  </a:lnTo>
                  <a:lnTo>
                    <a:pt x="608992" y="2110009"/>
                  </a:lnTo>
                  <a:lnTo>
                    <a:pt x="570832" y="2142557"/>
                  </a:lnTo>
                  <a:lnTo>
                    <a:pt x="531164" y="2172940"/>
                  </a:lnTo>
                  <a:lnTo>
                    <a:pt x="490083" y="2201117"/>
                  </a:lnTo>
                  <a:lnTo>
                    <a:pt x="447684" y="2227051"/>
                  </a:lnTo>
                  <a:lnTo>
                    <a:pt x="404061" y="2250700"/>
                  </a:lnTo>
                  <a:lnTo>
                    <a:pt x="359310" y="2272027"/>
                  </a:lnTo>
                  <a:lnTo>
                    <a:pt x="313525" y="2290992"/>
                  </a:lnTo>
                  <a:lnTo>
                    <a:pt x="266801" y="2307555"/>
                  </a:lnTo>
                  <a:lnTo>
                    <a:pt x="219233" y="2321678"/>
                  </a:lnTo>
                  <a:lnTo>
                    <a:pt x="170914" y="2333321"/>
                  </a:lnTo>
                  <a:lnTo>
                    <a:pt x="121941" y="2342445"/>
                  </a:lnTo>
                  <a:lnTo>
                    <a:pt x="72408" y="2349011"/>
                  </a:lnTo>
                  <a:lnTo>
                    <a:pt x="22409" y="2352980"/>
                  </a:lnTo>
                  <a:lnTo>
                    <a:pt x="0" y="2353572"/>
                  </a:lnTo>
                </a:path>
              </a:pathLst>
            </a:custGeom>
            <a:ln w="152399">
              <a:solidFill>
                <a:srgbClr val="F9C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088789" y="8372122"/>
            <a:ext cx="229870" cy="35560"/>
          </a:xfrm>
          <a:custGeom>
            <a:avLst/>
            <a:gdLst/>
            <a:ahLst/>
            <a:cxnLst/>
            <a:rect l="l" t="t" r="r" b="b"/>
            <a:pathLst>
              <a:path w="229870" h="35559">
                <a:moveTo>
                  <a:pt x="229754" y="35017"/>
                </a:moveTo>
                <a:lnTo>
                  <a:pt x="157345" y="30456"/>
                </a:lnTo>
                <a:lnTo>
                  <a:pt x="107812" y="23890"/>
                </a:lnTo>
                <a:lnTo>
                  <a:pt x="58839" y="14766"/>
                </a:lnTo>
                <a:lnTo>
                  <a:pt x="10521" y="3123"/>
                </a:lnTo>
                <a:lnTo>
                  <a:pt x="0" y="0"/>
                </a:lnTo>
              </a:path>
            </a:pathLst>
          </a:custGeom>
          <a:ln w="152399">
            <a:solidFill>
              <a:srgbClr val="F9C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3071" y="3390900"/>
            <a:ext cx="8836025" cy="16210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3800" b="1" spc="200" dirty="0" smtClean="0">
                <a:solidFill>
                  <a:srgbClr val="FFF1E7"/>
                </a:solidFill>
                <a:latin typeface="Tahoma"/>
                <a:cs typeface="Tahoma"/>
              </a:rPr>
              <a:t>Phase 4</a:t>
            </a:r>
            <a:endParaRPr sz="3800" dirty="0">
              <a:latin typeface="Tahoma"/>
              <a:cs typeface="Tahoma"/>
            </a:endParaRPr>
          </a:p>
          <a:p>
            <a:pPr marL="12700" marR="5080" algn="just">
              <a:lnSpc>
                <a:spcPct val="113999"/>
              </a:lnSpc>
              <a:spcBef>
                <a:spcPts val="1375"/>
              </a:spcBef>
            </a:pP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Kasir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bisa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memberikan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laporan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kepada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admin, admin bias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memodifikasi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data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pegawai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3071" y="6174574"/>
            <a:ext cx="8846820" cy="20420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lang="en-US" sz="3800" b="1" spc="200" dirty="0" smtClean="0">
                <a:solidFill>
                  <a:srgbClr val="FFF1E7"/>
                </a:solidFill>
                <a:latin typeface="Tahoma"/>
                <a:cs typeface="Tahoma"/>
              </a:rPr>
              <a:t>Phase 5</a:t>
            </a:r>
          </a:p>
          <a:p>
            <a:pPr marL="23495" marR="5080" algn="just">
              <a:lnSpc>
                <a:spcPct val="113999"/>
              </a:lnSpc>
              <a:spcBef>
                <a:spcPts val="1355"/>
              </a:spcBef>
            </a:pP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Dapat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m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enentukan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tanggal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mencuci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dan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tanggal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pengambilan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secara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otomatis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sesuai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paket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yang </a:t>
            </a:r>
            <a:r>
              <a:rPr lang="en-US" sz="2400" spc="45" dirty="0" err="1" smtClean="0">
                <a:solidFill>
                  <a:srgbClr val="FFF1E7"/>
                </a:solidFill>
                <a:latin typeface="Verdana"/>
                <a:cs typeface="Verdana"/>
              </a:rPr>
              <a:t>ditentukan</a:t>
            </a:r>
            <a:r>
              <a:rPr lang="en-US" sz="2400" spc="45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564" y="1291671"/>
            <a:ext cx="9567888" cy="71745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810" dirty="0"/>
              <a:t>Thank</a:t>
            </a:r>
            <a:r>
              <a:rPr spc="-114" dirty="0"/>
              <a:t> </a:t>
            </a:r>
            <a:r>
              <a:rPr spc="675" dirty="0"/>
              <a:t>You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4367" y="2365390"/>
            <a:ext cx="384721" cy="555625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500" spc="-5" dirty="0">
                <a:solidFill>
                  <a:srgbClr val="FFF1E7"/>
                </a:solidFill>
                <a:latin typeface="Verdana"/>
                <a:cs typeface="Verdana"/>
              </a:rPr>
              <a:t>Presentatio</a:t>
            </a:r>
            <a:r>
              <a:rPr sz="2500" dirty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sz="2500" spc="-220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1E7"/>
                </a:solidFill>
                <a:latin typeface="Verdana"/>
                <a:cs typeface="Verdana"/>
              </a:rPr>
              <a:t>b</a:t>
            </a:r>
            <a:r>
              <a:rPr sz="2500" dirty="0">
                <a:solidFill>
                  <a:srgbClr val="FFF1E7"/>
                </a:solidFill>
                <a:latin typeface="Verdana"/>
                <a:cs typeface="Verdana"/>
              </a:rPr>
              <a:t>y</a:t>
            </a:r>
            <a:r>
              <a:rPr sz="2500" spc="-60" dirty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500" b="1" spc="-5" dirty="0" err="1" smtClean="0">
                <a:solidFill>
                  <a:srgbClr val="FFF1E7"/>
                </a:solidFill>
                <a:latin typeface="Verdana"/>
                <a:cs typeface="Verdana"/>
              </a:rPr>
              <a:t>MyShoes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6374" y="4332306"/>
            <a:ext cx="10215245" cy="46487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6550" b="1" spc="509" dirty="0">
                <a:solidFill>
                  <a:srgbClr val="FFF1E7"/>
                </a:solidFill>
                <a:latin typeface="Tahoma"/>
                <a:cs typeface="Tahoma"/>
              </a:rPr>
              <a:t>So</a:t>
            </a:r>
            <a:r>
              <a:rPr sz="16550" b="1" spc="-125" dirty="0">
                <a:solidFill>
                  <a:srgbClr val="FFF1E7"/>
                </a:solidFill>
                <a:latin typeface="Tahoma"/>
                <a:cs typeface="Tahoma"/>
              </a:rPr>
              <a:t> </a:t>
            </a:r>
            <a:r>
              <a:rPr sz="16550" b="1" spc="665" dirty="0">
                <a:solidFill>
                  <a:srgbClr val="FFF1E7"/>
                </a:solidFill>
                <a:latin typeface="Tahoma"/>
                <a:cs typeface="Tahoma"/>
              </a:rPr>
              <a:t>Much!</a:t>
            </a:r>
            <a:endParaRPr sz="165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319"/>
              </a:spcBef>
            </a:pPr>
            <a:r>
              <a:rPr lang="en-US" sz="2500" b="1" spc="40" dirty="0" smtClean="0">
                <a:solidFill>
                  <a:srgbClr val="FFF1E7"/>
                </a:solidFill>
                <a:latin typeface="Verdana"/>
                <a:cs typeface="Verdana"/>
              </a:rPr>
              <a:t>P</a:t>
            </a:r>
            <a:r>
              <a:rPr lang="en-US" sz="2500" b="1" spc="10" dirty="0" smtClean="0">
                <a:solidFill>
                  <a:srgbClr val="FFF1E7"/>
                </a:solidFill>
                <a:latin typeface="Verdana"/>
                <a:cs typeface="Verdana"/>
              </a:rPr>
              <a:t>O</a:t>
            </a:r>
            <a:r>
              <a:rPr lang="en-US" sz="2500" b="1" spc="-40" dirty="0" smtClean="0">
                <a:solidFill>
                  <a:srgbClr val="FFF1E7"/>
                </a:solidFill>
                <a:latin typeface="Verdana"/>
                <a:cs typeface="Verdana"/>
              </a:rPr>
              <a:t>L</a:t>
            </a:r>
            <a:r>
              <a:rPr lang="en-US" sz="2500" b="1" spc="-490" dirty="0" smtClean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lang="en-US" sz="2500" b="1" spc="-60" dirty="0" smtClean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lang="en-US" sz="2500" b="1" spc="-15" dirty="0" smtClean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lang="en-US" sz="2500" b="1" dirty="0" smtClean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lang="en-US" sz="2500" b="1" spc="-90" dirty="0" smtClean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lang="en-US" sz="2500" b="1" spc="-490" dirty="0" smtClean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lang="en-US" sz="2500" b="1" spc="5" dirty="0" smtClean="0">
                <a:solidFill>
                  <a:srgbClr val="FFF1E7"/>
                </a:solidFill>
                <a:latin typeface="Verdana"/>
                <a:cs typeface="Verdana"/>
              </a:rPr>
              <a:t>K</a:t>
            </a:r>
            <a:r>
              <a:rPr lang="en-US" sz="2500" b="1" spc="-100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500" b="1" spc="-90" dirty="0" smtClean="0">
                <a:solidFill>
                  <a:srgbClr val="FFF1E7"/>
                </a:solidFill>
                <a:latin typeface="Verdana"/>
                <a:cs typeface="Verdana"/>
              </a:rPr>
              <a:t>N</a:t>
            </a:r>
            <a:r>
              <a:rPr lang="en-US" sz="2500" b="1" spc="-15" dirty="0" smtClean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lang="en-US" sz="2500" b="1" spc="-90" dirty="0" smtClean="0">
                <a:solidFill>
                  <a:srgbClr val="FFF1E7"/>
                </a:solidFill>
                <a:latin typeface="Verdana"/>
                <a:cs typeface="Verdana"/>
              </a:rPr>
              <a:t>G</a:t>
            </a:r>
            <a:r>
              <a:rPr lang="en-US" sz="2500" b="1" spc="-15" dirty="0" smtClean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lang="en-US" sz="2500" b="1" spc="-80" dirty="0" smtClean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lang="en-US" sz="2500" b="1" spc="-484" dirty="0" smtClean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lang="en-US" sz="2500" b="1" spc="-100" dirty="0" smtClean="0">
                <a:solidFill>
                  <a:srgbClr val="FFF1E7"/>
                </a:solidFill>
                <a:latin typeface="Verdana"/>
                <a:cs typeface="Verdana"/>
              </a:rPr>
              <a:t>  </a:t>
            </a:r>
            <a:r>
              <a:rPr lang="en-US" sz="2500" b="1" spc="55" dirty="0" smtClean="0">
                <a:solidFill>
                  <a:srgbClr val="FFF1E7"/>
                </a:solidFill>
                <a:latin typeface="Verdana"/>
                <a:cs typeface="Verdana"/>
              </a:rPr>
              <a:t>J</a:t>
            </a:r>
            <a:r>
              <a:rPr lang="en-US" sz="2500" b="1" spc="-15" dirty="0" smtClean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lang="en-US" sz="2500" b="1" spc="35" dirty="0" smtClean="0">
                <a:solidFill>
                  <a:srgbClr val="FFF1E7"/>
                </a:solidFill>
                <a:latin typeface="Verdana"/>
                <a:cs typeface="Verdana"/>
              </a:rPr>
              <a:t>M</a:t>
            </a:r>
            <a:r>
              <a:rPr lang="en-US" sz="2500" b="1" spc="40" dirty="0" smtClean="0">
                <a:solidFill>
                  <a:srgbClr val="FFF1E7"/>
                </a:solidFill>
                <a:latin typeface="Verdana"/>
                <a:cs typeface="Verdana"/>
              </a:rPr>
              <a:t>B</a:t>
            </a:r>
            <a:r>
              <a:rPr lang="en-US" sz="2500" b="1" spc="-15" dirty="0" smtClean="0">
                <a:solidFill>
                  <a:srgbClr val="FFF1E7"/>
                </a:solidFill>
                <a:latin typeface="Verdana"/>
                <a:cs typeface="Verdana"/>
              </a:rPr>
              <a:t>E</a:t>
            </a:r>
            <a:r>
              <a:rPr lang="en-US" sz="2500" b="1" spc="-75" dirty="0" smtClean="0">
                <a:solidFill>
                  <a:srgbClr val="FFF1E7"/>
                </a:solidFill>
                <a:latin typeface="Verdana"/>
                <a:cs typeface="Verdana"/>
              </a:rPr>
              <a:t>R</a:t>
            </a:r>
            <a:r>
              <a:rPr lang="en-US" sz="2500" b="1" spc="-100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500" b="1" spc="-550" dirty="0" smtClean="0">
                <a:solidFill>
                  <a:srgbClr val="FFF1E7"/>
                </a:solidFill>
                <a:latin typeface="Verdana"/>
                <a:cs typeface="Verdana"/>
              </a:rPr>
              <a:t>|</a:t>
            </a:r>
            <a:r>
              <a:rPr lang="en-US" sz="2500" b="1" spc="-100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500" b="1" spc="-60" dirty="0" smtClean="0">
                <a:solidFill>
                  <a:srgbClr val="FFF1E7"/>
                </a:solidFill>
                <a:latin typeface="Verdana"/>
                <a:cs typeface="Verdana"/>
              </a:rPr>
              <a:t>T</a:t>
            </a:r>
            <a:r>
              <a:rPr lang="en-US" sz="2500" b="1" spc="-490" dirty="0" smtClean="0">
                <a:solidFill>
                  <a:srgbClr val="FFF1E7"/>
                </a:solidFill>
                <a:latin typeface="Verdana"/>
                <a:cs typeface="Verdana"/>
              </a:rPr>
              <a:t>I</a:t>
            </a:r>
            <a:r>
              <a:rPr lang="en-US" sz="2500" b="1" dirty="0" smtClean="0">
                <a:solidFill>
                  <a:srgbClr val="FFF1E7"/>
                </a:solidFill>
                <a:latin typeface="Verdana"/>
                <a:cs typeface="Verdana"/>
              </a:rPr>
              <a:t>F</a:t>
            </a:r>
            <a:r>
              <a:rPr lang="en-US" sz="2500" b="1" spc="-100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500" b="1" spc="-550" dirty="0" smtClean="0">
                <a:solidFill>
                  <a:srgbClr val="FFF1E7"/>
                </a:solidFill>
                <a:latin typeface="Verdana"/>
                <a:cs typeface="Verdana"/>
              </a:rPr>
              <a:t>|</a:t>
            </a:r>
            <a:r>
              <a:rPr lang="en-US" sz="2500" b="1" spc="-100" dirty="0" smtClean="0">
                <a:solidFill>
                  <a:srgbClr val="FFF1E7"/>
                </a:solidFill>
                <a:latin typeface="Verdana"/>
                <a:cs typeface="Verdana"/>
              </a:rPr>
              <a:t> </a:t>
            </a:r>
            <a:r>
              <a:rPr lang="en-US" sz="2500" b="1" spc="-250" dirty="0" smtClean="0">
                <a:solidFill>
                  <a:srgbClr val="FFF1E7"/>
                </a:solidFill>
                <a:latin typeface="Verdana"/>
                <a:cs typeface="Verdana"/>
              </a:rPr>
              <a:t>2</a:t>
            </a:r>
            <a:r>
              <a:rPr lang="en-US" sz="2500" b="1" spc="-35" dirty="0" smtClean="0">
                <a:solidFill>
                  <a:srgbClr val="FFF1E7"/>
                </a:solidFill>
                <a:latin typeface="Verdana"/>
                <a:cs typeface="Verdana"/>
              </a:rPr>
              <a:t>0</a:t>
            </a:r>
            <a:r>
              <a:rPr lang="en-US" sz="2500" b="1" spc="-250" dirty="0" smtClean="0">
                <a:solidFill>
                  <a:srgbClr val="FFF1E7"/>
                </a:solidFill>
                <a:latin typeface="Verdana"/>
                <a:cs typeface="Verdana"/>
              </a:rPr>
              <a:t>2</a:t>
            </a:r>
            <a:r>
              <a:rPr lang="en-US" sz="2500" b="1" spc="-229" dirty="0" smtClean="0">
                <a:solidFill>
                  <a:srgbClr val="FFF1E7"/>
                </a:solidFill>
                <a:latin typeface="Verdana"/>
                <a:cs typeface="Verdana"/>
              </a:rPr>
              <a:t>3</a:t>
            </a:r>
            <a:endParaRPr lang="en-US"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185</Words>
  <Application>Microsoft Office PowerPoint</Application>
  <PresentationFormat>Custom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Tahoma</vt:lpstr>
      <vt:lpstr>Verdana</vt:lpstr>
      <vt:lpstr>Office Theme</vt:lpstr>
      <vt:lpstr>my</vt:lpstr>
      <vt:lpstr>my shoes</vt:lpstr>
      <vt:lpstr>tampilan  aplikasi</vt:lpstr>
      <vt:lpstr>fitur aplikasi yang  akan di perbarui</vt:lpstr>
      <vt:lpstr>Inovation</vt:lpstr>
      <vt:lpstr>Inovation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shoes</dc:title>
  <dc:creator>Karen Novita</dc:creator>
  <cp:keywords>DAF7jWbAdFs,BAF7K4lx2f4</cp:keywords>
  <cp:lastModifiedBy>ferdio dwi</cp:lastModifiedBy>
  <cp:revision>5</cp:revision>
  <dcterms:created xsi:type="dcterms:W3CDTF">2024-02-02T00:59:10Z</dcterms:created>
  <dcterms:modified xsi:type="dcterms:W3CDTF">2024-02-02T01:44:59Z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2024-02-01T00:00:00Z</vt:filetime>
  </property>
  <property fmtid="{D5CDD505-2E9C-101B-9397-08002B2CF9AE}" pid="3" name="Creator">
    <vt:lpwstr>Canva</vt:lpwstr>
  </property>
  <property fmtid="{D5CDD505-2E9C-101B-9397-08002B2CF9AE}" pid="4" name="LastSaved">
    <vt:filetime>2024-02-02T00:00:00Z</vt:filetime>
  </property>
</Properties>
</file>