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9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207-E134-4424-865B-7029E4BB52C2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8AF692A-5A73-439D-B649-CBAF5ADC859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6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207-E134-4424-865B-7029E4BB52C2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692A-5A73-439D-B649-CBAF5ADC8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6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207-E134-4424-865B-7029E4BB52C2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692A-5A73-439D-B649-CBAF5ADC8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207-E134-4424-865B-7029E4BB52C2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692A-5A73-439D-B649-CBAF5ADC85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7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207-E134-4424-865B-7029E4BB52C2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692A-5A73-439D-B649-CBAF5ADC8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1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207-E134-4424-865B-7029E4BB52C2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692A-5A73-439D-B649-CBAF5ADC85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2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207-E134-4424-865B-7029E4BB52C2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692A-5A73-439D-B649-CBAF5ADC8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6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207-E134-4424-865B-7029E4BB52C2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692A-5A73-439D-B649-CBAF5ADC85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15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207-E134-4424-865B-7029E4BB52C2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692A-5A73-439D-B649-CBAF5ADC8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7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207-E134-4424-865B-7029E4BB52C2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692A-5A73-439D-B649-CBAF5ADC8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7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207-E134-4424-865B-7029E4BB52C2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692A-5A73-439D-B649-CBAF5ADC8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6D24207-E134-4424-865B-7029E4BB52C2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F692A-5A73-439D-B649-CBAF5ADC8598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2070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4309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Introduction </a:t>
            </a:r>
            <a:r>
              <a:rPr lang="en-US" dirty="0" err="1" smtClean="0"/>
              <a:t>Resnet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0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Reproduction code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jitu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memancing</a:t>
            </a:r>
            <a:r>
              <a:rPr lang="en-US" dirty="0" smtClean="0"/>
              <a:t> bug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mendemonstrasikan</a:t>
            </a:r>
            <a:r>
              <a:rPr lang="en-US" dirty="0" smtClean="0"/>
              <a:t> </a:t>
            </a:r>
            <a:r>
              <a:rPr lang="en-US" dirty="0" err="1" smtClean="0"/>
              <a:t>kebiasaan</a:t>
            </a:r>
            <a:r>
              <a:rPr lang="en-US" dirty="0" smtClean="0"/>
              <a:t> </a:t>
            </a:r>
            <a:r>
              <a:rPr lang="en-US" dirty="0" err="1" smtClean="0"/>
              <a:t>buruk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di </a:t>
            </a:r>
            <a:r>
              <a:rPr lang="en-US" dirty="0" err="1" smtClean="0"/>
              <a:t>eksekusi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3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convolutional neural networks </a:t>
            </a:r>
            <a:r>
              <a:rPr lang="en-US" dirty="0" err="1" smtClean="0"/>
              <a:t>mempunyai</a:t>
            </a:r>
            <a:r>
              <a:rPr lang="en-US" dirty="0" smtClean="0"/>
              <a:t> led </a:t>
            </a:r>
            <a:r>
              <a:rPr lang="sv-SE" dirty="0" smtClean="0"/>
              <a:t>ke serangkaian terobosan untuk klasifikasi gambar</a:t>
            </a:r>
            <a:r>
              <a:rPr lang="en-US" dirty="0" smtClean="0"/>
              <a:t>. Deep networks </a:t>
            </a:r>
            <a:r>
              <a:rPr lang="en-US" dirty="0" err="1" smtClean="0"/>
              <a:t>mengintegrasikan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/</a:t>
            </a:r>
            <a:r>
              <a:rPr lang="en-US" dirty="0" err="1" smtClean="0"/>
              <a:t>menengah</a:t>
            </a:r>
            <a:r>
              <a:rPr lang="en-US" dirty="0" smtClean="0"/>
              <a:t>/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alami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pengklasifikasi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mode multilayer </a:t>
            </a:r>
            <a:r>
              <a:rPr lang="en-US" dirty="0" err="1" smtClean="0"/>
              <a:t>ujung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ujung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"</a:t>
            </a:r>
            <a:r>
              <a:rPr lang="en-US" dirty="0" err="1" smtClean="0"/>
              <a:t>tingkat</a:t>
            </a:r>
            <a:r>
              <a:rPr lang="en-US" dirty="0" smtClean="0"/>
              <a:t>"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diperkaya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lapisan</a:t>
            </a:r>
            <a:r>
              <a:rPr lang="en-US" dirty="0" smtClean="0"/>
              <a:t> yang </a:t>
            </a:r>
            <a:r>
              <a:rPr lang="en-US" dirty="0" err="1" smtClean="0"/>
              <a:t>ditumpuk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1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46" y="255214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2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Residual Representations.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, VLAD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yang </a:t>
            </a:r>
            <a:r>
              <a:rPr lang="en-US" dirty="0" err="1" smtClean="0"/>
              <a:t>dikodekan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residual </a:t>
            </a:r>
            <a:r>
              <a:rPr lang="en-US" dirty="0" err="1" smtClean="0"/>
              <a:t>sehubungan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dictionary, </a:t>
            </a:r>
            <a:r>
              <a:rPr lang="en-US" dirty="0" err="1" smtClean="0"/>
              <a:t>dan</a:t>
            </a:r>
            <a:r>
              <a:rPr lang="en-US" dirty="0" smtClean="0"/>
              <a:t> Fisher Vector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/>
              <a:t> </a:t>
            </a:r>
            <a:r>
              <a:rPr lang="en-US" dirty="0" err="1" smtClean="0"/>
              <a:t>diformulasikan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probabilistik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VLAD.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low-level vision and computer graphics, for solving Partial Differential Equations (PDEs),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Diferensial</a:t>
            </a:r>
            <a:r>
              <a:rPr lang="en-US" dirty="0" smtClean="0"/>
              <a:t> </a:t>
            </a:r>
            <a:r>
              <a:rPr lang="en-US" dirty="0" err="1" smtClean="0"/>
              <a:t>Parsial</a:t>
            </a:r>
            <a:r>
              <a:rPr lang="en-US" dirty="0" smtClean="0"/>
              <a:t> (PDE) yang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multigrid yang </a:t>
            </a:r>
            <a:r>
              <a:rPr lang="en-US" dirty="0" err="1" smtClean="0"/>
              <a:t>memformulasi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submasalah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, di mana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submasalah</a:t>
            </a:r>
            <a:r>
              <a:rPr lang="en-US" dirty="0" smtClean="0"/>
              <a:t>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residual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kasar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halus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53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48</TotalTime>
  <Words>155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Introduction Resnet</vt:lpstr>
      <vt:lpstr>PowerPoint Presentation</vt:lpstr>
      <vt:lpstr>PowerPoint Presentation</vt:lpstr>
      <vt:lpstr>Related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rio zaky</dc:creator>
  <cp:lastModifiedBy>rio zaky</cp:lastModifiedBy>
  <cp:revision>13</cp:revision>
  <dcterms:created xsi:type="dcterms:W3CDTF">2022-07-04T15:21:11Z</dcterms:created>
  <dcterms:modified xsi:type="dcterms:W3CDTF">2022-07-04T16:09:21Z</dcterms:modified>
</cp:coreProperties>
</file>