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sldIdLst>
    <p:sldId id="256" r:id="rId2"/>
    <p:sldId id="261" r:id="rId3"/>
    <p:sldId id="257" r:id="rId4"/>
    <p:sldId id="263" r:id="rId5"/>
    <p:sldId id="266" r:id="rId6"/>
    <p:sldId id="267" r:id="rId7"/>
    <p:sldId id="268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 nossa Aplicação" id="{D710556A-4C3A-470D-8B99-6BBA1170EED7}">
          <p14:sldIdLst>
            <p14:sldId id="256"/>
          </p14:sldIdLst>
        </p14:section>
        <p14:section name="Contextualização do Projeto" id="{9D8D5E07-B559-4C82-9772-1DB3D90BF018}">
          <p14:sldIdLst>
            <p14:sldId id="261"/>
          </p14:sldIdLst>
        </p14:section>
        <p14:section name="Justificação de opções/ideias" id="{1D4519C8-0EFF-4F11-8D18-52DC8AD94266}">
          <p14:sldIdLst>
            <p14:sldId id="257"/>
            <p14:sldId id="263"/>
            <p14:sldId id="266"/>
            <p14:sldId id="267"/>
            <p14:sldId id="268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eus De Oliveira Ferreira" userId="957acfb1-9d8c-4c6d-9249-5166d34929e4" providerId="ADAL" clId="{DD4FE65A-7ACE-4BF4-87C5-E6018BC95D83}"/>
    <pc:docChg chg="undo custSel addSld delSld modSld modMainMaster addSection delSection modSection">
      <pc:chgData name="Matheus De Oliveira Ferreira" userId="957acfb1-9d8c-4c6d-9249-5166d34929e4" providerId="ADAL" clId="{DD4FE65A-7ACE-4BF4-87C5-E6018BC95D83}" dt="2018-11-15T15:20:34.547" v="1565" actId="571"/>
      <pc:docMkLst>
        <pc:docMk/>
      </pc:docMkLst>
      <pc:sldChg chg="modSp">
        <pc:chgData name="Matheus De Oliveira Ferreira" userId="957acfb1-9d8c-4c6d-9249-5166d34929e4" providerId="ADAL" clId="{DD4FE65A-7ACE-4BF4-87C5-E6018BC95D83}" dt="2018-11-15T15:15:31.378" v="1555" actId="1076"/>
        <pc:sldMkLst>
          <pc:docMk/>
          <pc:sldMk cId="3832388135" sldId="256"/>
        </pc:sldMkLst>
        <pc:spChg chg="mod ord">
          <ac:chgData name="Matheus De Oliveira Ferreira" userId="957acfb1-9d8c-4c6d-9249-5166d34929e4" providerId="ADAL" clId="{DD4FE65A-7ACE-4BF4-87C5-E6018BC95D83}" dt="2018-11-15T09:51:38.742" v="20" actId="1076"/>
          <ac:spMkLst>
            <pc:docMk/>
            <pc:sldMk cId="3832388135" sldId="256"/>
            <ac:spMk id="2" creationId="{5DFEA7F8-DE0A-4354-A6FE-F943D8F83FCD}"/>
          </ac:spMkLst>
        </pc:spChg>
        <pc:spChg chg="mod">
          <ac:chgData name="Matheus De Oliveira Ferreira" userId="957acfb1-9d8c-4c6d-9249-5166d34929e4" providerId="ADAL" clId="{DD4FE65A-7ACE-4BF4-87C5-E6018BC95D83}" dt="2018-11-15T09:51:52.667" v="22" actId="404"/>
          <ac:spMkLst>
            <pc:docMk/>
            <pc:sldMk cId="3832388135" sldId="256"/>
            <ac:spMk id="3" creationId="{24859180-2546-4FF0-9BCF-B7628666C2C4}"/>
          </ac:spMkLst>
        </pc:spChg>
        <pc:spChg chg="mod">
          <ac:chgData name="Matheus De Oliveira Ferreira" userId="957acfb1-9d8c-4c6d-9249-5166d34929e4" providerId="ADAL" clId="{DD4FE65A-7ACE-4BF4-87C5-E6018BC95D83}" dt="2018-11-15T09:51:25.800" v="17" actId="1076"/>
          <ac:spMkLst>
            <pc:docMk/>
            <pc:sldMk cId="3832388135" sldId="256"/>
            <ac:spMk id="6" creationId="{6BA9D616-00D1-48DF-8615-DF49305A4B23}"/>
          </ac:spMkLst>
        </pc:spChg>
        <pc:spChg chg="mod">
          <ac:chgData name="Matheus De Oliveira Ferreira" userId="957acfb1-9d8c-4c6d-9249-5166d34929e4" providerId="ADAL" clId="{DD4FE65A-7ACE-4BF4-87C5-E6018BC95D83}" dt="2018-11-15T09:51:58.189" v="23" actId="1076"/>
          <ac:spMkLst>
            <pc:docMk/>
            <pc:sldMk cId="3832388135" sldId="256"/>
            <ac:spMk id="21" creationId="{346B6323-16DA-4343-988A-CBFC01DF779A}"/>
          </ac:spMkLst>
        </pc:spChg>
        <pc:picChg chg="mod">
          <ac:chgData name="Matheus De Oliveira Ferreira" userId="957acfb1-9d8c-4c6d-9249-5166d34929e4" providerId="ADAL" clId="{DD4FE65A-7ACE-4BF4-87C5-E6018BC95D83}" dt="2018-11-15T09:51:32.222" v="19" actId="1076"/>
          <ac:picMkLst>
            <pc:docMk/>
            <pc:sldMk cId="3832388135" sldId="256"/>
            <ac:picMk id="5" creationId="{083CA5A7-B457-4028-8FE6-0B522AAE5A8C}"/>
          </ac:picMkLst>
        </pc:picChg>
        <pc:cxnChg chg="mod">
          <ac:chgData name="Matheus De Oliveira Ferreira" userId="957acfb1-9d8c-4c6d-9249-5166d34929e4" providerId="ADAL" clId="{DD4FE65A-7ACE-4BF4-87C5-E6018BC95D83}" dt="2018-11-15T09:51:25.800" v="17" actId="1076"/>
          <ac:cxnSpMkLst>
            <pc:docMk/>
            <pc:sldMk cId="3832388135" sldId="256"/>
            <ac:cxnSpMk id="13" creationId="{0948891A-5998-4689-99E4-AB553C18C2D6}"/>
          </ac:cxnSpMkLst>
        </pc:cxnChg>
        <pc:cxnChg chg="mod">
          <ac:chgData name="Matheus De Oliveira Ferreira" userId="957acfb1-9d8c-4c6d-9249-5166d34929e4" providerId="ADAL" clId="{DD4FE65A-7ACE-4BF4-87C5-E6018BC95D83}" dt="2018-11-15T15:15:31.378" v="1555" actId="1076"/>
          <ac:cxnSpMkLst>
            <pc:docMk/>
            <pc:sldMk cId="3832388135" sldId="256"/>
            <ac:cxnSpMk id="20" creationId="{35543157-E31B-4B37-992A-98DAEBFAE0A8}"/>
          </ac:cxnSpMkLst>
        </pc:cxnChg>
      </pc:sldChg>
      <pc:sldChg chg="modSp">
        <pc:chgData name="Matheus De Oliveira Ferreira" userId="957acfb1-9d8c-4c6d-9249-5166d34929e4" providerId="ADAL" clId="{DD4FE65A-7ACE-4BF4-87C5-E6018BC95D83}" dt="2018-11-15T10:07:49.518" v="628" actId="1076"/>
        <pc:sldMkLst>
          <pc:docMk/>
          <pc:sldMk cId="422608521" sldId="257"/>
        </pc:sldMkLst>
        <pc:spChg chg="mod">
          <ac:chgData name="Matheus De Oliveira Ferreira" userId="957acfb1-9d8c-4c6d-9249-5166d34929e4" providerId="ADAL" clId="{DD4FE65A-7ACE-4BF4-87C5-E6018BC95D83}" dt="2018-11-15T10:01:39.639" v="619" actId="1037"/>
          <ac:spMkLst>
            <pc:docMk/>
            <pc:sldMk cId="422608521" sldId="257"/>
            <ac:spMk id="2" creationId="{29E2A568-82E3-4E2F-BFBC-0F910943F411}"/>
          </ac:spMkLst>
        </pc:spChg>
        <pc:spChg chg="mod">
          <ac:chgData name="Matheus De Oliveira Ferreira" userId="957acfb1-9d8c-4c6d-9249-5166d34929e4" providerId="ADAL" clId="{DD4FE65A-7ACE-4BF4-87C5-E6018BC95D83}" dt="2018-11-15T10:07:49.518" v="628" actId="1076"/>
          <ac:spMkLst>
            <pc:docMk/>
            <pc:sldMk cId="422608521" sldId="257"/>
            <ac:spMk id="3" creationId="{4AC07EAE-5AA8-44E8-8095-48E86F751F49}"/>
          </ac:spMkLst>
        </pc:spChg>
        <pc:spChg chg="mod">
          <ac:chgData name="Matheus De Oliveira Ferreira" userId="957acfb1-9d8c-4c6d-9249-5166d34929e4" providerId="ADAL" clId="{DD4FE65A-7ACE-4BF4-87C5-E6018BC95D83}" dt="2018-11-15T10:01:21.335" v="606" actId="1076"/>
          <ac:spMkLst>
            <pc:docMk/>
            <pc:sldMk cId="422608521" sldId="257"/>
            <ac:spMk id="4" creationId="{9F1F1627-D063-4CC9-AAB3-F23CA3A7E9B3}"/>
          </ac:spMkLst>
        </pc:spChg>
        <pc:spChg chg="mod">
          <ac:chgData name="Matheus De Oliveira Ferreira" userId="957acfb1-9d8c-4c6d-9249-5166d34929e4" providerId="ADAL" clId="{DD4FE65A-7ACE-4BF4-87C5-E6018BC95D83}" dt="2018-11-15T10:07:43.446" v="627" actId="1076"/>
          <ac:spMkLst>
            <pc:docMk/>
            <pc:sldMk cId="422608521" sldId="257"/>
            <ac:spMk id="21" creationId="{9D9EC7AD-44E0-43FE-BC8C-DE65ABF2B9F8}"/>
          </ac:spMkLst>
        </pc:spChg>
        <pc:spChg chg="mod">
          <ac:chgData name="Matheus De Oliveira Ferreira" userId="957acfb1-9d8c-4c6d-9249-5166d34929e4" providerId="ADAL" clId="{DD4FE65A-7ACE-4BF4-87C5-E6018BC95D83}" dt="2018-11-15T10:07:49.518" v="628" actId="1076"/>
          <ac:spMkLst>
            <pc:docMk/>
            <pc:sldMk cId="422608521" sldId="257"/>
            <ac:spMk id="22" creationId="{9C062406-97A5-45A1-8AF7-000DFD79C247}"/>
          </ac:spMkLst>
        </pc:spChg>
        <pc:grpChg chg="mod">
          <ac:chgData name="Matheus De Oliveira Ferreira" userId="957acfb1-9d8c-4c6d-9249-5166d34929e4" providerId="ADAL" clId="{DD4FE65A-7ACE-4BF4-87C5-E6018BC95D83}" dt="2018-11-15T10:07:43.446" v="627" actId="1076"/>
          <ac:grpSpMkLst>
            <pc:docMk/>
            <pc:sldMk cId="422608521" sldId="257"/>
            <ac:grpSpMk id="16" creationId="{AF84EC7B-D3DF-4D30-847C-325A25182ADC}"/>
          </ac:grpSpMkLst>
        </pc:grpChg>
        <pc:grpChg chg="mod">
          <ac:chgData name="Matheus De Oliveira Ferreira" userId="957acfb1-9d8c-4c6d-9249-5166d34929e4" providerId="ADAL" clId="{DD4FE65A-7ACE-4BF4-87C5-E6018BC95D83}" dt="2018-11-15T10:07:49.518" v="628" actId="1076"/>
          <ac:grpSpMkLst>
            <pc:docMk/>
            <pc:sldMk cId="422608521" sldId="257"/>
            <ac:grpSpMk id="20" creationId="{6F6FF2F3-4CFE-49CA-BEB9-4E7DF3294EDA}"/>
          </ac:grpSpMkLst>
        </pc:grpChg>
        <pc:picChg chg="mod ord">
          <ac:chgData name="Matheus De Oliveira Ferreira" userId="957acfb1-9d8c-4c6d-9249-5166d34929e4" providerId="ADAL" clId="{DD4FE65A-7ACE-4BF4-87C5-E6018BC95D83}" dt="2018-11-15T10:01:36.616" v="613" actId="1038"/>
          <ac:picMkLst>
            <pc:docMk/>
            <pc:sldMk cId="422608521" sldId="257"/>
            <ac:picMk id="9" creationId="{22FD231C-FD7C-4BB1-8F4D-9D4DABCAF917}"/>
          </ac:picMkLst>
        </pc:picChg>
        <pc:picChg chg="mod">
          <ac:chgData name="Matheus De Oliveira Ferreira" userId="957acfb1-9d8c-4c6d-9249-5166d34929e4" providerId="ADAL" clId="{DD4FE65A-7ACE-4BF4-87C5-E6018BC95D83}" dt="2018-11-15T10:07:43.446" v="627" actId="1076"/>
          <ac:picMkLst>
            <pc:docMk/>
            <pc:sldMk cId="422608521" sldId="257"/>
            <ac:picMk id="14" creationId="{9B345C1A-3195-4660-BF00-CABEB2B2CBC8}"/>
          </ac:picMkLst>
        </pc:picChg>
        <pc:picChg chg="mod">
          <ac:chgData name="Matheus De Oliveira Ferreira" userId="957acfb1-9d8c-4c6d-9249-5166d34929e4" providerId="ADAL" clId="{DD4FE65A-7ACE-4BF4-87C5-E6018BC95D83}" dt="2018-11-15T10:07:49.518" v="628" actId="1076"/>
          <ac:picMkLst>
            <pc:docMk/>
            <pc:sldMk cId="422608521" sldId="257"/>
            <ac:picMk id="17" creationId="{22EDA72F-967B-4A47-8B73-85DA974BDD6E}"/>
          </ac:picMkLst>
        </pc:picChg>
        <pc:cxnChg chg="mod">
          <ac:chgData name="Matheus De Oliveira Ferreira" userId="957acfb1-9d8c-4c6d-9249-5166d34929e4" providerId="ADAL" clId="{DD4FE65A-7ACE-4BF4-87C5-E6018BC95D83}" dt="2018-11-15T10:01:21.335" v="606" actId="1076"/>
          <ac:cxnSpMkLst>
            <pc:docMk/>
            <pc:sldMk cId="422608521" sldId="257"/>
            <ac:cxnSpMk id="5" creationId="{4873B163-6991-4FB8-B672-96F9856EB63B}"/>
          </ac:cxnSpMkLst>
        </pc:cxnChg>
      </pc:sldChg>
      <pc:sldChg chg="addSp delSp modSp modAnim">
        <pc:chgData name="Matheus De Oliveira Ferreira" userId="957acfb1-9d8c-4c6d-9249-5166d34929e4" providerId="ADAL" clId="{DD4FE65A-7ACE-4BF4-87C5-E6018BC95D83}" dt="2018-11-15T15:20:34.547" v="1565" actId="571"/>
        <pc:sldMkLst>
          <pc:docMk/>
          <pc:sldMk cId="1733187898" sldId="258"/>
        </pc:sldMkLst>
        <pc:spChg chg="mod">
          <ac:chgData name="Matheus De Oliveira Ferreira" userId="957acfb1-9d8c-4c6d-9249-5166d34929e4" providerId="ADAL" clId="{DD4FE65A-7ACE-4BF4-87C5-E6018BC95D83}" dt="2018-11-15T10:43:52.056" v="1327" actId="1076"/>
          <ac:spMkLst>
            <pc:docMk/>
            <pc:sldMk cId="1733187898" sldId="258"/>
            <ac:spMk id="2" creationId="{43D12663-0411-485F-AF6D-AB677B1E3ABD}"/>
          </ac:spMkLst>
        </pc:spChg>
        <pc:spChg chg="mod">
          <ac:chgData name="Matheus De Oliveira Ferreira" userId="957acfb1-9d8c-4c6d-9249-5166d34929e4" providerId="ADAL" clId="{DD4FE65A-7ACE-4BF4-87C5-E6018BC95D83}" dt="2018-11-15T10:43:50.532" v="1326" actId="1076"/>
          <ac:spMkLst>
            <pc:docMk/>
            <pc:sldMk cId="1733187898" sldId="258"/>
            <ac:spMk id="4" creationId="{6C934BC6-B58E-4B98-9A3C-BF54CA88D597}"/>
          </ac:spMkLst>
        </pc:spChg>
        <pc:spChg chg="add del mod">
          <ac:chgData name="Matheus De Oliveira Ferreira" userId="957acfb1-9d8c-4c6d-9249-5166d34929e4" providerId="ADAL" clId="{DD4FE65A-7ACE-4BF4-87C5-E6018BC95D83}" dt="2018-11-15T15:11:21.346" v="1417" actId="478"/>
          <ac:spMkLst>
            <pc:docMk/>
            <pc:sldMk cId="1733187898" sldId="258"/>
            <ac:spMk id="6" creationId="{C8284B68-7241-4DEE-8359-74FB15F43152}"/>
          </ac:spMkLst>
        </pc:spChg>
        <pc:spChg chg="add mod">
          <ac:chgData name="Matheus De Oliveira Ferreira" userId="957acfb1-9d8c-4c6d-9249-5166d34929e4" providerId="ADAL" clId="{DD4FE65A-7ACE-4BF4-87C5-E6018BC95D83}" dt="2018-11-15T15:13:49.120" v="1553" actId="1076"/>
          <ac:spMkLst>
            <pc:docMk/>
            <pc:sldMk cId="1733187898" sldId="258"/>
            <ac:spMk id="8" creationId="{F4196783-1B03-4B4E-815F-4BFFCE72617B}"/>
          </ac:spMkLst>
        </pc:spChg>
        <pc:spChg chg="mod">
          <ac:chgData name="Matheus De Oliveira Ferreira" userId="957acfb1-9d8c-4c6d-9249-5166d34929e4" providerId="ADAL" clId="{DD4FE65A-7ACE-4BF4-87C5-E6018BC95D83}" dt="2018-11-15T09:49:50.585" v="0" actId="1076"/>
          <ac:spMkLst>
            <pc:docMk/>
            <pc:sldMk cId="1733187898" sldId="258"/>
            <ac:spMk id="15" creationId="{2E4509D6-D9EF-48E5-9026-80A69B09A3C0}"/>
          </ac:spMkLst>
        </pc:spChg>
        <pc:spChg chg="add mod">
          <ac:chgData name="Matheus De Oliveira Ferreira" userId="957acfb1-9d8c-4c6d-9249-5166d34929e4" providerId="ADAL" clId="{DD4FE65A-7ACE-4BF4-87C5-E6018BC95D83}" dt="2018-11-15T15:20:22.358" v="1561" actId="1076"/>
          <ac:spMkLst>
            <pc:docMk/>
            <pc:sldMk cId="1733187898" sldId="258"/>
            <ac:spMk id="16" creationId="{242B2732-E9A5-47DC-B52B-0EC20343D5BB}"/>
          </ac:spMkLst>
        </pc:spChg>
        <pc:spChg chg="add mod">
          <ac:chgData name="Matheus De Oliveira Ferreira" userId="957acfb1-9d8c-4c6d-9249-5166d34929e4" providerId="ADAL" clId="{DD4FE65A-7ACE-4BF4-87C5-E6018BC95D83}" dt="2018-11-15T15:13:34.258" v="1548" actId="122"/>
          <ac:spMkLst>
            <pc:docMk/>
            <pc:sldMk cId="1733187898" sldId="258"/>
            <ac:spMk id="17" creationId="{D15DFBE6-E77C-4595-BD07-968738020177}"/>
          </ac:spMkLst>
        </pc:spChg>
        <pc:picChg chg="mod">
          <ac:chgData name="Matheus De Oliveira Ferreira" userId="957acfb1-9d8c-4c6d-9249-5166d34929e4" providerId="ADAL" clId="{DD4FE65A-7ACE-4BF4-87C5-E6018BC95D83}" dt="2018-11-15T10:46:08.525" v="1340" actId="1076"/>
          <ac:picMkLst>
            <pc:docMk/>
            <pc:sldMk cId="1733187898" sldId="258"/>
            <ac:picMk id="7" creationId="{741CB60F-B7A7-4779-98B6-BC901606844B}"/>
          </ac:picMkLst>
        </pc:picChg>
        <pc:picChg chg="mod">
          <ac:chgData name="Matheus De Oliveira Ferreira" userId="957acfb1-9d8c-4c6d-9249-5166d34929e4" providerId="ADAL" clId="{DD4FE65A-7ACE-4BF4-87C5-E6018BC95D83}" dt="2018-11-15T10:45:56.365" v="1337" actId="1076"/>
          <ac:picMkLst>
            <pc:docMk/>
            <pc:sldMk cId="1733187898" sldId="258"/>
            <ac:picMk id="9" creationId="{3D87F94E-B83F-492E-996D-97B9728C7D96}"/>
          </ac:picMkLst>
        </pc:picChg>
        <pc:picChg chg="mod">
          <ac:chgData name="Matheus De Oliveira Ferreira" userId="957acfb1-9d8c-4c6d-9249-5166d34929e4" providerId="ADAL" clId="{DD4FE65A-7ACE-4BF4-87C5-E6018BC95D83}" dt="2018-11-15T15:12:43.773" v="1485" actId="1076"/>
          <ac:picMkLst>
            <pc:docMk/>
            <pc:sldMk cId="1733187898" sldId="258"/>
            <ac:picMk id="10" creationId="{1EAF8316-7747-4867-A463-D9AB2FAF4E4D}"/>
          </ac:picMkLst>
        </pc:picChg>
        <pc:picChg chg="mod">
          <ac:chgData name="Matheus De Oliveira Ferreira" userId="957acfb1-9d8c-4c6d-9249-5166d34929e4" providerId="ADAL" clId="{DD4FE65A-7ACE-4BF4-87C5-E6018BC95D83}" dt="2018-11-15T10:45:59.981" v="1338" actId="1076"/>
          <ac:picMkLst>
            <pc:docMk/>
            <pc:sldMk cId="1733187898" sldId="258"/>
            <ac:picMk id="12" creationId="{C686F027-9159-4E1D-BAA8-D22FACCB66CC}"/>
          </ac:picMkLst>
        </pc:picChg>
        <pc:picChg chg="mod">
          <ac:chgData name="Matheus De Oliveira Ferreira" userId="957acfb1-9d8c-4c6d-9249-5166d34929e4" providerId="ADAL" clId="{DD4FE65A-7ACE-4BF4-87C5-E6018BC95D83}" dt="2018-11-15T10:43:57.356" v="1328" actId="1076"/>
          <ac:picMkLst>
            <pc:docMk/>
            <pc:sldMk cId="1733187898" sldId="258"/>
            <ac:picMk id="14" creationId="{463A71A0-23A2-45F2-804A-C62E2C5F6411}"/>
          </ac:picMkLst>
        </pc:picChg>
        <pc:cxnChg chg="mod">
          <ac:chgData name="Matheus De Oliveira Ferreira" userId="957acfb1-9d8c-4c6d-9249-5166d34929e4" providerId="ADAL" clId="{DD4FE65A-7ACE-4BF4-87C5-E6018BC95D83}" dt="2018-11-15T10:43:50.532" v="1326" actId="1076"/>
          <ac:cxnSpMkLst>
            <pc:docMk/>
            <pc:sldMk cId="1733187898" sldId="258"/>
            <ac:cxnSpMk id="5" creationId="{5AFC9461-7593-4FE5-8732-411872144BDE}"/>
          </ac:cxnSpMkLst>
        </pc:cxnChg>
        <pc:cxnChg chg="add mod">
          <ac:chgData name="Matheus De Oliveira Ferreira" userId="957acfb1-9d8c-4c6d-9249-5166d34929e4" providerId="ADAL" clId="{DD4FE65A-7ACE-4BF4-87C5-E6018BC95D83}" dt="2018-11-15T15:20:26.997" v="1563" actId="1076"/>
          <ac:cxnSpMkLst>
            <pc:docMk/>
            <pc:sldMk cId="1733187898" sldId="258"/>
            <ac:cxnSpMk id="18" creationId="{F36C3AB9-2673-43FF-8033-ECD8FC795410}"/>
          </ac:cxnSpMkLst>
        </pc:cxnChg>
        <pc:cxnChg chg="add mod">
          <ac:chgData name="Matheus De Oliveira Ferreira" userId="957acfb1-9d8c-4c6d-9249-5166d34929e4" providerId="ADAL" clId="{DD4FE65A-7ACE-4BF4-87C5-E6018BC95D83}" dt="2018-11-15T15:20:30.771" v="1564" actId="571"/>
          <ac:cxnSpMkLst>
            <pc:docMk/>
            <pc:sldMk cId="1733187898" sldId="258"/>
            <ac:cxnSpMk id="19" creationId="{6DD53BEB-CF82-4905-81DC-07AEA4B769CC}"/>
          </ac:cxnSpMkLst>
        </pc:cxnChg>
        <pc:cxnChg chg="add mod">
          <ac:chgData name="Matheus De Oliveira Ferreira" userId="957acfb1-9d8c-4c6d-9249-5166d34929e4" providerId="ADAL" clId="{DD4FE65A-7ACE-4BF4-87C5-E6018BC95D83}" dt="2018-11-15T15:20:34.547" v="1565" actId="571"/>
          <ac:cxnSpMkLst>
            <pc:docMk/>
            <pc:sldMk cId="1733187898" sldId="258"/>
            <ac:cxnSpMk id="20" creationId="{A70A9213-D90C-4209-A469-E1863EC3652B}"/>
          </ac:cxnSpMkLst>
        </pc:cxnChg>
      </pc:sldChg>
      <pc:sldChg chg="addSp delSp modSp addAnim delAnim modAnim">
        <pc:chgData name="Matheus De Oliveira Ferreira" userId="957acfb1-9d8c-4c6d-9249-5166d34929e4" providerId="ADAL" clId="{DD4FE65A-7ACE-4BF4-87C5-E6018BC95D83}" dt="2018-11-15T15:09:33.584" v="1414" actId="20577"/>
        <pc:sldMkLst>
          <pc:docMk/>
          <pc:sldMk cId="3914403009" sldId="259"/>
        </pc:sldMkLst>
        <pc:spChg chg="mod">
          <ac:chgData name="Matheus De Oliveira Ferreira" userId="957acfb1-9d8c-4c6d-9249-5166d34929e4" providerId="ADAL" clId="{DD4FE65A-7ACE-4BF4-87C5-E6018BC95D83}" dt="2018-11-15T10:44:33.386" v="1333" actId="1076"/>
          <ac:spMkLst>
            <pc:docMk/>
            <pc:sldMk cId="3914403009" sldId="259"/>
            <ac:spMk id="4" creationId="{3C222092-4D3C-4DE0-A8DD-BF1324ECCDB0}"/>
          </ac:spMkLst>
        </pc:spChg>
        <pc:spChg chg="mod">
          <ac:chgData name="Matheus De Oliveira Ferreira" userId="957acfb1-9d8c-4c6d-9249-5166d34929e4" providerId="ADAL" clId="{DD4FE65A-7ACE-4BF4-87C5-E6018BC95D83}" dt="2018-11-15T09:49:50.585" v="0" actId="1076"/>
          <ac:spMkLst>
            <pc:docMk/>
            <pc:sldMk cId="3914403009" sldId="259"/>
            <ac:spMk id="8" creationId="{55DE69E4-A133-4D2F-9483-6CB78930158B}"/>
          </ac:spMkLst>
        </pc:spChg>
        <pc:spChg chg="mod">
          <ac:chgData name="Matheus De Oliveira Ferreira" userId="957acfb1-9d8c-4c6d-9249-5166d34929e4" providerId="ADAL" clId="{DD4FE65A-7ACE-4BF4-87C5-E6018BC95D83}" dt="2018-11-15T09:49:50.585" v="0" actId="1076"/>
          <ac:spMkLst>
            <pc:docMk/>
            <pc:sldMk cId="3914403009" sldId="259"/>
            <ac:spMk id="9" creationId="{2CC8903F-FB44-496C-B831-A384A10B5AB0}"/>
          </ac:spMkLst>
        </pc:spChg>
        <pc:spChg chg="mod">
          <ac:chgData name="Matheus De Oliveira Ferreira" userId="957acfb1-9d8c-4c6d-9249-5166d34929e4" providerId="ADAL" clId="{DD4FE65A-7ACE-4BF4-87C5-E6018BC95D83}" dt="2018-11-15T09:49:50.585" v="0" actId="1076"/>
          <ac:spMkLst>
            <pc:docMk/>
            <pc:sldMk cId="3914403009" sldId="259"/>
            <ac:spMk id="10" creationId="{DB0F1531-D8C7-4BDB-804E-A1956612B8E1}"/>
          </ac:spMkLst>
        </pc:spChg>
        <pc:spChg chg="add del mod">
          <ac:chgData name="Matheus De Oliveira Ferreira" userId="957acfb1-9d8c-4c6d-9249-5166d34929e4" providerId="ADAL" clId="{DD4FE65A-7ACE-4BF4-87C5-E6018BC95D83}" dt="2018-11-15T09:58:10.680" v="580" actId="478"/>
          <ac:spMkLst>
            <pc:docMk/>
            <pc:sldMk cId="3914403009" sldId="259"/>
            <ac:spMk id="11" creationId="{0DE3CAA8-3CD7-4134-837D-8D7DC7B34C89}"/>
          </ac:spMkLst>
        </pc:spChg>
        <pc:spChg chg="del mod">
          <ac:chgData name="Matheus De Oliveira Ferreira" userId="957acfb1-9d8c-4c6d-9249-5166d34929e4" providerId="ADAL" clId="{DD4FE65A-7ACE-4BF4-87C5-E6018BC95D83}" dt="2018-11-15T09:58:15.414" v="585" actId="478"/>
          <ac:spMkLst>
            <pc:docMk/>
            <pc:sldMk cId="3914403009" sldId="259"/>
            <ac:spMk id="12" creationId="{EE194DA7-AEC0-4B37-AEA3-B1E8D468C2B9}"/>
          </ac:spMkLst>
        </pc:spChg>
        <pc:spChg chg="add mod">
          <ac:chgData name="Matheus De Oliveira Ferreira" userId="957acfb1-9d8c-4c6d-9249-5166d34929e4" providerId="ADAL" clId="{DD4FE65A-7ACE-4BF4-87C5-E6018BC95D83}" dt="2018-11-15T15:09:33.584" v="1414" actId="20577"/>
          <ac:spMkLst>
            <pc:docMk/>
            <pc:sldMk cId="3914403009" sldId="259"/>
            <ac:spMk id="13" creationId="{2FA22AF5-2378-42A8-977B-900891CAE927}"/>
          </ac:spMkLst>
        </pc:spChg>
        <pc:spChg chg="del mod">
          <ac:chgData name="Matheus De Oliveira Ferreira" userId="957acfb1-9d8c-4c6d-9249-5166d34929e4" providerId="ADAL" clId="{DD4FE65A-7ACE-4BF4-87C5-E6018BC95D83}" dt="2018-11-15T09:58:15.929" v="586" actId="478"/>
          <ac:spMkLst>
            <pc:docMk/>
            <pc:sldMk cId="3914403009" sldId="259"/>
            <ac:spMk id="17" creationId="{C751A47C-613A-4B60-91FE-872457F2425A}"/>
          </ac:spMkLst>
        </pc:spChg>
        <pc:spChg chg="del mod">
          <ac:chgData name="Matheus De Oliveira Ferreira" userId="957acfb1-9d8c-4c6d-9249-5166d34929e4" providerId="ADAL" clId="{DD4FE65A-7ACE-4BF4-87C5-E6018BC95D83}" dt="2018-11-15T09:58:13.328" v="582" actId="478"/>
          <ac:spMkLst>
            <pc:docMk/>
            <pc:sldMk cId="3914403009" sldId="259"/>
            <ac:spMk id="25" creationId="{2F206409-2A7B-4E13-B8A6-2622A15B5FFF}"/>
          </ac:spMkLst>
        </pc:spChg>
        <pc:spChg chg="del mod">
          <ac:chgData name="Matheus De Oliveira Ferreira" userId="957acfb1-9d8c-4c6d-9249-5166d34929e4" providerId="ADAL" clId="{DD4FE65A-7ACE-4BF4-87C5-E6018BC95D83}" dt="2018-11-15T09:58:12.383" v="581" actId="478"/>
          <ac:spMkLst>
            <pc:docMk/>
            <pc:sldMk cId="3914403009" sldId="259"/>
            <ac:spMk id="26" creationId="{0AEB842A-4F97-4248-9ABE-D9B3894F9D47}"/>
          </ac:spMkLst>
        </pc:spChg>
        <pc:spChg chg="del mod">
          <ac:chgData name="Matheus De Oliveira Ferreira" userId="957acfb1-9d8c-4c6d-9249-5166d34929e4" providerId="ADAL" clId="{DD4FE65A-7ACE-4BF4-87C5-E6018BC95D83}" dt="2018-11-15T09:58:08.669" v="578" actId="478"/>
          <ac:spMkLst>
            <pc:docMk/>
            <pc:sldMk cId="3914403009" sldId="259"/>
            <ac:spMk id="28" creationId="{75FBFB5C-10FD-4B58-B047-97629466597C}"/>
          </ac:spMkLst>
        </pc:spChg>
        <pc:spChg chg="del mod">
          <ac:chgData name="Matheus De Oliveira Ferreira" userId="957acfb1-9d8c-4c6d-9249-5166d34929e4" providerId="ADAL" clId="{DD4FE65A-7ACE-4BF4-87C5-E6018BC95D83}" dt="2018-11-15T09:58:07.665" v="576" actId="478"/>
          <ac:spMkLst>
            <pc:docMk/>
            <pc:sldMk cId="3914403009" sldId="259"/>
            <ac:spMk id="29" creationId="{68E2B6EA-3DAC-4912-8122-41450C33DB97}"/>
          </ac:spMkLst>
        </pc:spChg>
        <pc:spChg chg="del mod">
          <ac:chgData name="Matheus De Oliveira Ferreira" userId="957acfb1-9d8c-4c6d-9249-5166d34929e4" providerId="ADAL" clId="{DD4FE65A-7ACE-4BF4-87C5-E6018BC95D83}" dt="2018-11-15T09:58:07.111" v="575" actId="478"/>
          <ac:spMkLst>
            <pc:docMk/>
            <pc:sldMk cId="3914403009" sldId="259"/>
            <ac:spMk id="31" creationId="{E6531DE1-229F-429C-A620-D21B9ADCE8CF}"/>
          </ac:spMkLst>
        </pc:spChg>
        <pc:spChg chg="del mod">
          <ac:chgData name="Matheus De Oliveira Ferreira" userId="957acfb1-9d8c-4c6d-9249-5166d34929e4" providerId="ADAL" clId="{DD4FE65A-7ACE-4BF4-87C5-E6018BC95D83}" dt="2018-11-15T09:58:06.656" v="574" actId="478"/>
          <ac:spMkLst>
            <pc:docMk/>
            <pc:sldMk cId="3914403009" sldId="259"/>
            <ac:spMk id="32" creationId="{25B15AD3-1F77-4315-A0F2-BA07859B70A5}"/>
          </ac:spMkLst>
        </pc:spChg>
        <pc:spChg chg="mod">
          <ac:chgData name="Matheus De Oliveira Ferreira" userId="957acfb1-9d8c-4c6d-9249-5166d34929e4" providerId="ADAL" clId="{DD4FE65A-7ACE-4BF4-87C5-E6018BC95D83}" dt="2018-11-15T09:49:50.585" v="0" actId="1076"/>
          <ac:spMkLst>
            <pc:docMk/>
            <pc:sldMk cId="3914403009" sldId="259"/>
            <ac:spMk id="35" creationId="{1D1CD1A2-9CF6-42A6-8F80-57EF2902686B}"/>
          </ac:spMkLst>
        </pc:spChg>
        <pc:spChg chg="mod">
          <ac:chgData name="Matheus De Oliveira Ferreira" userId="957acfb1-9d8c-4c6d-9249-5166d34929e4" providerId="ADAL" clId="{DD4FE65A-7ACE-4BF4-87C5-E6018BC95D83}" dt="2018-11-15T09:49:50.585" v="0" actId="1076"/>
          <ac:spMkLst>
            <pc:docMk/>
            <pc:sldMk cId="3914403009" sldId="259"/>
            <ac:spMk id="36" creationId="{CF270594-E922-4D2B-89B2-316A433DDA20}"/>
          </ac:spMkLst>
        </pc:spChg>
        <pc:picChg chg="mod">
          <ac:chgData name="Matheus De Oliveira Ferreira" userId="957acfb1-9d8c-4c6d-9249-5166d34929e4" providerId="ADAL" clId="{DD4FE65A-7ACE-4BF4-87C5-E6018BC95D83}" dt="2018-11-15T09:49:50.585" v="0" actId="1076"/>
          <ac:picMkLst>
            <pc:docMk/>
            <pc:sldMk cId="3914403009" sldId="259"/>
            <ac:picMk id="15" creationId="{B54257CB-66A8-43EA-AF36-FF84C72A39DF}"/>
          </ac:picMkLst>
        </pc:picChg>
        <pc:cxnChg chg="mod">
          <ac:chgData name="Matheus De Oliveira Ferreira" userId="957acfb1-9d8c-4c6d-9249-5166d34929e4" providerId="ADAL" clId="{DD4FE65A-7ACE-4BF4-87C5-E6018BC95D83}" dt="2018-11-15T10:44:33.386" v="1333" actId="1076"/>
          <ac:cxnSpMkLst>
            <pc:docMk/>
            <pc:sldMk cId="3914403009" sldId="259"/>
            <ac:cxnSpMk id="5" creationId="{505A73F1-7FDD-463B-B271-A5D09B9181A8}"/>
          </ac:cxnSpMkLst>
        </pc:cxnChg>
        <pc:cxnChg chg="del mod">
          <ac:chgData name="Matheus De Oliveira Ferreira" userId="957acfb1-9d8c-4c6d-9249-5166d34929e4" providerId="ADAL" clId="{DD4FE65A-7ACE-4BF4-87C5-E6018BC95D83}" dt="2018-11-15T09:58:14.709" v="584" actId="478"/>
          <ac:cxnSpMkLst>
            <pc:docMk/>
            <pc:sldMk cId="3914403009" sldId="259"/>
            <ac:cxnSpMk id="13" creationId="{A252993A-A7CA-4C83-925E-B68A6E49791D}"/>
          </ac:cxnSpMkLst>
        </pc:cxnChg>
        <pc:cxnChg chg="del mod">
          <ac:chgData name="Matheus De Oliveira Ferreira" userId="957acfb1-9d8c-4c6d-9249-5166d34929e4" providerId="ADAL" clId="{DD4FE65A-7ACE-4BF4-87C5-E6018BC95D83}" dt="2018-11-15T09:58:13.961" v="583" actId="478"/>
          <ac:cxnSpMkLst>
            <pc:docMk/>
            <pc:sldMk cId="3914403009" sldId="259"/>
            <ac:cxnSpMk id="24" creationId="{7B94FAA4-C63D-4D13-A8C7-3CC56025EABD}"/>
          </ac:cxnSpMkLst>
        </pc:cxnChg>
        <pc:cxnChg chg="del mod">
          <ac:chgData name="Matheus De Oliveira Ferreira" userId="957acfb1-9d8c-4c6d-9249-5166d34929e4" providerId="ADAL" clId="{DD4FE65A-7ACE-4BF4-87C5-E6018BC95D83}" dt="2018-11-15T09:58:08.162" v="577" actId="478"/>
          <ac:cxnSpMkLst>
            <pc:docMk/>
            <pc:sldMk cId="3914403009" sldId="259"/>
            <ac:cxnSpMk id="27" creationId="{FE17CD36-A0D4-465D-AE60-2BF096D54C09}"/>
          </ac:cxnSpMkLst>
        </pc:cxnChg>
        <pc:cxnChg chg="del mod">
          <ac:chgData name="Matheus De Oliveira Ferreira" userId="957acfb1-9d8c-4c6d-9249-5166d34929e4" providerId="ADAL" clId="{DD4FE65A-7ACE-4BF4-87C5-E6018BC95D83}" dt="2018-11-15T09:58:06.177" v="573" actId="478"/>
          <ac:cxnSpMkLst>
            <pc:docMk/>
            <pc:sldMk cId="3914403009" sldId="259"/>
            <ac:cxnSpMk id="30" creationId="{96D13D11-9AA4-4EF9-8D07-DF0E48740A4F}"/>
          </ac:cxnSpMkLst>
        </pc:cxnChg>
      </pc:sldChg>
      <pc:sldChg chg="modSp">
        <pc:chgData name="Matheus De Oliveira Ferreira" userId="957acfb1-9d8c-4c6d-9249-5166d34929e4" providerId="ADAL" clId="{DD4FE65A-7ACE-4BF4-87C5-E6018BC95D83}" dt="2018-11-15T10:44:13.474" v="1332" actId="1076"/>
        <pc:sldMkLst>
          <pc:docMk/>
          <pc:sldMk cId="920442678" sldId="260"/>
        </pc:sldMkLst>
        <pc:spChg chg="mod">
          <ac:chgData name="Matheus De Oliveira Ferreira" userId="957acfb1-9d8c-4c6d-9249-5166d34929e4" providerId="ADAL" clId="{DD4FE65A-7ACE-4BF4-87C5-E6018BC95D83}" dt="2018-11-15T10:44:13.474" v="1332" actId="1076"/>
          <ac:spMkLst>
            <pc:docMk/>
            <pc:sldMk cId="920442678" sldId="260"/>
            <ac:spMk id="2" creationId="{AA669026-A839-4833-9940-499FB23CD7E4}"/>
          </ac:spMkLst>
        </pc:spChg>
        <pc:spChg chg="mod">
          <ac:chgData name="Matheus De Oliveira Ferreira" userId="957acfb1-9d8c-4c6d-9249-5166d34929e4" providerId="ADAL" clId="{DD4FE65A-7ACE-4BF4-87C5-E6018BC95D83}" dt="2018-11-15T10:44:11.662" v="1331" actId="1076"/>
          <ac:spMkLst>
            <pc:docMk/>
            <pc:sldMk cId="920442678" sldId="260"/>
            <ac:spMk id="4" creationId="{0880262D-A210-456A-B1E5-C140F4229CC1}"/>
          </ac:spMkLst>
        </pc:spChg>
        <pc:spChg chg="mod">
          <ac:chgData name="Matheus De Oliveira Ferreira" userId="957acfb1-9d8c-4c6d-9249-5166d34929e4" providerId="ADAL" clId="{DD4FE65A-7ACE-4BF4-87C5-E6018BC95D83}" dt="2018-11-15T09:49:50.585" v="0" actId="1076"/>
          <ac:spMkLst>
            <pc:docMk/>
            <pc:sldMk cId="920442678" sldId="260"/>
            <ac:spMk id="15" creationId="{560F6685-98A2-48E5-BB75-B5C1E12F48FC}"/>
          </ac:spMkLst>
        </pc:spChg>
        <pc:picChg chg="mod">
          <ac:chgData name="Matheus De Oliveira Ferreira" userId="957acfb1-9d8c-4c6d-9249-5166d34929e4" providerId="ADAL" clId="{DD4FE65A-7ACE-4BF4-87C5-E6018BC95D83}" dt="2018-11-15T09:49:50.585" v="0" actId="1076"/>
          <ac:picMkLst>
            <pc:docMk/>
            <pc:sldMk cId="920442678" sldId="260"/>
            <ac:picMk id="7" creationId="{3878B8D8-AA66-49EB-B268-69902BE3176A}"/>
          </ac:picMkLst>
        </pc:picChg>
        <pc:picChg chg="mod">
          <ac:chgData name="Matheus De Oliveira Ferreira" userId="957acfb1-9d8c-4c6d-9249-5166d34929e4" providerId="ADAL" clId="{DD4FE65A-7ACE-4BF4-87C5-E6018BC95D83}" dt="2018-11-15T09:49:50.585" v="0" actId="1076"/>
          <ac:picMkLst>
            <pc:docMk/>
            <pc:sldMk cId="920442678" sldId="260"/>
            <ac:picMk id="11" creationId="{A4B5064D-5D75-4BA3-89EC-5152C67B1047}"/>
          </ac:picMkLst>
        </pc:picChg>
        <pc:picChg chg="mod">
          <ac:chgData name="Matheus De Oliveira Ferreira" userId="957acfb1-9d8c-4c6d-9249-5166d34929e4" providerId="ADAL" clId="{DD4FE65A-7ACE-4BF4-87C5-E6018BC95D83}" dt="2018-11-15T09:49:50.585" v="0" actId="1076"/>
          <ac:picMkLst>
            <pc:docMk/>
            <pc:sldMk cId="920442678" sldId="260"/>
            <ac:picMk id="13" creationId="{52931E0F-0F6C-4935-B525-4BA1340729CB}"/>
          </ac:picMkLst>
        </pc:picChg>
        <pc:cxnChg chg="mod">
          <ac:chgData name="Matheus De Oliveira Ferreira" userId="957acfb1-9d8c-4c6d-9249-5166d34929e4" providerId="ADAL" clId="{DD4FE65A-7ACE-4BF4-87C5-E6018BC95D83}" dt="2018-11-15T10:44:11.662" v="1331" actId="1076"/>
          <ac:cxnSpMkLst>
            <pc:docMk/>
            <pc:sldMk cId="920442678" sldId="260"/>
            <ac:cxnSpMk id="5" creationId="{8C67C984-601D-4096-84F4-06A4BDC7ADC2}"/>
          </ac:cxnSpMkLst>
        </pc:cxnChg>
      </pc:sldChg>
      <pc:sldChg chg="addSp delSp modSp delAnim modAnim">
        <pc:chgData name="Matheus De Oliveira Ferreira" userId="957acfb1-9d8c-4c6d-9249-5166d34929e4" providerId="ADAL" clId="{DD4FE65A-7ACE-4BF4-87C5-E6018BC95D83}" dt="2018-11-15T10:45:40.973" v="1336" actId="1076"/>
        <pc:sldMkLst>
          <pc:docMk/>
          <pc:sldMk cId="1133078418" sldId="261"/>
        </pc:sldMkLst>
        <pc:spChg chg="mod">
          <ac:chgData name="Matheus De Oliveira Ferreira" userId="957acfb1-9d8c-4c6d-9249-5166d34929e4" providerId="ADAL" clId="{DD4FE65A-7ACE-4BF4-87C5-E6018BC95D83}" dt="2018-11-15T10:45:40.973" v="1336" actId="1076"/>
          <ac:spMkLst>
            <pc:docMk/>
            <pc:sldMk cId="1133078418" sldId="261"/>
            <ac:spMk id="2" creationId="{3D457BEE-110E-4BF4-978F-FEE0133C78EB}"/>
          </ac:spMkLst>
        </pc:spChg>
        <pc:spChg chg="del mod">
          <ac:chgData name="Matheus De Oliveira Ferreira" userId="957acfb1-9d8c-4c6d-9249-5166d34929e4" providerId="ADAL" clId="{DD4FE65A-7ACE-4BF4-87C5-E6018BC95D83}" dt="2018-11-15T10:00:02.230" v="594" actId="478"/>
          <ac:spMkLst>
            <pc:docMk/>
            <pc:sldMk cId="1133078418" sldId="261"/>
            <ac:spMk id="3" creationId="{CDDB6A2B-61EE-4EF3-A93E-74B08EF8E597}"/>
          </ac:spMkLst>
        </pc:spChg>
        <pc:spChg chg="mod">
          <ac:chgData name="Matheus De Oliveira Ferreira" userId="957acfb1-9d8c-4c6d-9249-5166d34929e4" providerId="ADAL" clId="{DD4FE65A-7ACE-4BF4-87C5-E6018BC95D83}" dt="2018-11-15T09:49:50.585" v="0" actId="1076"/>
          <ac:spMkLst>
            <pc:docMk/>
            <pc:sldMk cId="1133078418" sldId="261"/>
            <ac:spMk id="4" creationId="{4A8A4489-AB48-4804-995A-A80502C64546}"/>
          </ac:spMkLst>
        </pc:spChg>
        <pc:spChg chg="mod">
          <ac:chgData name="Matheus De Oliveira Ferreira" userId="957acfb1-9d8c-4c6d-9249-5166d34929e4" providerId="ADAL" clId="{DD4FE65A-7ACE-4BF4-87C5-E6018BC95D83}" dt="2018-11-15T10:45:36.151" v="1335" actId="1076"/>
          <ac:spMkLst>
            <pc:docMk/>
            <pc:sldMk cId="1133078418" sldId="261"/>
            <ac:spMk id="6" creationId="{CDE1B74F-A7EB-4E19-9E95-B187D0CB2508}"/>
          </ac:spMkLst>
        </pc:spChg>
        <pc:spChg chg="mod">
          <ac:chgData name="Matheus De Oliveira Ferreira" userId="957acfb1-9d8c-4c6d-9249-5166d34929e4" providerId="ADAL" clId="{DD4FE65A-7ACE-4BF4-87C5-E6018BC95D83}" dt="2018-11-15T10:45:36.151" v="1335" actId="1076"/>
          <ac:spMkLst>
            <pc:docMk/>
            <pc:sldMk cId="1133078418" sldId="261"/>
            <ac:spMk id="7" creationId="{02599D3A-8C28-4324-9285-EAD6801CEC2B}"/>
          </ac:spMkLst>
        </pc:spChg>
        <pc:spChg chg="mod">
          <ac:chgData name="Matheus De Oliveira Ferreira" userId="957acfb1-9d8c-4c6d-9249-5166d34929e4" providerId="ADAL" clId="{DD4FE65A-7ACE-4BF4-87C5-E6018BC95D83}" dt="2018-11-15T10:45:36.151" v="1335" actId="1076"/>
          <ac:spMkLst>
            <pc:docMk/>
            <pc:sldMk cId="1133078418" sldId="261"/>
            <ac:spMk id="8" creationId="{F214CD94-6153-470F-A63A-B83D2C7F55F2}"/>
          </ac:spMkLst>
        </pc:spChg>
        <pc:spChg chg="mod">
          <ac:chgData name="Matheus De Oliveira Ferreira" userId="957acfb1-9d8c-4c6d-9249-5166d34929e4" providerId="ADAL" clId="{DD4FE65A-7ACE-4BF4-87C5-E6018BC95D83}" dt="2018-11-15T10:45:28.388" v="1334" actId="1076"/>
          <ac:spMkLst>
            <pc:docMk/>
            <pc:sldMk cId="1133078418" sldId="261"/>
            <ac:spMk id="9" creationId="{C2DE5657-9891-49AB-9990-47FA15666815}"/>
          </ac:spMkLst>
        </pc:spChg>
        <pc:spChg chg="mod">
          <ac:chgData name="Matheus De Oliveira Ferreira" userId="957acfb1-9d8c-4c6d-9249-5166d34929e4" providerId="ADAL" clId="{DD4FE65A-7ACE-4BF4-87C5-E6018BC95D83}" dt="2018-11-15T10:45:28.388" v="1334" actId="1076"/>
          <ac:spMkLst>
            <pc:docMk/>
            <pc:sldMk cId="1133078418" sldId="261"/>
            <ac:spMk id="10" creationId="{622452AC-B1C7-40DC-84D3-A4B875C84859}"/>
          </ac:spMkLst>
        </pc:spChg>
        <pc:spChg chg="add del mod">
          <ac:chgData name="Matheus De Oliveira Ferreira" userId="957acfb1-9d8c-4c6d-9249-5166d34929e4" providerId="ADAL" clId="{DD4FE65A-7ACE-4BF4-87C5-E6018BC95D83}" dt="2018-11-15T10:16:36.585" v="1280" actId="478"/>
          <ac:spMkLst>
            <pc:docMk/>
            <pc:sldMk cId="1133078418" sldId="261"/>
            <ac:spMk id="11" creationId="{4D944C90-5DF8-4972-AAF8-D98D8933099C}"/>
          </ac:spMkLst>
        </pc:spChg>
        <pc:spChg chg="add mod">
          <ac:chgData name="Matheus De Oliveira Ferreira" userId="957acfb1-9d8c-4c6d-9249-5166d34929e4" providerId="ADAL" clId="{DD4FE65A-7ACE-4BF4-87C5-E6018BC95D83}" dt="2018-11-15T10:45:36.151" v="1335" actId="1076"/>
          <ac:spMkLst>
            <pc:docMk/>
            <pc:sldMk cId="1133078418" sldId="261"/>
            <ac:spMk id="13" creationId="{53874585-89E7-4542-A40A-DFBAA77C16A0}"/>
          </ac:spMkLst>
        </pc:spChg>
        <pc:spChg chg="add mod">
          <ac:chgData name="Matheus De Oliveira Ferreira" userId="957acfb1-9d8c-4c6d-9249-5166d34929e4" providerId="ADAL" clId="{DD4FE65A-7ACE-4BF4-87C5-E6018BC95D83}" dt="2018-11-15T10:45:28.388" v="1334" actId="1076"/>
          <ac:spMkLst>
            <pc:docMk/>
            <pc:sldMk cId="1133078418" sldId="261"/>
            <ac:spMk id="14" creationId="{D10071D2-5747-420C-971E-1E412CC63C9E}"/>
          </ac:spMkLst>
        </pc:spChg>
        <pc:spChg chg="add mod">
          <ac:chgData name="Matheus De Oliveira Ferreira" userId="957acfb1-9d8c-4c6d-9249-5166d34929e4" providerId="ADAL" clId="{DD4FE65A-7ACE-4BF4-87C5-E6018BC95D83}" dt="2018-11-15T10:45:28.388" v="1334" actId="1076"/>
          <ac:spMkLst>
            <pc:docMk/>
            <pc:sldMk cId="1133078418" sldId="261"/>
            <ac:spMk id="15" creationId="{8881D4BC-17A1-4ABE-AF3C-659B4A43E10C}"/>
          </ac:spMkLst>
        </pc:spChg>
        <pc:picChg chg="mod ord">
          <ac:chgData name="Matheus De Oliveira Ferreira" userId="957acfb1-9d8c-4c6d-9249-5166d34929e4" providerId="ADAL" clId="{DD4FE65A-7ACE-4BF4-87C5-E6018BC95D83}" dt="2018-11-15T10:43:27.406" v="1321" actId="1076"/>
          <ac:picMkLst>
            <pc:docMk/>
            <pc:sldMk cId="1133078418" sldId="261"/>
            <ac:picMk id="12" creationId="{54BCE7B5-5EC9-48C6-B305-0D1BC9938028}"/>
          </ac:picMkLst>
        </pc:picChg>
        <pc:cxnChg chg="mod">
          <ac:chgData name="Matheus De Oliveira Ferreira" userId="957acfb1-9d8c-4c6d-9249-5166d34929e4" providerId="ADAL" clId="{DD4FE65A-7ACE-4BF4-87C5-E6018BC95D83}" dt="2018-11-15T09:49:50.585" v="0" actId="1076"/>
          <ac:cxnSpMkLst>
            <pc:docMk/>
            <pc:sldMk cId="1133078418" sldId="261"/>
            <ac:cxnSpMk id="5" creationId="{01A5BDDB-5565-4E9D-946D-3194E626028A}"/>
          </ac:cxnSpMkLst>
        </pc:cxnChg>
      </pc:sldChg>
      <pc:sldChg chg="addSp modSp modAnim">
        <pc:chgData name="Matheus De Oliveira Ferreira" userId="957acfb1-9d8c-4c6d-9249-5166d34929e4" providerId="ADAL" clId="{DD4FE65A-7ACE-4BF4-87C5-E6018BC95D83}" dt="2018-11-15T10:49:00.591" v="1381" actId="1076"/>
        <pc:sldMkLst>
          <pc:docMk/>
          <pc:sldMk cId="2413796888" sldId="262"/>
        </pc:sldMkLst>
        <pc:spChg chg="mod">
          <ac:chgData name="Matheus De Oliveira Ferreira" userId="957acfb1-9d8c-4c6d-9249-5166d34929e4" providerId="ADAL" clId="{DD4FE65A-7ACE-4BF4-87C5-E6018BC95D83}" dt="2018-11-15T10:47:37.436" v="1373" actId="1076"/>
          <ac:spMkLst>
            <pc:docMk/>
            <pc:sldMk cId="2413796888" sldId="262"/>
            <ac:spMk id="2" creationId="{1AE3377C-18F2-4904-87D6-76BF2F15A94A}"/>
          </ac:spMkLst>
        </pc:spChg>
        <pc:spChg chg="add mod ord">
          <ac:chgData name="Matheus De Oliveira Ferreira" userId="957acfb1-9d8c-4c6d-9249-5166d34929e4" providerId="ADAL" clId="{DD4FE65A-7ACE-4BF4-87C5-E6018BC95D83}" dt="2018-11-15T10:48:09.181" v="1377" actId="167"/>
          <ac:spMkLst>
            <pc:docMk/>
            <pc:sldMk cId="2413796888" sldId="262"/>
            <ac:spMk id="4" creationId="{AD6BE39D-CDA6-4495-972F-55D59C2DEF95}"/>
          </ac:spMkLst>
        </pc:spChg>
        <pc:spChg chg="mod">
          <ac:chgData name="Matheus De Oliveira Ferreira" userId="957acfb1-9d8c-4c6d-9249-5166d34929e4" providerId="ADAL" clId="{DD4FE65A-7ACE-4BF4-87C5-E6018BC95D83}" dt="2018-11-15T09:49:50.585" v="0" actId="1076"/>
          <ac:spMkLst>
            <pc:docMk/>
            <pc:sldMk cId="2413796888" sldId="262"/>
            <ac:spMk id="11" creationId="{9AC78673-71BC-4DF5-99E4-34C734D7C759}"/>
          </ac:spMkLst>
        </pc:spChg>
        <pc:spChg chg="mod">
          <ac:chgData name="Matheus De Oliveira Ferreira" userId="957acfb1-9d8c-4c6d-9249-5166d34929e4" providerId="ADAL" clId="{DD4FE65A-7ACE-4BF4-87C5-E6018BC95D83}" dt="2018-11-15T10:47:27.392" v="1371" actId="1076"/>
          <ac:spMkLst>
            <pc:docMk/>
            <pc:sldMk cId="2413796888" sldId="262"/>
            <ac:spMk id="14" creationId="{50D0C6B2-0EDA-4226-805D-C3AFA1FC92EC}"/>
          </ac:spMkLst>
        </pc:spChg>
        <pc:spChg chg="mod">
          <ac:chgData name="Matheus De Oliveira Ferreira" userId="957acfb1-9d8c-4c6d-9249-5166d34929e4" providerId="ADAL" clId="{DD4FE65A-7ACE-4BF4-87C5-E6018BC95D83}" dt="2018-11-15T10:46:35.591" v="1356" actId="1076"/>
          <ac:spMkLst>
            <pc:docMk/>
            <pc:sldMk cId="2413796888" sldId="262"/>
            <ac:spMk id="15" creationId="{51A64F4F-9217-4A1D-8CDA-BACAA01FA0B1}"/>
          </ac:spMkLst>
        </pc:spChg>
        <pc:spChg chg="mod ord">
          <ac:chgData name="Matheus De Oliveira Ferreira" userId="957acfb1-9d8c-4c6d-9249-5166d34929e4" providerId="ADAL" clId="{DD4FE65A-7ACE-4BF4-87C5-E6018BC95D83}" dt="2018-11-15T10:48:16.526" v="1378" actId="167"/>
          <ac:spMkLst>
            <pc:docMk/>
            <pc:sldMk cId="2413796888" sldId="262"/>
            <ac:spMk id="16" creationId="{2F472419-4812-42BC-97DC-D236E7408B91}"/>
          </ac:spMkLst>
        </pc:spChg>
        <pc:spChg chg="mod ord">
          <ac:chgData name="Matheus De Oliveira Ferreira" userId="957acfb1-9d8c-4c6d-9249-5166d34929e4" providerId="ADAL" clId="{DD4FE65A-7ACE-4BF4-87C5-E6018BC95D83}" dt="2018-11-15T10:48:16.526" v="1378" actId="167"/>
          <ac:spMkLst>
            <pc:docMk/>
            <pc:sldMk cId="2413796888" sldId="262"/>
            <ac:spMk id="17" creationId="{BA00EB0E-D8B4-4AD3-AB1D-1CF3709D7D17}"/>
          </ac:spMkLst>
        </pc:spChg>
        <pc:spChg chg="mod">
          <ac:chgData name="Matheus De Oliveira Ferreira" userId="957acfb1-9d8c-4c6d-9249-5166d34929e4" providerId="ADAL" clId="{DD4FE65A-7ACE-4BF4-87C5-E6018BC95D83}" dt="2018-11-15T10:47:14.913" v="1369" actId="14100"/>
          <ac:spMkLst>
            <pc:docMk/>
            <pc:sldMk cId="2413796888" sldId="262"/>
            <ac:spMk id="22" creationId="{149C9D67-F53A-4AE1-BFA0-F980DB0A7BDF}"/>
          </ac:spMkLst>
        </pc:spChg>
        <pc:picChg chg="mod ord">
          <ac:chgData name="Matheus De Oliveira Ferreira" userId="957acfb1-9d8c-4c6d-9249-5166d34929e4" providerId="ADAL" clId="{DD4FE65A-7ACE-4BF4-87C5-E6018BC95D83}" dt="2018-11-15T10:48:16.526" v="1378" actId="167"/>
          <ac:picMkLst>
            <pc:docMk/>
            <pc:sldMk cId="2413796888" sldId="262"/>
            <ac:picMk id="21" creationId="{3D6BCCC0-FE1B-411F-AD6C-E7CA98757865}"/>
          </ac:picMkLst>
        </pc:picChg>
        <pc:cxnChg chg="mod">
          <ac:chgData name="Matheus De Oliveira Ferreira" userId="957acfb1-9d8c-4c6d-9249-5166d34929e4" providerId="ADAL" clId="{DD4FE65A-7ACE-4BF4-87C5-E6018BC95D83}" dt="2018-11-15T09:49:50.585" v="0" actId="1076"/>
          <ac:cxnSpMkLst>
            <pc:docMk/>
            <pc:sldMk cId="2413796888" sldId="262"/>
            <ac:cxnSpMk id="12" creationId="{A9DEAA10-C06C-4956-B7E0-D31810427AB8}"/>
          </ac:cxnSpMkLst>
        </pc:cxnChg>
        <pc:cxnChg chg="mod">
          <ac:chgData name="Matheus De Oliveira Ferreira" userId="957acfb1-9d8c-4c6d-9249-5166d34929e4" providerId="ADAL" clId="{DD4FE65A-7ACE-4BF4-87C5-E6018BC95D83}" dt="2018-11-15T10:47:32.874" v="1372" actId="1076"/>
          <ac:cxnSpMkLst>
            <pc:docMk/>
            <pc:sldMk cId="2413796888" sldId="262"/>
            <ac:cxnSpMk id="13" creationId="{D102782C-7675-4FBD-8B60-065FB0A716C7}"/>
          </ac:cxnSpMkLst>
        </pc:cxnChg>
        <pc:cxnChg chg="mod ord">
          <ac:chgData name="Matheus De Oliveira Ferreira" userId="957acfb1-9d8c-4c6d-9249-5166d34929e4" providerId="ADAL" clId="{DD4FE65A-7ACE-4BF4-87C5-E6018BC95D83}" dt="2018-11-15T10:48:16.526" v="1378" actId="167"/>
          <ac:cxnSpMkLst>
            <pc:docMk/>
            <pc:sldMk cId="2413796888" sldId="262"/>
            <ac:cxnSpMk id="18" creationId="{4B61B69D-B495-4FC3-A42E-FBEED1F3F3B1}"/>
          </ac:cxnSpMkLst>
        </pc:cxnChg>
      </pc:sldChg>
      <pc:sldChg chg="addSp delSp modSp add del modAnim">
        <pc:chgData name="Matheus De Oliveira Ferreira" userId="957acfb1-9d8c-4c6d-9249-5166d34929e4" providerId="ADAL" clId="{DD4FE65A-7ACE-4BF4-87C5-E6018BC95D83}" dt="2018-11-15T10:16:19.743" v="1278" actId="2696"/>
        <pc:sldMkLst>
          <pc:docMk/>
          <pc:sldMk cId="3129341667" sldId="263"/>
        </pc:sldMkLst>
        <pc:spChg chg="del">
          <ac:chgData name="Matheus De Oliveira Ferreira" userId="957acfb1-9d8c-4c6d-9249-5166d34929e4" providerId="ADAL" clId="{DD4FE65A-7ACE-4BF4-87C5-E6018BC95D83}" dt="2018-11-15T10:08:09.204" v="632" actId="478"/>
          <ac:spMkLst>
            <pc:docMk/>
            <pc:sldMk cId="3129341667" sldId="263"/>
            <ac:spMk id="2" creationId="{9736792F-C44A-4E3B-B894-E9FD12DFBEEB}"/>
          </ac:spMkLst>
        </pc:spChg>
        <pc:spChg chg="del mod">
          <ac:chgData name="Matheus De Oliveira Ferreira" userId="957acfb1-9d8c-4c6d-9249-5166d34929e4" providerId="ADAL" clId="{DD4FE65A-7ACE-4BF4-87C5-E6018BC95D83}" dt="2018-11-15T10:11:29.863" v="1030" actId="478"/>
          <ac:spMkLst>
            <pc:docMk/>
            <pc:sldMk cId="3129341667" sldId="263"/>
            <ac:spMk id="3" creationId="{A97FF2E9-F62F-4F82-BBEF-15BC2293F8EC}"/>
          </ac:spMkLst>
        </pc:spChg>
        <pc:spChg chg="add">
          <ac:chgData name="Matheus De Oliveira Ferreira" userId="957acfb1-9d8c-4c6d-9249-5166d34929e4" providerId="ADAL" clId="{DD4FE65A-7ACE-4BF4-87C5-E6018BC95D83}" dt="2018-11-15T10:07:59.980" v="630" actId="2696"/>
          <ac:spMkLst>
            <pc:docMk/>
            <pc:sldMk cId="3129341667" sldId="263"/>
            <ac:spMk id="4" creationId="{8A603FDB-D5D1-447C-9E51-6DEC8CF1FE9F}"/>
          </ac:spMkLst>
        </pc:spChg>
        <pc:spChg chg="add">
          <ac:chgData name="Matheus De Oliveira Ferreira" userId="957acfb1-9d8c-4c6d-9249-5166d34929e4" providerId="ADAL" clId="{DD4FE65A-7ACE-4BF4-87C5-E6018BC95D83}" dt="2018-11-15T10:08:06.676" v="631" actId="2696"/>
          <ac:spMkLst>
            <pc:docMk/>
            <pc:sldMk cId="3129341667" sldId="263"/>
            <ac:spMk id="6" creationId="{A5708158-A851-4A73-A780-09CDC7AB7964}"/>
          </ac:spMkLst>
        </pc:spChg>
        <pc:spChg chg="add mod">
          <ac:chgData name="Matheus De Oliveira Ferreira" userId="957acfb1-9d8c-4c6d-9249-5166d34929e4" providerId="ADAL" clId="{DD4FE65A-7ACE-4BF4-87C5-E6018BC95D83}" dt="2018-11-15T10:11:45.322" v="1054" actId="20577"/>
          <ac:spMkLst>
            <pc:docMk/>
            <pc:sldMk cId="3129341667" sldId="263"/>
            <ac:spMk id="9" creationId="{2807B831-E07E-42F3-8339-200F6FF1A6BD}"/>
          </ac:spMkLst>
        </pc:spChg>
        <pc:picChg chg="add mod">
          <ac:chgData name="Matheus De Oliveira Ferreira" userId="957acfb1-9d8c-4c6d-9249-5166d34929e4" providerId="ADAL" clId="{DD4FE65A-7ACE-4BF4-87C5-E6018BC95D83}" dt="2018-11-15T10:08:29.839" v="637" actId="1036"/>
          <ac:picMkLst>
            <pc:docMk/>
            <pc:sldMk cId="3129341667" sldId="263"/>
            <ac:picMk id="7" creationId="{3E112710-A13E-47E8-ABA4-1CFE11F3BC20}"/>
          </ac:picMkLst>
        </pc:picChg>
        <pc:cxnChg chg="add">
          <ac:chgData name="Matheus De Oliveira Ferreira" userId="957acfb1-9d8c-4c6d-9249-5166d34929e4" providerId="ADAL" clId="{DD4FE65A-7ACE-4BF4-87C5-E6018BC95D83}" dt="2018-11-15T10:07:59.980" v="630" actId="2696"/>
          <ac:cxnSpMkLst>
            <pc:docMk/>
            <pc:sldMk cId="3129341667" sldId="263"/>
            <ac:cxnSpMk id="5" creationId="{0E3B6852-B79A-46C5-B0E4-74B5BFD41952}"/>
          </ac:cxnSpMkLst>
        </pc:cxnChg>
      </pc:sldChg>
      <pc:sldChg chg="addSp delSp modSp add modAnim">
        <pc:chgData name="Matheus De Oliveira Ferreira" userId="957acfb1-9d8c-4c6d-9249-5166d34929e4" providerId="ADAL" clId="{DD4FE65A-7ACE-4BF4-87C5-E6018BC95D83}" dt="2018-11-15T10:51:14.458" v="1390" actId="1076"/>
        <pc:sldMkLst>
          <pc:docMk/>
          <pc:sldMk cId="3457719451" sldId="263"/>
        </pc:sldMkLst>
        <pc:spChg chg="mod">
          <ac:chgData name="Matheus De Oliveira Ferreira" userId="957acfb1-9d8c-4c6d-9249-5166d34929e4" providerId="ADAL" clId="{DD4FE65A-7ACE-4BF4-87C5-E6018BC95D83}" dt="2018-11-15T10:40:57.937" v="1311" actId="1076"/>
          <ac:spMkLst>
            <pc:docMk/>
            <pc:sldMk cId="3457719451" sldId="263"/>
            <ac:spMk id="2" creationId="{37CC1908-C9BD-4BBA-9546-79041B7195BD}"/>
          </ac:spMkLst>
        </pc:spChg>
        <pc:spChg chg="del">
          <ac:chgData name="Matheus De Oliveira Ferreira" userId="957acfb1-9d8c-4c6d-9249-5166d34929e4" providerId="ADAL" clId="{DD4FE65A-7ACE-4BF4-87C5-E6018BC95D83}" dt="2018-11-15T10:51:04.958" v="1388" actId="478"/>
          <ac:spMkLst>
            <pc:docMk/>
            <pc:sldMk cId="3457719451" sldId="263"/>
            <ac:spMk id="3" creationId="{37DFDB89-2E5D-4A67-B219-50F52E1B9775}"/>
          </ac:spMkLst>
        </pc:spChg>
        <pc:spChg chg="add">
          <ac:chgData name="Matheus De Oliveira Ferreira" userId="957acfb1-9d8c-4c6d-9249-5166d34929e4" providerId="ADAL" clId="{DD4FE65A-7ACE-4BF4-87C5-E6018BC95D83}" dt="2018-11-15T10:40:53.937" v="1310" actId="1076"/>
          <ac:spMkLst>
            <pc:docMk/>
            <pc:sldMk cId="3457719451" sldId="263"/>
            <ac:spMk id="4" creationId="{BF04E5DB-F5BF-4432-8BE3-C4306D1726B8}"/>
          </ac:spMkLst>
        </pc:spChg>
        <pc:graphicFrameChg chg="add modGraphic">
          <ac:chgData name="Matheus De Oliveira Ferreira" userId="957acfb1-9d8c-4c6d-9249-5166d34929e4" providerId="ADAL" clId="{DD4FE65A-7ACE-4BF4-87C5-E6018BC95D83}" dt="2018-11-15T10:51:14.458" v="1390" actId="1076"/>
          <ac:graphicFrameMkLst>
            <pc:docMk/>
            <pc:sldMk cId="3457719451" sldId="263"/>
            <ac:graphicFrameMk id="7" creationId="{BE535BA2-DE05-492C-BD7D-F60DABB5366D}"/>
          </ac:graphicFrameMkLst>
        </pc:graphicFrameChg>
        <pc:cxnChg chg="add">
          <ac:chgData name="Matheus De Oliveira Ferreira" userId="957acfb1-9d8c-4c6d-9249-5166d34929e4" providerId="ADAL" clId="{DD4FE65A-7ACE-4BF4-87C5-E6018BC95D83}" dt="2018-11-15T10:40:53.937" v="1310" actId="1076"/>
          <ac:cxnSpMkLst>
            <pc:docMk/>
            <pc:sldMk cId="3457719451" sldId="263"/>
            <ac:cxnSpMk id="5" creationId="{D775D075-3316-4FE2-8125-71B871C85A3D}"/>
          </ac:cxnSpMkLst>
        </pc:cxnChg>
      </pc:sldChg>
      <pc:sldChg chg="add del">
        <pc:chgData name="Matheus De Oliveira Ferreira" userId="957acfb1-9d8c-4c6d-9249-5166d34929e4" providerId="ADAL" clId="{DD4FE65A-7ACE-4BF4-87C5-E6018BC95D83}" dt="2018-11-15T10:42:09.574" v="1313" actId="2696"/>
        <pc:sldMkLst>
          <pc:docMk/>
          <pc:sldMk cId="851464256" sldId="264"/>
        </pc:sldMkLst>
      </pc:sldChg>
      <pc:sldChg chg="addSp delSp modSp new add del">
        <pc:chgData name="Matheus De Oliveira Ferreira" userId="957acfb1-9d8c-4c6d-9249-5166d34929e4" providerId="ADAL" clId="{DD4FE65A-7ACE-4BF4-87C5-E6018BC95D83}" dt="2018-11-15T10:50:57.423" v="1386" actId="2696"/>
        <pc:sldMkLst>
          <pc:docMk/>
          <pc:sldMk cId="1058149876" sldId="264"/>
        </pc:sldMkLst>
        <pc:spChg chg="del">
          <ac:chgData name="Matheus De Oliveira Ferreira" userId="957acfb1-9d8c-4c6d-9249-5166d34929e4" providerId="ADAL" clId="{DD4FE65A-7ACE-4BF4-87C5-E6018BC95D83}" dt="2018-11-15T10:50:44.036" v="1383" actId="2696"/>
          <ac:spMkLst>
            <pc:docMk/>
            <pc:sldMk cId="1058149876" sldId="264"/>
            <ac:spMk id="3" creationId="{1478A712-8C8E-4650-8D98-E0BC8C181AE5}"/>
          </ac:spMkLst>
        </pc:spChg>
        <pc:graphicFrameChg chg="add del modGraphic">
          <ac:chgData name="Matheus De Oliveira Ferreira" userId="957acfb1-9d8c-4c6d-9249-5166d34929e4" providerId="ADAL" clId="{DD4FE65A-7ACE-4BF4-87C5-E6018BC95D83}" dt="2018-11-15T10:50:52.943" v="1384" actId="2696"/>
          <ac:graphicFrameMkLst>
            <pc:docMk/>
            <pc:sldMk cId="1058149876" sldId="264"/>
            <ac:graphicFrameMk id="6" creationId="{DD4CA0BD-A19F-46B3-8D09-930D91F9A4FA}"/>
          </ac:graphicFrameMkLst>
        </pc:graphicFrameChg>
      </pc:sldChg>
      <pc:sldMasterChg chg="modSp modSldLayout">
        <pc:chgData name="Matheus De Oliveira Ferreira" userId="957acfb1-9d8c-4c6d-9249-5166d34929e4" providerId="ADAL" clId="{DD4FE65A-7ACE-4BF4-87C5-E6018BC95D83}" dt="2018-11-15T09:49:50.585" v="0" actId="1076"/>
        <pc:sldMasterMkLst>
          <pc:docMk/>
          <pc:sldMasterMk cId="3642184153" sldId="2147483648"/>
        </pc:sldMasterMkLst>
        <pc:spChg chg="mod">
          <ac:chgData name="Matheus De Oliveira Ferreira" userId="957acfb1-9d8c-4c6d-9249-5166d34929e4" providerId="ADAL" clId="{DD4FE65A-7ACE-4BF4-87C5-E6018BC95D83}" dt="2018-11-15T09:49:50.585" v="0" actId="1076"/>
          <ac:spMkLst>
            <pc:docMk/>
            <pc:sldMasterMk cId="3642184153" sldId="2147483648"/>
            <ac:spMk id="2" creationId="{0B4FAA8E-185E-4B07-A0CB-0DB59D73F090}"/>
          </ac:spMkLst>
        </pc:spChg>
        <pc:spChg chg="mod">
          <ac:chgData name="Matheus De Oliveira Ferreira" userId="957acfb1-9d8c-4c6d-9249-5166d34929e4" providerId="ADAL" clId="{DD4FE65A-7ACE-4BF4-87C5-E6018BC95D83}" dt="2018-11-15T09:49:50.585" v="0" actId="1076"/>
          <ac:spMkLst>
            <pc:docMk/>
            <pc:sldMasterMk cId="3642184153" sldId="2147483648"/>
            <ac:spMk id="3" creationId="{AB6DECD2-1998-47E2-B21B-C996C41818B0}"/>
          </ac:spMkLst>
        </pc:spChg>
        <pc:spChg chg="mod">
          <ac:chgData name="Matheus De Oliveira Ferreira" userId="957acfb1-9d8c-4c6d-9249-5166d34929e4" providerId="ADAL" clId="{DD4FE65A-7ACE-4BF4-87C5-E6018BC95D83}" dt="2018-11-15T09:49:50.585" v="0" actId="1076"/>
          <ac:spMkLst>
            <pc:docMk/>
            <pc:sldMasterMk cId="3642184153" sldId="2147483648"/>
            <ac:spMk id="4" creationId="{8957F2D5-A8BB-48F1-B544-AB6EDC96A96F}"/>
          </ac:spMkLst>
        </pc:spChg>
        <pc:spChg chg="mod">
          <ac:chgData name="Matheus De Oliveira Ferreira" userId="957acfb1-9d8c-4c6d-9249-5166d34929e4" providerId="ADAL" clId="{DD4FE65A-7ACE-4BF4-87C5-E6018BC95D83}" dt="2018-11-15T09:49:50.585" v="0" actId="1076"/>
          <ac:spMkLst>
            <pc:docMk/>
            <pc:sldMasterMk cId="3642184153" sldId="2147483648"/>
            <ac:spMk id="5" creationId="{352336B2-FD25-44FB-AEA3-8E356C590CFF}"/>
          </ac:spMkLst>
        </pc:spChg>
        <pc:spChg chg="mod">
          <ac:chgData name="Matheus De Oliveira Ferreira" userId="957acfb1-9d8c-4c6d-9249-5166d34929e4" providerId="ADAL" clId="{DD4FE65A-7ACE-4BF4-87C5-E6018BC95D83}" dt="2018-11-15T09:49:50.585" v="0" actId="1076"/>
          <ac:spMkLst>
            <pc:docMk/>
            <pc:sldMasterMk cId="3642184153" sldId="2147483648"/>
            <ac:spMk id="6" creationId="{951A7C58-934E-4B1A-AA5D-944874275743}"/>
          </ac:spMkLst>
        </pc:spChg>
        <pc:sldLayoutChg chg="modSp">
          <pc:chgData name="Matheus De Oliveira Ferreira" userId="957acfb1-9d8c-4c6d-9249-5166d34929e4" providerId="ADAL" clId="{DD4FE65A-7ACE-4BF4-87C5-E6018BC95D83}" dt="2018-11-15T09:49:50.585" v="0" actId="1076"/>
          <pc:sldLayoutMkLst>
            <pc:docMk/>
            <pc:sldMasterMk cId="3642184153" sldId="2147483648"/>
            <pc:sldLayoutMk cId="2988947585" sldId="2147483649"/>
          </pc:sldLayoutMkLst>
          <pc:spChg chg="mod">
            <ac:chgData name="Matheus De Oliveira Ferreira" userId="957acfb1-9d8c-4c6d-9249-5166d34929e4" providerId="ADAL" clId="{DD4FE65A-7ACE-4BF4-87C5-E6018BC95D83}" dt="2018-11-15T09:49:50.585" v="0" actId="1076"/>
            <ac:spMkLst>
              <pc:docMk/>
              <pc:sldMasterMk cId="3642184153" sldId="2147483648"/>
              <pc:sldLayoutMk cId="2988947585" sldId="2147483649"/>
              <ac:spMk id="2" creationId="{09E44A5A-DAEE-45CC-AB6A-CB1A134B425E}"/>
            </ac:spMkLst>
          </pc:spChg>
          <pc:spChg chg="mod">
            <ac:chgData name="Matheus De Oliveira Ferreira" userId="957acfb1-9d8c-4c6d-9249-5166d34929e4" providerId="ADAL" clId="{DD4FE65A-7ACE-4BF4-87C5-E6018BC95D83}" dt="2018-11-15T09:49:50.585" v="0" actId="1076"/>
            <ac:spMkLst>
              <pc:docMk/>
              <pc:sldMasterMk cId="3642184153" sldId="2147483648"/>
              <pc:sldLayoutMk cId="2988947585" sldId="2147483649"/>
              <ac:spMk id="3" creationId="{57D8E91D-2335-4FED-B553-7D0B4AAAE881}"/>
            </ac:spMkLst>
          </pc:spChg>
        </pc:sldLayoutChg>
        <pc:sldLayoutChg chg="modSp">
          <pc:chgData name="Matheus De Oliveira Ferreira" userId="957acfb1-9d8c-4c6d-9249-5166d34929e4" providerId="ADAL" clId="{DD4FE65A-7ACE-4BF4-87C5-E6018BC95D83}" dt="2018-11-15T09:49:50.585" v="0" actId="1076"/>
          <pc:sldLayoutMkLst>
            <pc:docMk/>
            <pc:sldMasterMk cId="3642184153" sldId="2147483648"/>
            <pc:sldLayoutMk cId="3657308604" sldId="2147483651"/>
          </pc:sldLayoutMkLst>
          <pc:spChg chg="mod">
            <ac:chgData name="Matheus De Oliveira Ferreira" userId="957acfb1-9d8c-4c6d-9249-5166d34929e4" providerId="ADAL" clId="{DD4FE65A-7ACE-4BF4-87C5-E6018BC95D83}" dt="2018-11-15T09:49:50.585" v="0" actId="1076"/>
            <ac:spMkLst>
              <pc:docMk/>
              <pc:sldMasterMk cId="3642184153" sldId="2147483648"/>
              <pc:sldLayoutMk cId="3657308604" sldId="2147483651"/>
              <ac:spMk id="2" creationId="{30F51788-DB43-46A5-9D27-DF21BAED6820}"/>
            </ac:spMkLst>
          </pc:spChg>
          <pc:spChg chg="mod">
            <ac:chgData name="Matheus De Oliveira Ferreira" userId="957acfb1-9d8c-4c6d-9249-5166d34929e4" providerId="ADAL" clId="{DD4FE65A-7ACE-4BF4-87C5-E6018BC95D83}" dt="2018-11-15T09:49:50.585" v="0" actId="1076"/>
            <ac:spMkLst>
              <pc:docMk/>
              <pc:sldMasterMk cId="3642184153" sldId="2147483648"/>
              <pc:sldLayoutMk cId="3657308604" sldId="2147483651"/>
              <ac:spMk id="3" creationId="{A2B04A64-1FA1-4A54-8C61-19B078677F37}"/>
            </ac:spMkLst>
          </pc:spChg>
        </pc:sldLayoutChg>
        <pc:sldLayoutChg chg="modSp">
          <pc:chgData name="Matheus De Oliveira Ferreira" userId="957acfb1-9d8c-4c6d-9249-5166d34929e4" providerId="ADAL" clId="{DD4FE65A-7ACE-4BF4-87C5-E6018BC95D83}" dt="2018-11-15T09:49:50.585" v="0" actId="1076"/>
          <pc:sldLayoutMkLst>
            <pc:docMk/>
            <pc:sldMasterMk cId="3642184153" sldId="2147483648"/>
            <pc:sldLayoutMk cId="2461419411" sldId="2147483652"/>
          </pc:sldLayoutMkLst>
          <pc:spChg chg="mod">
            <ac:chgData name="Matheus De Oliveira Ferreira" userId="957acfb1-9d8c-4c6d-9249-5166d34929e4" providerId="ADAL" clId="{DD4FE65A-7ACE-4BF4-87C5-E6018BC95D83}" dt="2018-11-15T09:49:50.585" v="0" actId="1076"/>
            <ac:spMkLst>
              <pc:docMk/>
              <pc:sldMasterMk cId="3642184153" sldId="2147483648"/>
              <pc:sldLayoutMk cId="2461419411" sldId="2147483652"/>
              <ac:spMk id="3" creationId="{211788C2-1607-4886-AB57-2DDE3B0E2AD1}"/>
            </ac:spMkLst>
          </pc:spChg>
          <pc:spChg chg="mod">
            <ac:chgData name="Matheus De Oliveira Ferreira" userId="957acfb1-9d8c-4c6d-9249-5166d34929e4" providerId="ADAL" clId="{DD4FE65A-7ACE-4BF4-87C5-E6018BC95D83}" dt="2018-11-15T09:49:50.585" v="0" actId="1076"/>
            <ac:spMkLst>
              <pc:docMk/>
              <pc:sldMasterMk cId="3642184153" sldId="2147483648"/>
              <pc:sldLayoutMk cId="2461419411" sldId="2147483652"/>
              <ac:spMk id="4" creationId="{F1ED993F-8F10-457E-94AE-5A36459C8CE0}"/>
            </ac:spMkLst>
          </pc:spChg>
        </pc:sldLayoutChg>
        <pc:sldLayoutChg chg="modSp">
          <pc:chgData name="Matheus De Oliveira Ferreira" userId="957acfb1-9d8c-4c6d-9249-5166d34929e4" providerId="ADAL" clId="{DD4FE65A-7ACE-4BF4-87C5-E6018BC95D83}" dt="2018-11-15T09:49:50.585" v="0" actId="1076"/>
          <pc:sldLayoutMkLst>
            <pc:docMk/>
            <pc:sldMasterMk cId="3642184153" sldId="2147483648"/>
            <pc:sldLayoutMk cId="692042986" sldId="2147483653"/>
          </pc:sldLayoutMkLst>
          <pc:spChg chg="mod">
            <ac:chgData name="Matheus De Oliveira Ferreira" userId="957acfb1-9d8c-4c6d-9249-5166d34929e4" providerId="ADAL" clId="{DD4FE65A-7ACE-4BF4-87C5-E6018BC95D83}" dt="2018-11-15T09:49:50.585" v="0" actId="1076"/>
            <ac:spMkLst>
              <pc:docMk/>
              <pc:sldMasterMk cId="3642184153" sldId="2147483648"/>
              <pc:sldLayoutMk cId="692042986" sldId="2147483653"/>
              <ac:spMk id="2" creationId="{C8EF1D5A-5BC4-45A0-9B56-303D62387F52}"/>
            </ac:spMkLst>
          </pc:spChg>
          <pc:spChg chg="mod">
            <ac:chgData name="Matheus De Oliveira Ferreira" userId="957acfb1-9d8c-4c6d-9249-5166d34929e4" providerId="ADAL" clId="{DD4FE65A-7ACE-4BF4-87C5-E6018BC95D83}" dt="2018-11-15T09:49:50.585" v="0" actId="1076"/>
            <ac:spMkLst>
              <pc:docMk/>
              <pc:sldMasterMk cId="3642184153" sldId="2147483648"/>
              <pc:sldLayoutMk cId="692042986" sldId="2147483653"/>
              <ac:spMk id="3" creationId="{6FF18653-AAE9-4009-BAC3-57D06B8B7766}"/>
            </ac:spMkLst>
          </pc:spChg>
          <pc:spChg chg="mod">
            <ac:chgData name="Matheus De Oliveira Ferreira" userId="957acfb1-9d8c-4c6d-9249-5166d34929e4" providerId="ADAL" clId="{DD4FE65A-7ACE-4BF4-87C5-E6018BC95D83}" dt="2018-11-15T09:49:50.585" v="0" actId="1076"/>
            <ac:spMkLst>
              <pc:docMk/>
              <pc:sldMasterMk cId="3642184153" sldId="2147483648"/>
              <pc:sldLayoutMk cId="692042986" sldId="2147483653"/>
              <ac:spMk id="4" creationId="{9FC2BC8C-5DA8-4DAE-A7D7-1AFC63836DAE}"/>
            </ac:spMkLst>
          </pc:spChg>
          <pc:spChg chg="mod">
            <ac:chgData name="Matheus De Oliveira Ferreira" userId="957acfb1-9d8c-4c6d-9249-5166d34929e4" providerId="ADAL" clId="{DD4FE65A-7ACE-4BF4-87C5-E6018BC95D83}" dt="2018-11-15T09:49:50.585" v="0" actId="1076"/>
            <ac:spMkLst>
              <pc:docMk/>
              <pc:sldMasterMk cId="3642184153" sldId="2147483648"/>
              <pc:sldLayoutMk cId="692042986" sldId="2147483653"/>
              <ac:spMk id="5" creationId="{22CFE9A6-6287-48AA-9077-326BA8BAC09D}"/>
            </ac:spMkLst>
          </pc:spChg>
          <pc:spChg chg="mod">
            <ac:chgData name="Matheus De Oliveira Ferreira" userId="957acfb1-9d8c-4c6d-9249-5166d34929e4" providerId="ADAL" clId="{DD4FE65A-7ACE-4BF4-87C5-E6018BC95D83}" dt="2018-11-15T09:49:50.585" v="0" actId="1076"/>
            <ac:spMkLst>
              <pc:docMk/>
              <pc:sldMasterMk cId="3642184153" sldId="2147483648"/>
              <pc:sldLayoutMk cId="692042986" sldId="2147483653"/>
              <ac:spMk id="6" creationId="{8F5E8842-03AD-4479-A91A-1196D86BDC93}"/>
            </ac:spMkLst>
          </pc:spChg>
        </pc:sldLayoutChg>
        <pc:sldLayoutChg chg="modSp">
          <pc:chgData name="Matheus De Oliveira Ferreira" userId="957acfb1-9d8c-4c6d-9249-5166d34929e4" providerId="ADAL" clId="{DD4FE65A-7ACE-4BF4-87C5-E6018BC95D83}" dt="2018-11-15T09:49:50.585" v="0" actId="1076"/>
          <pc:sldLayoutMkLst>
            <pc:docMk/>
            <pc:sldMasterMk cId="3642184153" sldId="2147483648"/>
            <pc:sldLayoutMk cId="253200423" sldId="2147483656"/>
          </pc:sldLayoutMkLst>
          <pc:spChg chg="mod">
            <ac:chgData name="Matheus De Oliveira Ferreira" userId="957acfb1-9d8c-4c6d-9249-5166d34929e4" providerId="ADAL" clId="{DD4FE65A-7ACE-4BF4-87C5-E6018BC95D83}" dt="2018-11-15T09:49:50.585" v="0" actId="1076"/>
            <ac:spMkLst>
              <pc:docMk/>
              <pc:sldMasterMk cId="3642184153" sldId="2147483648"/>
              <pc:sldLayoutMk cId="253200423" sldId="2147483656"/>
              <ac:spMk id="2" creationId="{00076FFB-8AD1-4CA1-81CC-089D96FAA355}"/>
            </ac:spMkLst>
          </pc:spChg>
          <pc:spChg chg="mod">
            <ac:chgData name="Matheus De Oliveira Ferreira" userId="957acfb1-9d8c-4c6d-9249-5166d34929e4" providerId="ADAL" clId="{DD4FE65A-7ACE-4BF4-87C5-E6018BC95D83}" dt="2018-11-15T09:49:50.585" v="0" actId="1076"/>
            <ac:spMkLst>
              <pc:docMk/>
              <pc:sldMasterMk cId="3642184153" sldId="2147483648"/>
              <pc:sldLayoutMk cId="253200423" sldId="2147483656"/>
              <ac:spMk id="3" creationId="{2C9D09D4-483F-491E-B475-DCECFFE08D36}"/>
            </ac:spMkLst>
          </pc:spChg>
          <pc:spChg chg="mod">
            <ac:chgData name="Matheus De Oliveira Ferreira" userId="957acfb1-9d8c-4c6d-9249-5166d34929e4" providerId="ADAL" clId="{DD4FE65A-7ACE-4BF4-87C5-E6018BC95D83}" dt="2018-11-15T09:49:50.585" v="0" actId="1076"/>
            <ac:spMkLst>
              <pc:docMk/>
              <pc:sldMasterMk cId="3642184153" sldId="2147483648"/>
              <pc:sldLayoutMk cId="253200423" sldId="2147483656"/>
              <ac:spMk id="4" creationId="{E581B575-32C0-421D-8454-6896C7D8A409}"/>
            </ac:spMkLst>
          </pc:spChg>
        </pc:sldLayoutChg>
        <pc:sldLayoutChg chg="modSp">
          <pc:chgData name="Matheus De Oliveira Ferreira" userId="957acfb1-9d8c-4c6d-9249-5166d34929e4" providerId="ADAL" clId="{DD4FE65A-7ACE-4BF4-87C5-E6018BC95D83}" dt="2018-11-15T09:49:50.585" v="0" actId="1076"/>
          <pc:sldLayoutMkLst>
            <pc:docMk/>
            <pc:sldMasterMk cId="3642184153" sldId="2147483648"/>
            <pc:sldLayoutMk cId="1687391816" sldId="2147483657"/>
          </pc:sldLayoutMkLst>
          <pc:spChg chg="mod">
            <ac:chgData name="Matheus De Oliveira Ferreira" userId="957acfb1-9d8c-4c6d-9249-5166d34929e4" providerId="ADAL" clId="{DD4FE65A-7ACE-4BF4-87C5-E6018BC95D83}" dt="2018-11-15T09:49:50.585" v="0" actId="1076"/>
            <ac:spMkLst>
              <pc:docMk/>
              <pc:sldMasterMk cId="3642184153" sldId="2147483648"/>
              <pc:sldLayoutMk cId="1687391816" sldId="2147483657"/>
              <ac:spMk id="2" creationId="{C4AA0DD9-B751-4423-821D-7E4ABD639F1A}"/>
            </ac:spMkLst>
          </pc:spChg>
          <pc:spChg chg="mod">
            <ac:chgData name="Matheus De Oliveira Ferreira" userId="957acfb1-9d8c-4c6d-9249-5166d34929e4" providerId="ADAL" clId="{DD4FE65A-7ACE-4BF4-87C5-E6018BC95D83}" dt="2018-11-15T09:49:50.585" v="0" actId="1076"/>
            <ac:spMkLst>
              <pc:docMk/>
              <pc:sldMasterMk cId="3642184153" sldId="2147483648"/>
              <pc:sldLayoutMk cId="1687391816" sldId="2147483657"/>
              <ac:spMk id="3" creationId="{CFCDFD02-DC16-44AC-86AD-E1AA2AF8F635}"/>
            </ac:spMkLst>
          </pc:spChg>
          <pc:spChg chg="mod">
            <ac:chgData name="Matheus De Oliveira Ferreira" userId="957acfb1-9d8c-4c6d-9249-5166d34929e4" providerId="ADAL" clId="{DD4FE65A-7ACE-4BF4-87C5-E6018BC95D83}" dt="2018-11-15T09:49:50.585" v="0" actId="1076"/>
            <ac:spMkLst>
              <pc:docMk/>
              <pc:sldMasterMk cId="3642184153" sldId="2147483648"/>
              <pc:sldLayoutMk cId="1687391816" sldId="2147483657"/>
              <ac:spMk id="4" creationId="{B5895299-EC67-4402-9FB9-5C4DEE4845A1}"/>
            </ac:spMkLst>
          </pc:spChg>
        </pc:sldLayoutChg>
        <pc:sldLayoutChg chg="modSp">
          <pc:chgData name="Matheus De Oliveira Ferreira" userId="957acfb1-9d8c-4c6d-9249-5166d34929e4" providerId="ADAL" clId="{DD4FE65A-7ACE-4BF4-87C5-E6018BC95D83}" dt="2018-11-15T09:49:50.585" v="0" actId="1076"/>
          <pc:sldLayoutMkLst>
            <pc:docMk/>
            <pc:sldMasterMk cId="3642184153" sldId="2147483648"/>
            <pc:sldLayoutMk cId="3704095397" sldId="2147483659"/>
          </pc:sldLayoutMkLst>
          <pc:spChg chg="mod">
            <ac:chgData name="Matheus De Oliveira Ferreira" userId="957acfb1-9d8c-4c6d-9249-5166d34929e4" providerId="ADAL" clId="{DD4FE65A-7ACE-4BF4-87C5-E6018BC95D83}" dt="2018-11-15T09:49:50.585" v="0" actId="1076"/>
            <ac:spMkLst>
              <pc:docMk/>
              <pc:sldMasterMk cId="3642184153" sldId="2147483648"/>
              <pc:sldLayoutMk cId="3704095397" sldId="2147483659"/>
              <ac:spMk id="2" creationId="{A9DC58CB-5313-4AD9-BA9E-05AC17782F8E}"/>
            </ac:spMkLst>
          </pc:spChg>
          <pc:spChg chg="mod">
            <ac:chgData name="Matheus De Oliveira Ferreira" userId="957acfb1-9d8c-4c6d-9249-5166d34929e4" providerId="ADAL" clId="{DD4FE65A-7ACE-4BF4-87C5-E6018BC95D83}" dt="2018-11-15T09:49:50.585" v="0" actId="1076"/>
            <ac:spMkLst>
              <pc:docMk/>
              <pc:sldMasterMk cId="3642184153" sldId="2147483648"/>
              <pc:sldLayoutMk cId="3704095397" sldId="2147483659"/>
              <ac:spMk id="3" creationId="{9314F14D-9B59-4BCD-A914-DCE8551623A4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95F23-CDAF-4B3E-A98C-4668253A1254}" type="datetimeFigureOut">
              <a:rPr lang="pt-PT" smtClean="0"/>
              <a:t>11/02/2019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B08F8-260F-48A2-8FCB-1321C40D7FB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94777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D6EC-732F-4CB9-9B88-DE63AB9894FA}" type="datetime1">
              <a:rPr lang="pt-PT" smtClean="0"/>
              <a:t>11/02/2019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AFEE-14BA-463E-8F7F-68058916CB0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51039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48478-466D-46D6-8217-B3DDA64241EF}" type="datetime1">
              <a:rPr lang="pt-PT" smtClean="0"/>
              <a:t>11/02/2019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AFEE-14BA-463E-8F7F-68058916CB0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11201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2D5C6-2FFE-4064-837D-07F18BA6652A}" type="datetime1">
              <a:rPr lang="pt-PT" smtClean="0"/>
              <a:t>11/02/2019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AFEE-14BA-463E-8F7F-68058916CB0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95794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FD1B8-FA97-462F-A43B-D71E5D119971}" type="datetime1">
              <a:rPr lang="pt-PT" smtClean="0"/>
              <a:t>11/02/2019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AFEE-14BA-463E-8F7F-68058916CB0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9701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3B4B-4BCD-40D3-8455-D57C4EA6168B}" type="datetime1">
              <a:rPr lang="pt-PT" smtClean="0"/>
              <a:t>11/02/2019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AFEE-14BA-463E-8F7F-68058916CB0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4605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D10-AC3D-4DB4-9126-83C1BEDD3D23}" type="datetime1">
              <a:rPr lang="pt-PT" smtClean="0"/>
              <a:t>11/02/2019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AFEE-14BA-463E-8F7F-68058916CB0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93889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47A33-7068-4E6C-9C76-186C5B2D2359}" type="datetime1">
              <a:rPr lang="pt-PT" smtClean="0"/>
              <a:t>11/02/2019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AFEE-14BA-463E-8F7F-68058916CB0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27274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B022-5566-49CD-8F77-00800BA51D78}" type="datetime1">
              <a:rPr lang="pt-PT" smtClean="0"/>
              <a:t>11/02/2019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AFEE-14BA-463E-8F7F-68058916CB0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22840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5C92-BEE8-4383-83F2-FC9473B74F12}" type="datetime1">
              <a:rPr lang="pt-PT" smtClean="0"/>
              <a:t>11/02/2019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AFEE-14BA-463E-8F7F-68058916CB0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4256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C5D1-442D-4649-8495-62588CB63746}" type="datetime1">
              <a:rPr lang="pt-PT" smtClean="0"/>
              <a:t>11/02/2019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AFEE-14BA-463E-8F7F-68058916CB0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46055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9F223-233F-479D-9167-02204910D0C1}" type="datetime1">
              <a:rPr lang="pt-PT" smtClean="0"/>
              <a:t>11/02/2019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AFEE-14BA-463E-8F7F-68058916CB0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6449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E92C4-B1B2-4B0B-AA89-D950AE2A85E4}" type="datetime1">
              <a:rPr lang="pt-PT" smtClean="0"/>
              <a:t>11/02/2019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7AFEE-14BA-463E-8F7F-68058916CB0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14389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observador.pt/2018/09/23/entra-em-vigor-a-lei-que-proibe-o-abate-de-animais-nos-canis-municipais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24859180-2546-4FF0-9BCF-B7628666C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8449" y="1760777"/>
            <a:ext cx="4867102" cy="350648"/>
          </a:xfrm>
        </p:spPr>
        <p:txBody>
          <a:bodyPr>
            <a:normAutofit lnSpcReduction="10000"/>
          </a:bodyPr>
          <a:lstStyle/>
          <a:p>
            <a:r>
              <a:rPr lang="pt-PT" sz="2000" dirty="0">
                <a:solidFill>
                  <a:schemeClr val="bg1">
                    <a:lumMod val="50000"/>
                  </a:schemeClr>
                </a:solidFill>
              </a:rPr>
              <a:t>Pronto para adotar um animal de estimação?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83CA5A7-B457-4028-8FE6-0B522AAE5A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65" y="3493712"/>
            <a:ext cx="7888471" cy="3486996"/>
          </a:xfrm>
          <a:prstGeom prst="rect">
            <a:avLst/>
          </a:prstGeom>
          <a:effectLst>
            <a:softEdge rad="12700"/>
          </a:effectLst>
        </p:spPr>
      </p:pic>
      <p:cxnSp>
        <p:nvCxnSpPr>
          <p:cNvPr id="20" name="Conexão reta 19">
            <a:extLst>
              <a:ext uri="{FF2B5EF4-FFF2-40B4-BE49-F238E27FC236}">
                <a16:creationId xmlns:a16="http://schemas.microsoft.com/office/drawing/2014/main" id="{35543157-E31B-4B37-992A-98DAEBFAE0A8}"/>
              </a:ext>
            </a:extLst>
          </p:cNvPr>
          <p:cNvCxnSpPr>
            <a:cxnSpLocks/>
          </p:cNvCxnSpPr>
          <p:nvPr/>
        </p:nvCxnSpPr>
        <p:spPr>
          <a:xfrm flipH="1">
            <a:off x="2052000" y="1694277"/>
            <a:ext cx="5040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9" name="Imagem 8">
            <a:extLst>
              <a:ext uri="{FF2B5EF4-FFF2-40B4-BE49-F238E27FC236}">
                <a16:creationId xmlns:a16="http://schemas.microsoft.com/office/drawing/2014/main" id="{39B22674-B139-48CE-8B0C-1D202A5B5A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00" y="450084"/>
            <a:ext cx="4320000" cy="1296001"/>
          </a:xfrm>
          <a:prstGeom prst="rect">
            <a:avLst/>
          </a:prstGeom>
          <a:effectLst>
            <a:outerShdw dist="38100" dir="2700000" algn="t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238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54BCE7B5-5EC9-48C6-B305-0D1BC9938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" y="4242455"/>
            <a:ext cx="9144000" cy="28567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D457BEE-110E-4BF4-978F-FEE0133C7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506" y="547346"/>
            <a:ext cx="5270561" cy="529247"/>
          </a:xfrm>
        </p:spPr>
        <p:txBody>
          <a:bodyPr>
            <a:normAutofit fontScale="90000"/>
          </a:bodyPr>
          <a:lstStyle/>
          <a:p>
            <a:r>
              <a:rPr lang="pt-PT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 Projeto</a:t>
            </a:r>
          </a:p>
        </p:txBody>
      </p:sp>
      <p:sp>
        <p:nvSpPr>
          <p:cNvPr id="16" name="Marcador de Posição do Número do Diapositivo 15">
            <a:extLst>
              <a:ext uri="{FF2B5EF4-FFF2-40B4-BE49-F238E27FC236}">
                <a16:creationId xmlns:a16="http://schemas.microsoft.com/office/drawing/2014/main" id="{71B61C14-BDD6-451B-B071-A9C87A064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7726" y="6314786"/>
            <a:ext cx="360000" cy="360000"/>
          </a:xfrm>
        </p:spPr>
        <p:txBody>
          <a:bodyPr/>
          <a:lstStyle/>
          <a:p>
            <a:pPr algn="ctr"/>
            <a:fld id="{A207AFEE-14BA-463E-8F7F-68058916CB0C}" type="slidenum">
              <a:rPr lang="pt-PT" smtClean="0"/>
              <a:pPr algn="ctr"/>
              <a:t>2</a:t>
            </a:fld>
            <a:endParaRPr lang="pt-PT" dirty="0"/>
          </a:p>
        </p:txBody>
      </p:sp>
      <p:cxnSp>
        <p:nvCxnSpPr>
          <p:cNvPr id="17" name="Conexão reta 16">
            <a:extLst>
              <a:ext uri="{FF2B5EF4-FFF2-40B4-BE49-F238E27FC236}">
                <a16:creationId xmlns:a16="http://schemas.microsoft.com/office/drawing/2014/main" id="{26B73CA5-7497-4832-9D47-4D8C13427B1D}"/>
              </a:ext>
            </a:extLst>
          </p:cNvPr>
          <p:cNvCxnSpPr>
            <a:cxnSpLocks/>
          </p:cNvCxnSpPr>
          <p:nvPr/>
        </p:nvCxnSpPr>
        <p:spPr>
          <a:xfrm flipH="1">
            <a:off x="2" y="1076593"/>
            <a:ext cx="4571998" cy="2748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36FD49E-BDC4-4962-92DB-3639170442A8}"/>
              </a:ext>
            </a:extLst>
          </p:cNvPr>
          <p:cNvSpPr txBox="1"/>
          <p:nvPr/>
        </p:nvSpPr>
        <p:spPr>
          <a:xfrm>
            <a:off x="259491" y="1695118"/>
            <a:ext cx="8643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Pet4All é uma plataforma de comunicação e partilha de informação para ajudar os canis de Portugal a divulgar os animais, facilitando a sua adoção. Este projeto faz a interligação entre o adotante e o canil</a:t>
            </a:r>
            <a:r>
              <a:rPr lang="pt-PT" sz="1600" dirty="0"/>
              <a:t>. 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06A3ED7-F828-411E-880A-2886ABD632B5}"/>
              </a:ext>
            </a:extLst>
          </p:cNvPr>
          <p:cNvSpPr txBox="1"/>
          <p:nvPr/>
        </p:nvSpPr>
        <p:spPr>
          <a:xfrm>
            <a:off x="626563" y="2717402"/>
            <a:ext cx="82794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Funcionalidades: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Listagem de Animais;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Informação dos Animais;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Comunicação com o canil;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Informação do Canil;</a:t>
            </a:r>
          </a:p>
        </p:txBody>
      </p:sp>
    </p:spTree>
    <p:extLst>
      <p:ext uri="{BB962C8B-B14F-4D97-AF65-F5344CB8AC3E}">
        <p14:creationId xmlns:p14="http://schemas.microsoft.com/office/powerpoint/2010/main" val="113307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9B345C1A-3195-4660-BF00-CABEB2B2C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034" y="1699806"/>
            <a:ext cx="4666689" cy="14671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FA194519-A41D-4719-8CA4-0E0A978DDB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66"/>
          <a:stretch/>
        </p:blipFill>
        <p:spPr>
          <a:xfrm>
            <a:off x="585703" y="4145871"/>
            <a:ext cx="5145350" cy="14676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Imagem 16">
            <a:hlinkClick r:id="rId4"/>
            <a:extLst>
              <a:ext uri="{FF2B5EF4-FFF2-40B4-BE49-F238E27FC236}">
                <a16:creationId xmlns:a16="http://schemas.microsoft.com/office/drawing/2014/main" id="{22EDA72F-967B-4A47-8B73-85DA974BDD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2654" y="2120885"/>
            <a:ext cx="1566832" cy="312510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9D9EC7AD-44E0-43FE-BC8C-DE65ABF2B9F8}"/>
              </a:ext>
            </a:extLst>
          </p:cNvPr>
          <p:cNvSpPr txBox="1"/>
          <p:nvPr/>
        </p:nvSpPr>
        <p:spPr>
          <a:xfrm>
            <a:off x="1985839" y="3471762"/>
            <a:ext cx="2345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Nem 2 meses depois….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AC07EAE-5AA8-44E8-8095-48E86F751F49}"/>
              </a:ext>
            </a:extLst>
          </p:cNvPr>
          <p:cNvSpPr txBox="1"/>
          <p:nvPr/>
        </p:nvSpPr>
        <p:spPr>
          <a:xfrm>
            <a:off x="6772654" y="2433395"/>
            <a:ext cx="1562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23 de Setembro 2018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C062406-97A5-45A1-8AF7-000DFD79C247}"/>
              </a:ext>
            </a:extLst>
          </p:cNvPr>
          <p:cNvSpPr txBox="1"/>
          <p:nvPr/>
        </p:nvSpPr>
        <p:spPr>
          <a:xfrm>
            <a:off x="6768090" y="4939762"/>
            <a:ext cx="1571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07 de Novembro 2018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DD8C088-F379-4159-9966-93A3D7407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6132" y="6314788"/>
            <a:ext cx="360000" cy="360000"/>
          </a:xfrm>
        </p:spPr>
        <p:txBody>
          <a:bodyPr/>
          <a:lstStyle/>
          <a:p>
            <a:pPr algn="ctr"/>
            <a:fld id="{A207AFEE-14BA-463E-8F7F-68058916CB0C}" type="slidenum">
              <a:rPr lang="pt-PT" smtClean="0"/>
              <a:pPr algn="ctr"/>
              <a:t>3</a:t>
            </a:fld>
            <a:endParaRPr lang="pt-PT"/>
          </a:p>
        </p:txBody>
      </p:sp>
      <p:cxnSp>
        <p:nvCxnSpPr>
          <p:cNvPr id="23" name="Conexão reta 22">
            <a:extLst>
              <a:ext uri="{FF2B5EF4-FFF2-40B4-BE49-F238E27FC236}">
                <a16:creationId xmlns:a16="http://schemas.microsoft.com/office/drawing/2014/main" id="{1A708520-6F3C-4F46-8A86-B35927FE4D91}"/>
              </a:ext>
            </a:extLst>
          </p:cNvPr>
          <p:cNvCxnSpPr>
            <a:cxnSpLocks/>
          </p:cNvCxnSpPr>
          <p:nvPr/>
        </p:nvCxnSpPr>
        <p:spPr>
          <a:xfrm flipH="1">
            <a:off x="3" y="1076593"/>
            <a:ext cx="4572000" cy="2748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Título 1">
            <a:extLst>
              <a:ext uri="{FF2B5EF4-FFF2-40B4-BE49-F238E27FC236}">
                <a16:creationId xmlns:a16="http://schemas.microsoft.com/office/drawing/2014/main" id="{FEFB8741-BE36-4718-A57D-A74E39094883}"/>
              </a:ext>
            </a:extLst>
          </p:cNvPr>
          <p:cNvSpPr txBox="1">
            <a:spLocks/>
          </p:cNvSpPr>
          <p:nvPr/>
        </p:nvSpPr>
        <p:spPr>
          <a:xfrm>
            <a:off x="256506" y="547346"/>
            <a:ext cx="5761909" cy="529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Porquê Deste Projeto</a:t>
            </a: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E4662D7C-45BC-4DD6-9EC6-85A86E351D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843" y="4145871"/>
            <a:ext cx="793891" cy="79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0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" grpId="0"/>
      <p:bldP spid="22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457BEE-110E-4BF4-978F-FEE0133C7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506" y="547346"/>
            <a:ext cx="5270561" cy="529247"/>
          </a:xfrm>
        </p:spPr>
        <p:txBody>
          <a:bodyPr>
            <a:normAutofit fontScale="90000"/>
          </a:bodyPr>
          <a:lstStyle/>
          <a:p>
            <a:r>
              <a:rPr lang="pt-PT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Estrutura</a:t>
            </a:r>
          </a:p>
        </p:txBody>
      </p:sp>
      <p:sp>
        <p:nvSpPr>
          <p:cNvPr id="16" name="Marcador de Posição do Número do Diapositivo 15">
            <a:extLst>
              <a:ext uri="{FF2B5EF4-FFF2-40B4-BE49-F238E27FC236}">
                <a16:creationId xmlns:a16="http://schemas.microsoft.com/office/drawing/2014/main" id="{71B61C14-BDD6-451B-B071-A9C87A064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7726" y="6314786"/>
            <a:ext cx="360000" cy="360000"/>
          </a:xfrm>
        </p:spPr>
        <p:txBody>
          <a:bodyPr/>
          <a:lstStyle/>
          <a:p>
            <a:pPr algn="ctr"/>
            <a:fld id="{A207AFEE-14BA-463E-8F7F-68058916CB0C}" type="slidenum">
              <a:rPr lang="pt-PT" smtClean="0"/>
              <a:pPr algn="ctr"/>
              <a:t>4</a:t>
            </a:fld>
            <a:endParaRPr lang="pt-PT" dirty="0"/>
          </a:p>
        </p:txBody>
      </p:sp>
      <p:cxnSp>
        <p:nvCxnSpPr>
          <p:cNvPr id="17" name="Conexão reta 16">
            <a:extLst>
              <a:ext uri="{FF2B5EF4-FFF2-40B4-BE49-F238E27FC236}">
                <a16:creationId xmlns:a16="http://schemas.microsoft.com/office/drawing/2014/main" id="{26B73CA5-7497-4832-9D47-4D8C13427B1D}"/>
              </a:ext>
            </a:extLst>
          </p:cNvPr>
          <p:cNvCxnSpPr>
            <a:cxnSpLocks/>
          </p:cNvCxnSpPr>
          <p:nvPr/>
        </p:nvCxnSpPr>
        <p:spPr>
          <a:xfrm flipH="1">
            <a:off x="2" y="1076593"/>
            <a:ext cx="4571998" cy="2748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36FD49E-BDC4-4962-92DB-3639170442A8}"/>
              </a:ext>
            </a:extLst>
          </p:cNvPr>
          <p:cNvSpPr txBox="1"/>
          <p:nvPr/>
        </p:nvSpPr>
        <p:spPr>
          <a:xfrm>
            <a:off x="259491" y="1695118"/>
            <a:ext cx="86434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Backend: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Nesta secção o canil pode inserir um novo animal, bem como gerir a informação dos seus animais, informação básica (nome, idade, peso, chip, etc…), tratamentos e vacinas do animal.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Permite também a inserção de informação sobre o canil, horário de funcionamento, localização etc...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 Canil também pode responder aos utilizadores que usem o sistema de mensagens da plataforma.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72FBB42-3F40-4BE5-A1C0-D674B4BA8E6C}"/>
              </a:ext>
            </a:extLst>
          </p:cNvPr>
          <p:cNvSpPr txBox="1"/>
          <p:nvPr/>
        </p:nvSpPr>
        <p:spPr>
          <a:xfrm>
            <a:off x="258593" y="3727135"/>
            <a:ext cx="86434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Frontend e Android: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Permite aos utilizadores ver uma listagem dos animais disponíveis para adoção, e se autenticado o utilizador poderá ver a informação dos animais mais detalhada e comunicar com um canil a partir das formas de contacto disponibilizadas ou usar o sistema de mensagens disponibilizado pela plataforma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E671B76-3B91-437E-B461-4EA4DCE412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73"/>
          <a:stretch/>
        </p:blipFill>
        <p:spPr>
          <a:xfrm>
            <a:off x="5472005" y="5233788"/>
            <a:ext cx="2702101" cy="162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135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457BEE-110E-4BF4-978F-FEE0133C7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506" y="547346"/>
            <a:ext cx="5270561" cy="529247"/>
          </a:xfrm>
        </p:spPr>
        <p:txBody>
          <a:bodyPr>
            <a:normAutofit fontScale="90000"/>
          </a:bodyPr>
          <a:lstStyle/>
          <a:p>
            <a:r>
              <a:rPr lang="pt-PT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Estrutura (Backend)</a:t>
            </a:r>
          </a:p>
        </p:txBody>
      </p:sp>
      <p:sp>
        <p:nvSpPr>
          <p:cNvPr id="16" name="Marcador de Posição do Número do Diapositivo 15">
            <a:extLst>
              <a:ext uri="{FF2B5EF4-FFF2-40B4-BE49-F238E27FC236}">
                <a16:creationId xmlns:a16="http://schemas.microsoft.com/office/drawing/2014/main" id="{71B61C14-BDD6-451B-B071-A9C87A064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7726" y="6314786"/>
            <a:ext cx="360000" cy="360000"/>
          </a:xfrm>
        </p:spPr>
        <p:txBody>
          <a:bodyPr/>
          <a:lstStyle/>
          <a:p>
            <a:pPr algn="ctr"/>
            <a:fld id="{A207AFEE-14BA-463E-8F7F-68058916CB0C}" type="slidenum">
              <a:rPr lang="pt-PT" smtClean="0"/>
              <a:pPr algn="ctr"/>
              <a:t>5</a:t>
            </a:fld>
            <a:endParaRPr lang="pt-PT" dirty="0"/>
          </a:p>
        </p:txBody>
      </p:sp>
      <p:cxnSp>
        <p:nvCxnSpPr>
          <p:cNvPr id="17" name="Conexão reta 16">
            <a:extLst>
              <a:ext uri="{FF2B5EF4-FFF2-40B4-BE49-F238E27FC236}">
                <a16:creationId xmlns:a16="http://schemas.microsoft.com/office/drawing/2014/main" id="{26B73CA5-7497-4832-9D47-4D8C13427B1D}"/>
              </a:ext>
            </a:extLst>
          </p:cNvPr>
          <p:cNvCxnSpPr>
            <a:cxnSpLocks/>
          </p:cNvCxnSpPr>
          <p:nvPr/>
        </p:nvCxnSpPr>
        <p:spPr>
          <a:xfrm flipH="1">
            <a:off x="2" y="1076593"/>
            <a:ext cx="4571998" cy="2748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22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457BEE-110E-4BF4-978F-FEE0133C7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506" y="547346"/>
            <a:ext cx="5270561" cy="529247"/>
          </a:xfrm>
        </p:spPr>
        <p:txBody>
          <a:bodyPr>
            <a:normAutofit fontScale="90000"/>
          </a:bodyPr>
          <a:lstStyle/>
          <a:p>
            <a:r>
              <a:rPr lang="pt-PT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Estrutura (Frontend)</a:t>
            </a:r>
          </a:p>
        </p:txBody>
      </p:sp>
      <p:sp>
        <p:nvSpPr>
          <p:cNvPr id="16" name="Marcador de Posição do Número do Diapositivo 15">
            <a:extLst>
              <a:ext uri="{FF2B5EF4-FFF2-40B4-BE49-F238E27FC236}">
                <a16:creationId xmlns:a16="http://schemas.microsoft.com/office/drawing/2014/main" id="{71B61C14-BDD6-451B-B071-A9C87A064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7726" y="6314786"/>
            <a:ext cx="360000" cy="360000"/>
          </a:xfrm>
        </p:spPr>
        <p:txBody>
          <a:bodyPr/>
          <a:lstStyle/>
          <a:p>
            <a:pPr algn="ctr"/>
            <a:fld id="{A207AFEE-14BA-463E-8F7F-68058916CB0C}" type="slidenum">
              <a:rPr lang="pt-PT" smtClean="0"/>
              <a:pPr algn="ctr"/>
              <a:t>6</a:t>
            </a:fld>
            <a:endParaRPr lang="pt-PT" dirty="0"/>
          </a:p>
        </p:txBody>
      </p:sp>
      <p:cxnSp>
        <p:nvCxnSpPr>
          <p:cNvPr id="17" name="Conexão reta 16">
            <a:extLst>
              <a:ext uri="{FF2B5EF4-FFF2-40B4-BE49-F238E27FC236}">
                <a16:creationId xmlns:a16="http://schemas.microsoft.com/office/drawing/2014/main" id="{26B73CA5-7497-4832-9D47-4D8C13427B1D}"/>
              </a:ext>
            </a:extLst>
          </p:cNvPr>
          <p:cNvCxnSpPr>
            <a:cxnSpLocks/>
          </p:cNvCxnSpPr>
          <p:nvPr/>
        </p:nvCxnSpPr>
        <p:spPr>
          <a:xfrm flipH="1">
            <a:off x="2" y="1076593"/>
            <a:ext cx="4571998" cy="2748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204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457BEE-110E-4BF4-978F-FEE0133C7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506" y="547346"/>
            <a:ext cx="5270561" cy="529247"/>
          </a:xfrm>
        </p:spPr>
        <p:txBody>
          <a:bodyPr>
            <a:normAutofit fontScale="90000"/>
          </a:bodyPr>
          <a:lstStyle/>
          <a:p>
            <a:r>
              <a:rPr lang="pt-PT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Estrutura (Android)</a:t>
            </a:r>
          </a:p>
        </p:txBody>
      </p:sp>
      <p:sp>
        <p:nvSpPr>
          <p:cNvPr id="16" name="Marcador de Posição do Número do Diapositivo 15">
            <a:extLst>
              <a:ext uri="{FF2B5EF4-FFF2-40B4-BE49-F238E27FC236}">
                <a16:creationId xmlns:a16="http://schemas.microsoft.com/office/drawing/2014/main" id="{71B61C14-BDD6-451B-B071-A9C87A064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7726" y="6314786"/>
            <a:ext cx="360000" cy="360000"/>
          </a:xfrm>
        </p:spPr>
        <p:txBody>
          <a:bodyPr/>
          <a:lstStyle/>
          <a:p>
            <a:pPr algn="ctr"/>
            <a:fld id="{A207AFEE-14BA-463E-8F7F-68058916CB0C}" type="slidenum">
              <a:rPr lang="pt-PT" smtClean="0"/>
              <a:pPr algn="ctr"/>
              <a:t>7</a:t>
            </a:fld>
            <a:endParaRPr lang="pt-PT" dirty="0"/>
          </a:p>
        </p:txBody>
      </p:sp>
      <p:cxnSp>
        <p:nvCxnSpPr>
          <p:cNvPr id="17" name="Conexão reta 16">
            <a:extLst>
              <a:ext uri="{FF2B5EF4-FFF2-40B4-BE49-F238E27FC236}">
                <a16:creationId xmlns:a16="http://schemas.microsoft.com/office/drawing/2014/main" id="{26B73CA5-7497-4832-9D47-4D8C13427B1D}"/>
              </a:ext>
            </a:extLst>
          </p:cNvPr>
          <p:cNvCxnSpPr>
            <a:cxnSpLocks/>
          </p:cNvCxnSpPr>
          <p:nvPr/>
        </p:nvCxnSpPr>
        <p:spPr>
          <a:xfrm flipH="1">
            <a:off x="2" y="1076593"/>
            <a:ext cx="4571998" cy="2748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37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457BEE-110E-4BF4-978F-FEE0133C7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506" y="547346"/>
            <a:ext cx="5270561" cy="529247"/>
          </a:xfrm>
        </p:spPr>
        <p:txBody>
          <a:bodyPr>
            <a:normAutofit fontScale="90000"/>
          </a:bodyPr>
          <a:lstStyle/>
          <a:p>
            <a:r>
              <a:rPr lang="pt-PT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Conclusão e Futuro</a:t>
            </a:r>
          </a:p>
        </p:txBody>
      </p:sp>
      <p:sp>
        <p:nvSpPr>
          <p:cNvPr id="16" name="Marcador de Posição do Número do Diapositivo 15">
            <a:extLst>
              <a:ext uri="{FF2B5EF4-FFF2-40B4-BE49-F238E27FC236}">
                <a16:creationId xmlns:a16="http://schemas.microsoft.com/office/drawing/2014/main" id="{71B61C14-BDD6-451B-B071-A9C87A064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7726" y="6314786"/>
            <a:ext cx="360000" cy="360000"/>
          </a:xfrm>
        </p:spPr>
        <p:txBody>
          <a:bodyPr/>
          <a:lstStyle/>
          <a:p>
            <a:pPr algn="ctr"/>
            <a:fld id="{A207AFEE-14BA-463E-8F7F-68058916CB0C}" type="slidenum">
              <a:rPr lang="pt-PT" smtClean="0"/>
              <a:pPr algn="ctr"/>
              <a:t>8</a:t>
            </a:fld>
            <a:endParaRPr lang="pt-PT" dirty="0"/>
          </a:p>
        </p:txBody>
      </p:sp>
      <p:cxnSp>
        <p:nvCxnSpPr>
          <p:cNvPr id="17" name="Conexão reta 16">
            <a:extLst>
              <a:ext uri="{FF2B5EF4-FFF2-40B4-BE49-F238E27FC236}">
                <a16:creationId xmlns:a16="http://schemas.microsoft.com/office/drawing/2014/main" id="{26B73CA5-7497-4832-9D47-4D8C13427B1D}"/>
              </a:ext>
            </a:extLst>
          </p:cNvPr>
          <p:cNvCxnSpPr>
            <a:cxnSpLocks/>
          </p:cNvCxnSpPr>
          <p:nvPr/>
        </p:nvCxnSpPr>
        <p:spPr>
          <a:xfrm flipH="1">
            <a:off x="2" y="1076593"/>
            <a:ext cx="4571998" cy="2748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B18E8D27-162F-4AD7-9106-598F7094CD39}"/>
              </a:ext>
            </a:extLst>
          </p:cNvPr>
          <p:cNvSpPr txBox="1"/>
          <p:nvPr/>
        </p:nvSpPr>
        <p:spPr>
          <a:xfrm>
            <a:off x="259491" y="1695118"/>
            <a:ext cx="86434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  a  realização  deste  projeto  foi  nos  possível  aprofundar  conhecimentos  sobre diferentes matérias lecionadas   em   distintas   unidades curriculares. Desenvolvemos competências relacionadas com android (criação de layouts e pedidos à API) e a nível de linguagem  para  a  web  (PHP,  HTML,  CSS,  JavaScript  e  </a:t>
            </a:r>
            <a:r>
              <a:rPr lang="pt-P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JQuery</a:t>
            </a:r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),  e  detivemos  a oportunidade   de   adquirir   conhecimentos   sobre   outros assuntos não   diretamente relacionados com a área de estudo, como o da adoção de animais de estimação e todos os seus processos, componentes e características.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76DE657-E840-4A8A-AAF0-83AB46501B34}"/>
              </a:ext>
            </a:extLst>
          </p:cNvPr>
          <p:cNvSpPr txBox="1"/>
          <p:nvPr/>
        </p:nvSpPr>
        <p:spPr>
          <a:xfrm>
            <a:off x="259491" y="3444948"/>
            <a:ext cx="8643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Esperamos  que  futuramente  tenhamos  oportunidade  de  desenvolver  melhor  este projeto e leva-lo ao mercado nacional, pois consideramos que este tem alto potencial para tal.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3600B471-0E53-4B54-B42B-13812CEAA8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07"/>
          <a:stretch/>
        </p:blipFill>
        <p:spPr>
          <a:xfrm>
            <a:off x="1608179" y="4337516"/>
            <a:ext cx="5927642" cy="252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154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518</TotalTime>
  <Words>344</Words>
  <Application>Microsoft Office PowerPoint</Application>
  <PresentationFormat>Apresentação no Ecrã (4:3)</PresentationFormat>
  <Paragraphs>32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Apresentação do PowerPoint</vt:lpstr>
      <vt:lpstr>O Projeto</vt:lpstr>
      <vt:lpstr>Apresentação do PowerPoint</vt:lpstr>
      <vt:lpstr>Estrutura</vt:lpstr>
      <vt:lpstr>Estrutura (Backend)</vt:lpstr>
      <vt:lpstr>Estrutura (Frontend)</vt:lpstr>
      <vt:lpstr>Estrutura (Android)</vt:lpstr>
      <vt:lpstr>Conclusão e Futuro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 de Oliveira Ferreira</dc:creator>
  <cp:lastModifiedBy>Francisco André Lira Fernandes</cp:lastModifiedBy>
  <cp:revision>43</cp:revision>
  <dcterms:created xsi:type="dcterms:W3CDTF">2018-11-13T13:43:29Z</dcterms:created>
  <dcterms:modified xsi:type="dcterms:W3CDTF">2019-02-11T18:13:23Z</dcterms:modified>
</cp:coreProperties>
</file>