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 nossa Aplicação" id="{D710556A-4C3A-470D-8B99-6BBA1170EED7}">
          <p14:sldIdLst>
            <p14:sldId id="256"/>
          </p14:sldIdLst>
        </p14:section>
        <p14:section name="Contextualização do Projeto" id="{9D8D5E07-B559-4C82-9772-1DB3D90BF018}">
          <p14:sldIdLst>
            <p14:sldId id="261"/>
          </p14:sldIdLst>
        </p14:section>
        <p14:section name="Justificação de opções/ideias" id="{1D4519C8-0EFF-4F11-8D18-52DC8AD94266}">
          <p14:sldIdLst>
            <p14:sldId id="257"/>
          </p14:sldIdLst>
        </p14:section>
        <p14:section name="Planeamento" id="{01968D6E-9CAD-40B7-9384-01AF0B069005}">
          <p14:sldIdLst>
            <p14:sldId id="258"/>
          </p14:sldIdLst>
        </p14:section>
        <p14:section name="Desenvolvimento do projeto" id="{B8C8D844-D715-40AE-9837-2CDFC69FB2F4}">
          <p14:sldIdLst>
            <p14:sldId id="263"/>
          </p14:sldIdLst>
        </p14:section>
        <p14:section name="Dificuldades Sofridas" id="{A0096A38-5477-43C1-A4E0-FED23C119BF6}">
          <p14:sldIdLst>
            <p14:sldId id="259"/>
          </p14:sldIdLst>
        </p14:section>
        <p14:section name="Conclusão" id="{E5904C3A-ADDC-4CE4-ABCF-0FEBD10DC6C7}">
          <p14:sldIdLst>
            <p14:sldId id="264"/>
          </p14:sldIdLst>
        </p14:section>
        <p14:section name="Q&amp;A" id="{337CFB19-5362-4AC9-8193-955BAD732C6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FE65A-7ACE-4BF4-87C5-E6018BC95D83}" v="2649" dt="2019-01-29T22:24:21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5F23-CDAF-4B3E-A98C-4668253A1254}" type="datetimeFigureOut">
              <a:rPr lang="pt-PT" smtClean="0"/>
              <a:t>29/01/2019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08F8-260F-48A2-8FCB-1321C40D7F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77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D6EC-732F-4CB9-9B88-DE63AB9894FA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0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8478-466D-46D6-8217-B3DDA64241EF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2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D5C6-2FFE-4064-837D-07F18BA6652A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7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1B8-FA97-462F-A43B-D71E5D119971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3B4B-4BCD-40D3-8455-D57C4EA6168B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D10-AC3D-4DB4-9126-83C1BEDD3D23}" type="datetime1">
              <a:rPr lang="pt-PT" smtClean="0"/>
              <a:t>29/01/2019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8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A33-7068-4E6C-9C76-186C5B2D2359}" type="datetime1">
              <a:rPr lang="pt-PT" smtClean="0"/>
              <a:t>29/01/2019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B022-5566-49CD-8F77-00800BA51D78}" type="datetime1">
              <a:rPr lang="pt-PT" smtClean="0"/>
              <a:t>29/01/2019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5C92-BEE8-4383-83F2-FC9473B74F12}" type="datetime1">
              <a:rPr lang="pt-PT" smtClean="0"/>
              <a:t>29/01/2019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2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C5D1-442D-4649-8495-62588CB63746}" type="datetime1">
              <a:rPr lang="pt-PT" smtClean="0"/>
              <a:t>29/01/2019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F223-233F-479D-9167-02204910D0C1}" type="datetime1">
              <a:rPr lang="pt-PT" smtClean="0"/>
              <a:t>29/01/2019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4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C4-B1B2-4B0B-AA89-D950AE2A85E4}" type="datetime1">
              <a:rPr lang="pt-PT" smtClean="0"/>
              <a:t>29/01/2019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sf.pt/sociedade/interior/canis-sem-espaco-para-acolher-mais-animais--10144768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observador.pt/2018/09/23/entra-em-vigor-a-lei-que-proibe-o-abate-de-animais-nos-canis-municipai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trello.com/b/2urBa2jl/tesp-psi-pl2-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p0lh0/Projeto-Final-PSI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Ex1zTT9Pq_xsB0QN8HmQVTGGZ52kPDJ4b7a6Pr8Q4Fk/edit?ts=5baa4570#gid=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7E00FDB-9E7F-447B-A934-10D7E27B9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47" y="-189290"/>
            <a:ext cx="3619467" cy="175752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4859180-2546-4FF0-9BCF-B7628666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8991"/>
            <a:ext cx="6858000" cy="12418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Procurar um animal mais fácil que nunca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2BD2A8-AD4F-4D72-A9A9-1AF461955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56" y="2096844"/>
            <a:ext cx="4762500" cy="1428750"/>
          </a:xfrm>
          <a:prstGeom prst="rect">
            <a:avLst/>
          </a:prstGeom>
          <a:ln>
            <a:noFill/>
          </a:ln>
          <a:effectLst>
            <a:outerShdw blurRad="152400" dir="6600000" sx="104000" sy="104000" algn="ctr">
              <a:srgbClr val="000000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83238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4BCE7B5-5EC9-48C6-B305-0D1BC993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4" y="4632599"/>
            <a:ext cx="9144000" cy="2856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4" y="720080"/>
            <a:ext cx="7886700" cy="994172"/>
          </a:xfrm>
        </p:spPr>
        <p:txBody>
          <a:bodyPr/>
          <a:lstStyle/>
          <a:p>
            <a:r>
              <a:rPr lang="pt-PT" dirty="0"/>
              <a:t>Contextualização do projeto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2</a:t>
            </a:fld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55841C-D390-4ADE-AB66-9A55BB1780E6}"/>
              </a:ext>
            </a:extLst>
          </p:cNvPr>
          <p:cNvSpPr txBox="1"/>
          <p:nvPr/>
        </p:nvSpPr>
        <p:spPr>
          <a:xfrm>
            <a:off x="402672" y="1937857"/>
            <a:ext cx="8338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 projeto consiste na criação de uma aplicação móvel que se encaixe na plataforma criado por nós pet4all que visa a ajudar os canis a publicitar os seus animais para adoção.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130466-5BA9-4EC1-A7F8-8C97CB46FCD1}"/>
              </a:ext>
            </a:extLst>
          </p:cNvPr>
          <p:cNvSpPr txBox="1"/>
          <p:nvPr/>
        </p:nvSpPr>
        <p:spPr>
          <a:xfrm>
            <a:off x="402672" y="3152810"/>
            <a:ext cx="811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utilizadores através da aplicação poderão ver os animais disponíveis pelo canil e entrar em contacto com o canil através de um sistema de mensagens.</a:t>
            </a:r>
          </a:p>
        </p:txBody>
      </p:sp>
    </p:spTree>
    <p:extLst>
      <p:ext uri="{BB962C8B-B14F-4D97-AF65-F5344CB8AC3E}">
        <p14:creationId xmlns:p14="http://schemas.microsoft.com/office/powerpoint/2010/main" val="113307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A568-82E3-4E2F-BFBC-0F91094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" y="213058"/>
            <a:ext cx="8448008" cy="1702511"/>
          </a:xfrm>
        </p:spPr>
        <p:txBody>
          <a:bodyPr/>
          <a:lstStyle/>
          <a:p>
            <a:r>
              <a:rPr lang="pt-PT" dirty="0"/>
              <a:t>Motivação para o desenvolvimento do projeto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B345C1A-3195-4660-BF00-CABEB2B2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233506"/>
            <a:ext cx="4666689" cy="1467179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F84EC7B-D3DF-4D30-847C-325A25182ADC}"/>
              </a:ext>
            </a:extLst>
          </p:cNvPr>
          <p:cNvGrpSpPr/>
          <p:nvPr/>
        </p:nvGrpSpPr>
        <p:grpSpPr>
          <a:xfrm>
            <a:off x="352044" y="4113018"/>
            <a:ext cx="5408859" cy="1693310"/>
            <a:chOff x="2950703" y="4728270"/>
            <a:chExt cx="6222252" cy="194795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A194519-A41D-4719-8CA4-0E0A978D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0703" y="4728270"/>
              <a:ext cx="5919117" cy="1754435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5B02B0E-CAE2-4948-AA1E-25A88A0A0D37}"/>
                </a:ext>
              </a:extLst>
            </p:cNvPr>
            <p:cNvSpPr/>
            <p:nvPr/>
          </p:nvSpPr>
          <p:spPr>
            <a:xfrm>
              <a:off x="7083846" y="5605487"/>
              <a:ext cx="2089109" cy="1070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350" dirty="0"/>
            </a:p>
          </p:txBody>
        </p:sp>
      </p:grpSp>
      <p:pic>
        <p:nvPicPr>
          <p:cNvPr id="17" name="Imagem 16">
            <a:hlinkClick r:id="rId4"/>
            <a:extLst>
              <a:ext uri="{FF2B5EF4-FFF2-40B4-BE49-F238E27FC236}">
                <a16:creationId xmlns:a16="http://schemas.microsoft.com/office/drawing/2014/main" id="{22EDA72F-967B-4A47-8B73-85DA974B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614" y="2724156"/>
            <a:ext cx="1566832" cy="31251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F6FF2F3-4CFE-49CA-BEB9-4E7DF3294EDA}"/>
              </a:ext>
            </a:extLst>
          </p:cNvPr>
          <p:cNvGrpSpPr/>
          <p:nvPr/>
        </p:nvGrpSpPr>
        <p:grpSpPr>
          <a:xfrm>
            <a:off x="5453581" y="4045074"/>
            <a:ext cx="1273400" cy="942739"/>
            <a:chOff x="9860149" y="4892983"/>
            <a:chExt cx="1697867" cy="1256985"/>
          </a:xfrm>
        </p:grpSpPr>
        <p:pic>
          <p:nvPicPr>
            <p:cNvPr id="18" name="Imagem 17">
              <a:hlinkClick r:id="rId6"/>
              <a:extLst>
                <a:ext uri="{FF2B5EF4-FFF2-40B4-BE49-F238E27FC236}">
                  <a16:creationId xmlns:a16="http://schemas.microsoft.com/office/drawing/2014/main" id="{DD1EDFAA-1AD0-402E-914C-3CAB62F7D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0149" y="4892983"/>
              <a:ext cx="1606530" cy="966641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F7E0F7-3D66-4F08-9B6D-1D1EEFB9BC51}"/>
                </a:ext>
              </a:extLst>
            </p:cNvPr>
            <p:cNvSpPr/>
            <p:nvPr/>
          </p:nvSpPr>
          <p:spPr>
            <a:xfrm>
              <a:off x="9860149" y="5733288"/>
              <a:ext cx="1697867" cy="416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 dirty="0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9EC7AD-44E0-43FE-BC8C-DE65ABF2B9F8}"/>
              </a:ext>
            </a:extLst>
          </p:cNvPr>
          <p:cNvSpPr txBox="1"/>
          <p:nvPr/>
        </p:nvSpPr>
        <p:spPr>
          <a:xfrm>
            <a:off x="475488" y="3700684"/>
            <a:ext cx="42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Nem 2 meses depois….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C07EAE-5AA8-44E8-8095-48E86F751F49}"/>
              </a:ext>
            </a:extLst>
          </p:cNvPr>
          <p:cNvSpPr txBox="1"/>
          <p:nvPr/>
        </p:nvSpPr>
        <p:spPr>
          <a:xfrm>
            <a:off x="5380512" y="3036667"/>
            <a:ext cx="1273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23 de Setembro</a:t>
            </a:r>
          </a:p>
          <a:p>
            <a:pPr algn="ctr"/>
            <a:r>
              <a:rPr lang="pt-PT" sz="1350" dirty="0"/>
              <a:t>2018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062406-97A5-45A1-8AF7-000DFD79C247}"/>
              </a:ext>
            </a:extLst>
          </p:cNvPr>
          <p:cNvSpPr txBox="1"/>
          <p:nvPr/>
        </p:nvSpPr>
        <p:spPr>
          <a:xfrm>
            <a:off x="5380512" y="4664491"/>
            <a:ext cx="1454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07 de Novembro</a:t>
            </a:r>
          </a:p>
          <a:p>
            <a:pPr algn="ctr"/>
            <a:r>
              <a:rPr lang="pt-PT" sz="1350" dirty="0"/>
              <a:t>2018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D8C088-F379-4159-9966-93A3D74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6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2663-0411-485F-AF6D-AB677B1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84" y="369821"/>
            <a:ext cx="7886700" cy="1325563"/>
          </a:xfrm>
        </p:spPr>
        <p:txBody>
          <a:bodyPr/>
          <a:lstStyle/>
          <a:p>
            <a:r>
              <a:rPr lang="pt-PT" dirty="0"/>
              <a:t>Metodologia, procedimentos, regras, etc.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E4509D6-D9EF-48E5-9026-80A69B09A3C0}"/>
              </a:ext>
            </a:extLst>
          </p:cNvPr>
          <p:cNvSpPr/>
          <p:nvPr/>
        </p:nvSpPr>
        <p:spPr>
          <a:xfrm>
            <a:off x="628650" y="1968522"/>
            <a:ext cx="2416302" cy="403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 dirty="0"/>
          </a:p>
        </p:txBody>
      </p:sp>
      <p:pic>
        <p:nvPicPr>
          <p:cNvPr id="10" name="Imagem 9">
            <a:hlinkClick r:id="rId2"/>
            <a:extLst>
              <a:ext uri="{FF2B5EF4-FFF2-40B4-BE49-F238E27FC236}">
                <a16:creationId xmlns:a16="http://schemas.microsoft.com/office/drawing/2014/main" id="{1EAF8316-7747-4867-A463-D9AB2FAF4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04" y="2081646"/>
            <a:ext cx="1842796" cy="1079763"/>
          </a:xfrm>
          <a:prstGeom prst="rect">
            <a:avLst/>
          </a:prstGeom>
        </p:spPr>
      </p:pic>
      <p:pic>
        <p:nvPicPr>
          <p:cNvPr id="14" name="Imagem 13">
            <a:hlinkClick r:id="rId4"/>
            <a:extLst>
              <a:ext uri="{FF2B5EF4-FFF2-40B4-BE49-F238E27FC236}">
                <a16:creationId xmlns:a16="http://schemas.microsoft.com/office/drawing/2014/main" id="{463A71A0-23A2-45F2-804A-C62E2C5F6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40" y="2081646"/>
            <a:ext cx="2267220" cy="1079763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47FD60C-BB16-40C3-9F3D-89C63293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4</a:t>
            </a:fld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196783-1B03-4B4E-815F-4BFFCE72617B}"/>
              </a:ext>
            </a:extLst>
          </p:cNvPr>
          <p:cNvSpPr txBox="1"/>
          <p:nvPr/>
        </p:nvSpPr>
        <p:spPr>
          <a:xfrm>
            <a:off x="5762760" y="3191054"/>
            <a:ext cx="165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Banco de Horas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B2732-E9A5-47DC-B52B-0EC20343D5BB}"/>
              </a:ext>
            </a:extLst>
          </p:cNvPr>
          <p:cNvSpPr txBox="1"/>
          <p:nvPr/>
        </p:nvSpPr>
        <p:spPr>
          <a:xfrm>
            <a:off x="715767" y="3191054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Tarefas executadas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36C3AB9-2673-43FF-8033-ECD8FC795410}"/>
              </a:ext>
            </a:extLst>
          </p:cNvPr>
          <p:cNvCxnSpPr>
            <a:cxnSpLocks/>
          </p:cNvCxnSpPr>
          <p:nvPr/>
        </p:nvCxnSpPr>
        <p:spPr>
          <a:xfrm flipH="1">
            <a:off x="1138261" y="3176231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A70A9213-D90C-4209-A469-E1863EC3652B}"/>
              </a:ext>
            </a:extLst>
          </p:cNvPr>
          <p:cNvCxnSpPr>
            <a:cxnSpLocks/>
          </p:cNvCxnSpPr>
          <p:nvPr/>
        </p:nvCxnSpPr>
        <p:spPr>
          <a:xfrm flipH="1">
            <a:off x="5212609" y="3176231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0835D25-3D85-42D5-BE2B-EDDB92BC4600}"/>
              </a:ext>
            </a:extLst>
          </p:cNvPr>
          <p:cNvGrpSpPr/>
          <p:nvPr/>
        </p:nvGrpSpPr>
        <p:grpSpPr>
          <a:xfrm>
            <a:off x="2869725" y="3913283"/>
            <a:ext cx="3027727" cy="1026110"/>
            <a:chOff x="1905000" y="4561514"/>
            <a:chExt cx="4527784" cy="1534486"/>
          </a:xfrm>
        </p:grpSpPr>
        <p:pic>
          <p:nvPicPr>
            <p:cNvPr id="21" name="Imagem 20">
              <a:hlinkClick r:id="rId6"/>
              <a:extLst>
                <a:ext uri="{FF2B5EF4-FFF2-40B4-BE49-F238E27FC236}">
                  <a16:creationId xmlns:a16="http://schemas.microsoft.com/office/drawing/2014/main" id="{E4DAB41B-4D95-47C0-8983-EA005AC4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4561514"/>
              <a:ext cx="1534486" cy="1534486"/>
            </a:xfrm>
            <a:prstGeom prst="rect">
              <a:avLst/>
            </a:prstGeom>
          </p:spPr>
        </p:pic>
        <p:pic>
          <p:nvPicPr>
            <p:cNvPr id="23" name="Imagem 22">
              <a:hlinkClick r:id="rId6"/>
              <a:extLst>
                <a:ext uri="{FF2B5EF4-FFF2-40B4-BE49-F238E27FC236}">
                  <a16:creationId xmlns:a16="http://schemas.microsoft.com/office/drawing/2014/main" id="{EC2DD052-7D9F-4050-9667-EB118CD4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99" y="4931280"/>
              <a:ext cx="3042885" cy="794954"/>
            </a:xfrm>
            <a:prstGeom prst="rect">
              <a:avLst/>
            </a:prstGeom>
          </p:spPr>
        </p:pic>
      </p:grp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9F979FF7-8F4B-4635-837D-5BAD8D05DD2A}"/>
              </a:ext>
            </a:extLst>
          </p:cNvPr>
          <p:cNvCxnSpPr>
            <a:cxnSpLocks/>
          </p:cNvCxnSpPr>
          <p:nvPr/>
        </p:nvCxnSpPr>
        <p:spPr>
          <a:xfrm flipH="1">
            <a:off x="2939217" y="4939393"/>
            <a:ext cx="29582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833A5F5-D458-4600-AB62-10AF561E4FAE}"/>
              </a:ext>
            </a:extLst>
          </p:cNvPr>
          <p:cNvSpPr txBox="1"/>
          <p:nvPr/>
        </p:nvSpPr>
        <p:spPr>
          <a:xfrm>
            <a:off x="2801559" y="4984513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Repositório do Projeto</a:t>
            </a:r>
          </a:p>
        </p:txBody>
      </p:sp>
    </p:spTree>
    <p:extLst>
      <p:ext uri="{BB962C8B-B14F-4D97-AF65-F5344CB8AC3E}">
        <p14:creationId xmlns:p14="http://schemas.microsoft.com/office/powerpoint/2010/main" val="173318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BBEE7-AF94-4FAA-B752-7E67ACA0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C48FC2-72F2-4EDA-9E28-F14185D3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primeira parte do projeto foi a criação da base  de dados , da API REST e do </a:t>
            </a:r>
            <a:r>
              <a:rPr lang="pt-PT" dirty="0" err="1"/>
              <a:t>backend</a:t>
            </a:r>
            <a:r>
              <a:rPr lang="pt-PT" dirty="0"/>
              <a:t> no website.</a:t>
            </a:r>
          </a:p>
          <a:p>
            <a:r>
              <a:rPr lang="pt-PT" dirty="0"/>
              <a:t>A segunda parte foi a criação dos layouts e menus.</a:t>
            </a:r>
          </a:p>
          <a:p>
            <a:r>
              <a:rPr lang="pt-PT" dirty="0"/>
              <a:t>A terceira parte foi a ligação á API REST e adaptar os dados para as vistas.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F66C0D-AB03-4038-95A7-4EBD26C2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196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68E56-E10C-499C-A6A2-D65410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Dificuldades sofridas e Funcionalidades não implementadas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54257CB-66A8-43EA-AF36-FF84C72A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88" y="1690689"/>
            <a:ext cx="4163000" cy="276421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CF270594-E922-4D2B-89B2-316A433DDA20}"/>
              </a:ext>
            </a:extLst>
          </p:cNvPr>
          <p:cNvSpPr txBox="1"/>
          <p:nvPr/>
        </p:nvSpPr>
        <p:spPr>
          <a:xfrm>
            <a:off x="628650" y="1794661"/>
            <a:ext cx="546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 grupo demonstrou que a falta de tempo foi uma grande influencia no produto final do projeto. Certas funcionalidades propostas ficaram por implementar mas todas as funcionalidades requeridas foram cumpridas.</a:t>
            </a:r>
          </a:p>
          <a:p>
            <a:endParaRPr lang="pt-PT" sz="1200" dirty="0"/>
          </a:p>
          <a:p>
            <a:endParaRPr lang="pt-PT" sz="1200" dirty="0"/>
          </a:p>
          <a:p>
            <a:r>
              <a:rPr lang="pt-PT" sz="1200" dirty="0"/>
              <a:t>Funcionalidades por implementar: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B098FF5-DEC0-4AD3-A60B-8705620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E45808-3144-48C8-A5B7-60750E3E201E}"/>
              </a:ext>
            </a:extLst>
          </p:cNvPr>
          <p:cNvSpPr txBox="1"/>
          <p:nvPr/>
        </p:nvSpPr>
        <p:spPr>
          <a:xfrm>
            <a:off x="553149" y="3016252"/>
            <a:ext cx="501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Login canil + Criar canil + adicionar animais + adicionar fotografia de animais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6163DB-A934-45D8-85C1-5E0D9E7B43D9}"/>
              </a:ext>
            </a:extLst>
          </p:cNvPr>
          <p:cNvSpPr txBox="1"/>
          <p:nvPr/>
        </p:nvSpPr>
        <p:spPr>
          <a:xfrm>
            <a:off x="553149" y="3662583"/>
            <a:ext cx="501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Mostrar os canis no google </a:t>
            </a:r>
            <a:r>
              <a:rPr lang="pt-PT" dirty="0" err="1"/>
              <a:t>maps</a:t>
            </a:r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28C3DA1-D126-4031-B28F-5EC3FCBCB5EC}"/>
              </a:ext>
            </a:extLst>
          </p:cNvPr>
          <p:cNvSpPr txBox="1"/>
          <p:nvPr/>
        </p:nvSpPr>
        <p:spPr>
          <a:xfrm>
            <a:off x="553149" y="4094932"/>
            <a:ext cx="501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Partilhar os animais no Facebook</a:t>
            </a:r>
          </a:p>
        </p:txBody>
      </p:sp>
    </p:spTree>
    <p:extLst>
      <p:ext uri="{BB962C8B-B14F-4D97-AF65-F5344CB8AC3E}">
        <p14:creationId xmlns:p14="http://schemas.microsoft.com/office/powerpoint/2010/main" val="39144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5CE25-9941-480E-85A3-EAE25CA1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F8FBB1-0706-436C-BB55-2539F2FD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O resultado final da aplicação ficou ao aquilo que o grupo pretendia, pode ter sofrido alguns cortes em termos de funcionalidades mas o projeto final funciona como o grupo visionava desde a sua conceção inicial.</a:t>
            </a:r>
          </a:p>
          <a:p>
            <a:endParaRPr lang="pt-PT" sz="2000" dirty="0"/>
          </a:p>
          <a:p>
            <a:r>
              <a:rPr lang="pt-PT" sz="2000" dirty="0"/>
              <a:t>Confiamos que com tempo e investimento esta aplicação poderá fazer sucesso pois encaixa em uma parte do mercado pouco explorada pelo mundo de software.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D0E5DC3-E85F-4684-8196-420CA81C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472419-4812-42BC-97DC-D236E7408B91}"/>
              </a:ext>
            </a:extLst>
          </p:cNvPr>
          <p:cNvSpPr txBox="1"/>
          <p:nvPr/>
        </p:nvSpPr>
        <p:spPr>
          <a:xfrm>
            <a:off x="5841050" y="5084695"/>
            <a:ext cx="33392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50" dirty="0"/>
              <a:t>Acesso Móvel a Sistemas de Informação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00EB0E-D8B4-4AD3-AB1D-1CF3709D7D17}"/>
              </a:ext>
            </a:extLst>
          </p:cNvPr>
          <p:cNvSpPr txBox="1"/>
          <p:nvPr/>
        </p:nvSpPr>
        <p:spPr>
          <a:xfrm>
            <a:off x="6326023" y="5380812"/>
            <a:ext cx="2020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Professor David Safadinho</a:t>
            </a:r>
          </a:p>
          <a:p>
            <a:r>
              <a:rPr lang="pt-PT" sz="1350" dirty="0"/>
              <a:t>Professora Sónia Luz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4B61B69D-B495-4FC3-A42E-FBEED1F3F3B1}"/>
              </a:ext>
            </a:extLst>
          </p:cNvPr>
          <p:cNvCxnSpPr>
            <a:cxnSpLocks/>
          </p:cNvCxnSpPr>
          <p:nvPr/>
        </p:nvCxnSpPr>
        <p:spPr>
          <a:xfrm flipH="1">
            <a:off x="5602734" y="5384777"/>
            <a:ext cx="33929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3D6BCCC0-FE1B-411F-AD6C-E7CA9875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89" y="4480250"/>
            <a:ext cx="1857375" cy="571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6BE39D-CDA6-4495-972F-55D59C2DEF95}"/>
              </a:ext>
            </a:extLst>
          </p:cNvPr>
          <p:cNvSpPr/>
          <p:nvPr/>
        </p:nvSpPr>
        <p:spPr>
          <a:xfrm>
            <a:off x="5602734" y="5978317"/>
            <a:ext cx="3303141" cy="8796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A64F4F-9217-4A1D-8CDA-BACAA01FA0B1}"/>
              </a:ext>
            </a:extLst>
          </p:cNvPr>
          <p:cNvSpPr txBox="1"/>
          <p:nvPr/>
        </p:nvSpPr>
        <p:spPr>
          <a:xfrm>
            <a:off x="253651" y="4905295"/>
            <a:ext cx="3807152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Matheus Ferreira – 217037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Valter Pacheco -  2170377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Francisco Fernandes - 21703360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3377C-18F2-4904-87D6-76BF2F1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787" y="672033"/>
            <a:ext cx="1692425" cy="994172"/>
          </a:xfrm>
        </p:spPr>
        <p:txBody>
          <a:bodyPr>
            <a:noAutofit/>
          </a:bodyPr>
          <a:lstStyle/>
          <a:p>
            <a:pPr algn="ctr"/>
            <a:r>
              <a:rPr lang="pt-PT" sz="4800" dirty="0"/>
              <a:t>Fim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D102782C-7675-4FBD-8B60-065FB0A716C7}"/>
              </a:ext>
            </a:extLst>
          </p:cNvPr>
          <p:cNvCxnSpPr/>
          <p:nvPr/>
        </p:nvCxnSpPr>
        <p:spPr>
          <a:xfrm flipH="1">
            <a:off x="2521309" y="1477188"/>
            <a:ext cx="42884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A4B760-DC9A-414D-9E14-F6248DA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796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317</Words>
  <Application>Microsoft Office PowerPoint</Application>
  <PresentationFormat>Apresentação no Ecrã (4:3)</PresentationFormat>
  <Paragraphs>44</Paragraphs>
  <Slides>8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Contextualização do projeto</vt:lpstr>
      <vt:lpstr>Motivação para o desenvolvimento do projeto</vt:lpstr>
      <vt:lpstr>Metodologia, procedimentos, regras, etc. </vt:lpstr>
      <vt:lpstr>Desenvolvimento do Projeto</vt:lpstr>
      <vt:lpstr>Dificuldades sofridas e Funcionalidades não implementadas 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de Oliveira Ferreira</dc:creator>
  <cp:lastModifiedBy>Francisco André Lira Fernandes</cp:lastModifiedBy>
  <cp:revision>27</cp:revision>
  <dcterms:created xsi:type="dcterms:W3CDTF">2018-11-13T13:43:29Z</dcterms:created>
  <dcterms:modified xsi:type="dcterms:W3CDTF">2019-01-29T22:34:46Z</dcterms:modified>
</cp:coreProperties>
</file>