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1" r:id="rId4"/>
    <p:sldId id="257" r:id="rId5"/>
    <p:sldId id="258" r:id="rId6"/>
    <p:sldId id="260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 nossa Aplicação" id="{D710556A-4C3A-470D-8B99-6BBA1170EED7}">
          <p14:sldIdLst>
            <p14:sldId id="256"/>
          </p14:sldIdLst>
        </p14:section>
        <p14:section name="Índice da Apresentação" id="{B4472B9F-920E-4E8F-860A-2FB03A72F075}">
          <p14:sldIdLst>
            <p14:sldId id="263"/>
          </p14:sldIdLst>
        </p14:section>
        <p14:section name="Contextualização do Projeto" id="{9D8D5E07-B559-4C82-9772-1DB3D90BF018}">
          <p14:sldIdLst>
            <p14:sldId id="261"/>
          </p14:sldIdLst>
        </p14:section>
        <p14:section name="Justificação de opções/ideias" id="{1D4519C8-0EFF-4F11-8D18-52DC8AD94266}">
          <p14:sldIdLst>
            <p14:sldId id="257"/>
          </p14:sldIdLst>
        </p14:section>
        <p14:section name="Planeamento" id="{01968D6E-9CAD-40B7-9384-01AF0B069005}">
          <p14:sldIdLst>
            <p14:sldId id="258"/>
          </p14:sldIdLst>
        </p14:section>
        <p14:section name="Mockups" id="{08136075-CC3C-48FA-8936-A4766604F3AE}">
          <p14:sldIdLst>
            <p14:sldId id="260"/>
          </p14:sldIdLst>
        </p14:section>
        <p14:section name="Dificuldades Esperadas" id="{A0096A38-5477-43C1-A4E0-FED23C119BF6}">
          <p14:sldIdLst>
            <p14:sldId id="259"/>
          </p14:sldIdLst>
        </p14:section>
        <p14:section name="Q&amp;A" id="{337CFB19-5362-4AC9-8193-955BAD732C6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De Oliveira Ferreira" userId="957acfb1-9d8c-4c6d-9249-5166d34929e4" providerId="ADAL" clId="{DD4FE65A-7ACE-4BF4-87C5-E6018BC95D83}"/>
    <pc:docChg chg="undo custSel addSld delSld modSld modMainMaster addSection delSection modSection">
      <pc:chgData name="Matheus De Oliveira Ferreira" userId="957acfb1-9d8c-4c6d-9249-5166d34929e4" providerId="ADAL" clId="{DD4FE65A-7ACE-4BF4-87C5-E6018BC95D83}" dt="2018-11-15T15:20:34.547" v="1565" actId="571"/>
      <pc:docMkLst>
        <pc:docMk/>
      </pc:docMkLst>
      <pc:sldChg chg="modSp">
        <pc:chgData name="Matheus De Oliveira Ferreira" userId="957acfb1-9d8c-4c6d-9249-5166d34929e4" providerId="ADAL" clId="{DD4FE65A-7ACE-4BF4-87C5-E6018BC95D83}" dt="2018-11-15T15:15:31.378" v="1555" actId="1076"/>
        <pc:sldMkLst>
          <pc:docMk/>
          <pc:sldMk cId="3832388135" sldId="256"/>
        </pc:sldMkLst>
        <pc:spChg chg="mod ord">
          <ac:chgData name="Matheus De Oliveira Ferreira" userId="957acfb1-9d8c-4c6d-9249-5166d34929e4" providerId="ADAL" clId="{DD4FE65A-7ACE-4BF4-87C5-E6018BC95D83}" dt="2018-11-15T09:51:38.742" v="20" actId="1076"/>
          <ac:spMkLst>
            <pc:docMk/>
            <pc:sldMk cId="3832388135" sldId="256"/>
            <ac:spMk id="2" creationId="{5DFEA7F8-DE0A-4354-A6FE-F943D8F83FCD}"/>
          </ac:spMkLst>
        </pc:spChg>
        <pc:spChg chg="mod">
          <ac:chgData name="Matheus De Oliveira Ferreira" userId="957acfb1-9d8c-4c6d-9249-5166d34929e4" providerId="ADAL" clId="{DD4FE65A-7ACE-4BF4-87C5-E6018BC95D83}" dt="2018-11-15T09:51:52.667" v="22" actId="404"/>
          <ac:spMkLst>
            <pc:docMk/>
            <pc:sldMk cId="3832388135" sldId="256"/>
            <ac:spMk id="3" creationId="{24859180-2546-4FF0-9BCF-B7628666C2C4}"/>
          </ac:spMkLst>
        </pc:spChg>
        <pc:spChg chg="mod">
          <ac:chgData name="Matheus De Oliveira Ferreira" userId="957acfb1-9d8c-4c6d-9249-5166d34929e4" providerId="ADAL" clId="{DD4FE65A-7ACE-4BF4-87C5-E6018BC95D83}" dt="2018-11-15T09:51:25.800" v="17" actId="1076"/>
          <ac:spMkLst>
            <pc:docMk/>
            <pc:sldMk cId="3832388135" sldId="256"/>
            <ac:spMk id="6" creationId="{6BA9D616-00D1-48DF-8615-DF49305A4B23}"/>
          </ac:spMkLst>
        </pc:spChg>
        <pc:spChg chg="mod">
          <ac:chgData name="Matheus De Oliveira Ferreira" userId="957acfb1-9d8c-4c6d-9249-5166d34929e4" providerId="ADAL" clId="{DD4FE65A-7ACE-4BF4-87C5-E6018BC95D83}" dt="2018-11-15T09:51:58.189" v="23" actId="1076"/>
          <ac:spMkLst>
            <pc:docMk/>
            <pc:sldMk cId="3832388135" sldId="256"/>
            <ac:spMk id="21" creationId="{346B6323-16DA-4343-988A-CBFC01DF779A}"/>
          </ac:spMkLst>
        </pc:spChg>
        <pc:picChg chg="mod">
          <ac:chgData name="Matheus De Oliveira Ferreira" userId="957acfb1-9d8c-4c6d-9249-5166d34929e4" providerId="ADAL" clId="{DD4FE65A-7ACE-4BF4-87C5-E6018BC95D83}" dt="2018-11-15T09:51:32.222" v="19" actId="1076"/>
          <ac:picMkLst>
            <pc:docMk/>
            <pc:sldMk cId="3832388135" sldId="256"/>
            <ac:picMk id="5" creationId="{083CA5A7-B457-4028-8FE6-0B522AAE5A8C}"/>
          </ac:picMkLst>
        </pc:picChg>
        <pc:cxnChg chg="mod">
          <ac:chgData name="Matheus De Oliveira Ferreira" userId="957acfb1-9d8c-4c6d-9249-5166d34929e4" providerId="ADAL" clId="{DD4FE65A-7ACE-4BF4-87C5-E6018BC95D83}" dt="2018-11-15T09:51:25.800" v="17" actId="1076"/>
          <ac:cxnSpMkLst>
            <pc:docMk/>
            <pc:sldMk cId="3832388135" sldId="256"/>
            <ac:cxnSpMk id="13" creationId="{0948891A-5998-4689-99E4-AB553C18C2D6}"/>
          </ac:cxnSpMkLst>
        </pc:cxnChg>
        <pc:cxnChg chg="mod">
          <ac:chgData name="Matheus De Oliveira Ferreira" userId="957acfb1-9d8c-4c6d-9249-5166d34929e4" providerId="ADAL" clId="{DD4FE65A-7ACE-4BF4-87C5-E6018BC95D83}" dt="2018-11-15T15:15:31.378" v="1555" actId="1076"/>
          <ac:cxnSpMkLst>
            <pc:docMk/>
            <pc:sldMk cId="3832388135" sldId="256"/>
            <ac:cxnSpMk id="20" creationId="{35543157-E31B-4B37-992A-98DAEBFAE0A8}"/>
          </ac:cxnSpMkLst>
        </pc:cxnChg>
      </pc:sldChg>
      <pc:sldChg chg="modSp">
        <pc:chgData name="Matheus De Oliveira Ferreira" userId="957acfb1-9d8c-4c6d-9249-5166d34929e4" providerId="ADAL" clId="{DD4FE65A-7ACE-4BF4-87C5-E6018BC95D83}" dt="2018-11-15T10:07:49.518" v="628" actId="1076"/>
        <pc:sldMkLst>
          <pc:docMk/>
          <pc:sldMk cId="422608521" sldId="257"/>
        </pc:sldMkLst>
        <pc:spChg chg="mod">
          <ac:chgData name="Matheus De Oliveira Ferreira" userId="957acfb1-9d8c-4c6d-9249-5166d34929e4" providerId="ADAL" clId="{DD4FE65A-7ACE-4BF4-87C5-E6018BC95D83}" dt="2018-11-15T10:01:39.639" v="619" actId="1037"/>
          <ac:spMkLst>
            <pc:docMk/>
            <pc:sldMk cId="422608521" sldId="257"/>
            <ac:spMk id="2" creationId="{29E2A568-82E3-4E2F-BFBC-0F910943F411}"/>
          </ac:spMkLst>
        </pc:spChg>
        <pc:spChg chg="mod">
          <ac:chgData name="Matheus De Oliveira Ferreira" userId="957acfb1-9d8c-4c6d-9249-5166d34929e4" providerId="ADAL" clId="{DD4FE65A-7ACE-4BF4-87C5-E6018BC95D83}" dt="2018-11-15T10:07:49.518" v="628" actId="1076"/>
          <ac:spMkLst>
            <pc:docMk/>
            <pc:sldMk cId="422608521" sldId="257"/>
            <ac:spMk id="3" creationId="{4AC07EAE-5AA8-44E8-8095-48E86F751F49}"/>
          </ac:spMkLst>
        </pc:spChg>
        <pc:spChg chg="mod">
          <ac:chgData name="Matheus De Oliveira Ferreira" userId="957acfb1-9d8c-4c6d-9249-5166d34929e4" providerId="ADAL" clId="{DD4FE65A-7ACE-4BF4-87C5-E6018BC95D83}" dt="2018-11-15T10:01:21.335" v="606" actId="1076"/>
          <ac:spMkLst>
            <pc:docMk/>
            <pc:sldMk cId="422608521" sldId="257"/>
            <ac:spMk id="4" creationId="{9F1F1627-D063-4CC9-AAB3-F23CA3A7E9B3}"/>
          </ac:spMkLst>
        </pc:spChg>
        <pc:spChg chg="mod">
          <ac:chgData name="Matheus De Oliveira Ferreira" userId="957acfb1-9d8c-4c6d-9249-5166d34929e4" providerId="ADAL" clId="{DD4FE65A-7ACE-4BF4-87C5-E6018BC95D83}" dt="2018-11-15T10:07:43.446" v="627" actId="1076"/>
          <ac:spMkLst>
            <pc:docMk/>
            <pc:sldMk cId="422608521" sldId="257"/>
            <ac:spMk id="21" creationId="{9D9EC7AD-44E0-43FE-BC8C-DE65ABF2B9F8}"/>
          </ac:spMkLst>
        </pc:spChg>
        <pc:spChg chg="mod">
          <ac:chgData name="Matheus De Oliveira Ferreira" userId="957acfb1-9d8c-4c6d-9249-5166d34929e4" providerId="ADAL" clId="{DD4FE65A-7ACE-4BF4-87C5-E6018BC95D83}" dt="2018-11-15T10:07:49.518" v="628" actId="1076"/>
          <ac:spMkLst>
            <pc:docMk/>
            <pc:sldMk cId="422608521" sldId="257"/>
            <ac:spMk id="22" creationId="{9C062406-97A5-45A1-8AF7-000DFD79C247}"/>
          </ac:spMkLst>
        </pc:spChg>
        <pc:grpChg chg="mod">
          <ac:chgData name="Matheus De Oliveira Ferreira" userId="957acfb1-9d8c-4c6d-9249-5166d34929e4" providerId="ADAL" clId="{DD4FE65A-7ACE-4BF4-87C5-E6018BC95D83}" dt="2018-11-15T10:07:43.446" v="627" actId="1076"/>
          <ac:grpSpMkLst>
            <pc:docMk/>
            <pc:sldMk cId="422608521" sldId="257"/>
            <ac:grpSpMk id="16" creationId="{AF84EC7B-D3DF-4D30-847C-325A25182ADC}"/>
          </ac:grpSpMkLst>
        </pc:grpChg>
        <pc:grpChg chg="mod">
          <ac:chgData name="Matheus De Oliveira Ferreira" userId="957acfb1-9d8c-4c6d-9249-5166d34929e4" providerId="ADAL" clId="{DD4FE65A-7ACE-4BF4-87C5-E6018BC95D83}" dt="2018-11-15T10:07:49.518" v="628" actId="1076"/>
          <ac:grpSpMkLst>
            <pc:docMk/>
            <pc:sldMk cId="422608521" sldId="257"/>
            <ac:grpSpMk id="20" creationId="{6F6FF2F3-4CFE-49CA-BEB9-4E7DF3294EDA}"/>
          </ac:grpSpMkLst>
        </pc:grpChg>
        <pc:picChg chg="mod ord">
          <ac:chgData name="Matheus De Oliveira Ferreira" userId="957acfb1-9d8c-4c6d-9249-5166d34929e4" providerId="ADAL" clId="{DD4FE65A-7ACE-4BF4-87C5-E6018BC95D83}" dt="2018-11-15T10:01:36.616" v="613" actId="1038"/>
          <ac:picMkLst>
            <pc:docMk/>
            <pc:sldMk cId="422608521" sldId="257"/>
            <ac:picMk id="9" creationId="{22FD231C-FD7C-4BB1-8F4D-9D4DABCAF917}"/>
          </ac:picMkLst>
        </pc:picChg>
        <pc:picChg chg="mod">
          <ac:chgData name="Matheus De Oliveira Ferreira" userId="957acfb1-9d8c-4c6d-9249-5166d34929e4" providerId="ADAL" clId="{DD4FE65A-7ACE-4BF4-87C5-E6018BC95D83}" dt="2018-11-15T10:07:43.446" v="627" actId="1076"/>
          <ac:picMkLst>
            <pc:docMk/>
            <pc:sldMk cId="422608521" sldId="257"/>
            <ac:picMk id="14" creationId="{9B345C1A-3195-4660-BF00-CABEB2B2CBC8}"/>
          </ac:picMkLst>
        </pc:picChg>
        <pc:picChg chg="mod">
          <ac:chgData name="Matheus De Oliveira Ferreira" userId="957acfb1-9d8c-4c6d-9249-5166d34929e4" providerId="ADAL" clId="{DD4FE65A-7ACE-4BF4-87C5-E6018BC95D83}" dt="2018-11-15T10:07:49.518" v="628" actId="1076"/>
          <ac:picMkLst>
            <pc:docMk/>
            <pc:sldMk cId="422608521" sldId="257"/>
            <ac:picMk id="17" creationId="{22EDA72F-967B-4A47-8B73-85DA974BDD6E}"/>
          </ac:picMkLst>
        </pc:picChg>
        <pc:cxnChg chg="mod">
          <ac:chgData name="Matheus De Oliveira Ferreira" userId="957acfb1-9d8c-4c6d-9249-5166d34929e4" providerId="ADAL" clId="{DD4FE65A-7ACE-4BF4-87C5-E6018BC95D83}" dt="2018-11-15T10:01:21.335" v="606" actId="1076"/>
          <ac:cxnSpMkLst>
            <pc:docMk/>
            <pc:sldMk cId="422608521" sldId="257"/>
            <ac:cxnSpMk id="5" creationId="{4873B163-6991-4FB8-B672-96F9856EB63B}"/>
          </ac:cxnSpMkLst>
        </pc:cxnChg>
      </pc:sldChg>
      <pc:sldChg chg="addSp delSp modSp modAnim">
        <pc:chgData name="Matheus De Oliveira Ferreira" userId="957acfb1-9d8c-4c6d-9249-5166d34929e4" providerId="ADAL" clId="{DD4FE65A-7ACE-4BF4-87C5-E6018BC95D83}" dt="2018-11-15T15:20:34.547" v="1565" actId="571"/>
        <pc:sldMkLst>
          <pc:docMk/>
          <pc:sldMk cId="1733187898" sldId="258"/>
        </pc:sldMkLst>
        <pc:spChg chg="mod">
          <ac:chgData name="Matheus De Oliveira Ferreira" userId="957acfb1-9d8c-4c6d-9249-5166d34929e4" providerId="ADAL" clId="{DD4FE65A-7ACE-4BF4-87C5-E6018BC95D83}" dt="2018-11-15T10:43:52.056" v="1327" actId="1076"/>
          <ac:spMkLst>
            <pc:docMk/>
            <pc:sldMk cId="1733187898" sldId="258"/>
            <ac:spMk id="2" creationId="{43D12663-0411-485F-AF6D-AB677B1E3ABD}"/>
          </ac:spMkLst>
        </pc:spChg>
        <pc:spChg chg="mod">
          <ac:chgData name="Matheus De Oliveira Ferreira" userId="957acfb1-9d8c-4c6d-9249-5166d34929e4" providerId="ADAL" clId="{DD4FE65A-7ACE-4BF4-87C5-E6018BC95D83}" dt="2018-11-15T10:43:50.532" v="1326" actId="1076"/>
          <ac:spMkLst>
            <pc:docMk/>
            <pc:sldMk cId="1733187898" sldId="258"/>
            <ac:spMk id="4" creationId="{6C934BC6-B58E-4B98-9A3C-BF54CA88D597}"/>
          </ac:spMkLst>
        </pc:spChg>
        <pc:spChg chg="add del mod">
          <ac:chgData name="Matheus De Oliveira Ferreira" userId="957acfb1-9d8c-4c6d-9249-5166d34929e4" providerId="ADAL" clId="{DD4FE65A-7ACE-4BF4-87C5-E6018BC95D83}" dt="2018-11-15T15:11:21.346" v="1417" actId="478"/>
          <ac:spMkLst>
            <pc:docMk/>
            <pc:sldMk cId="1733187898" sldId="258"/>
            <ac:spMk id="6" creationId="{C8284B68-7241-4DEE-8359-74FB15F43152}"/>
          </ac:spMkLst>
        </pc:spChg>
        <pc:spChg chg="add mod">
          <ac:chgData name="Matheus De Oliveira Ferreira" userId="957acfb1-9d8c-4c6d-9249-5166d34929e4" providerId="ADAL" clId="{DD4FE65A-7ACE-4BF4-87C5-E6018BC95D83}" dt="2018-11-15T15:13:49.120" v="1553" actId="1076"/>
          <ac:spMkLst>
            <pc:docMk/>
            <pc:sldMk cId="1733187898" sldId="258"/>
            <ac:spMk id="8" creationId="{F4196783-1B03-4B4E-815F-4BFFCE72617B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1733187898" sldId="258"/>
            <ac:spMk id="15" creationId="{2E4509D6-D9EF-48E5-9026-80A69B09A3C0}"/>
          </ac:spMkLst>
        </pc:spChg>
        <pc:spChg chg="add mod">
          <ac:chgData name="Matheus De Oliveira Ferreira" userId="957acfb1-9d8c-4c6d-9249-5166d34929e4" providerId="ADAL" clId="{DD4FE65A-7ACE-4BF4-87C5-E6018BC95D83}" dt="2018-11-15T15:20:22.358" v="1561" actId="1076"/>
          <ac:spMkLst>
            <pc:docMk/>
            <pc:sldMk cId="1733187898" sldId="258"/>
            <ac:spMk id="16" creationId="{242B2732-E9A5-47DC-B52B-0EC20343D5BB}"/>
          </ac:spMkLst>
        </pc:spChg>
        <pc:spChg chg="add mod">
          <ac:chgData name="Matheus De Oliveira Ferreira" userId="957acfb1-9d8c-4c6d-9249-5166d34929e4" providerId="ADAL" clId="{DD4FE65A-7ACE-4BF4-87C5-E6018BC95D83}" dt="2018-11-15T15:13:34.258" v="1548" actId="122"/>
          <ac:spMkLst>
            <pc:docMk/>
            <pc:sldMk cId="1733187898" sldId="258"/>
            <ac:spMk id="17" creationId="{D15DFBE6-E77C-4595-BD07-968738020177}"/>
          </ac:spMkLst>
        </pc:spChg>
        <pc:picChg chg="mod">
          <ac:chgData name="Matheus De Oliveira Ferreira" userId="957acfb1-9d8c-4c6d-9249-5166d34929e4" providerId="ADAL" clId="{DD4FE65A-7ACE-4BF4-87C5-E6018BC95D83}" dt="2018-11-15T10:46:08.525" v="1340" actId="1076"/>
          <ac:picMkLst>
            <pc:docMk/>
            <pc:sldMk cId="1733187898" sldId="258"/>
            <ac:picMk id="7" creationId="{741CB60F-B7A7-4779-98B6-BC901606844B}"/>
          </ac:picMkLst>
        </pc:picChg>
        <pc:picChg chg="mod">
          <ac:chgData name="Matheus De Oliveira Ferreira" userId="957acfb1-9d8c-4c6d-9249-5166d34929e4" providerId="ADAL" clId="{DD4FE65A-7ACE-4BF4-87C5-E6018BC95D83}" dt="2018-11-15T10:45:56.365" v="1337" actId="1076"/>
          <ac:picMkLst>
            <pc:docMk/>
            <pc:sldMk cId="1733187898" sldId="258"/>
            <ac:picMk id="9" creationId="{3D87F94E-B83F-492E-996D-97B9728C7D96}"/>
          </ac:picMkLst>
        </pc:picChg>
        <pc:picChg chg="mod">
          <ac:chgData name="Matheus De Oliveira Ferreira" userId="957acfb1-9d8c-4c6d-9249-5166d34929e4" providerId="ADAL" clId="{DD4FE65A-7ACE-4BF4-87C5-E6018BC95D83}" dt="2018-11-15T15:12:43.773" v="1485" actId="1076"/>
          <ac:picMkLst>
            <pc:docMk/>
            <pc:sldMk cId="1733187898" sldId="258"/>
            <ac:picMk id="10" creationId="{1EAF8316-7747-4867-A463-D9AB2FAF4E4D}"/>
          </ac:picMkLst>
        </pc:picChg>
        <pc:picChg chg="mod">
          <ac:chgData name="Matheus De Oliveira Ferreira" userId="957acfb1-9d8c-4c6d-9249-5166d34929e4" providerId="ADAL" clId="{DD4FE65A-7ACE-4BF4-87C5-E6018BC95D83}" dt="2018-11-15T10:45:59.981" v="1338" actId="1076"/>
          <ac:picMkLst>
            <pc:docMk/>
            <pc:sldMk cId="1733187898" sldId="258"/>
            <ac:picMk id="12" creationId="{C686F027-9159-4E1D-BAA8-D22FACCB66CC}"/>
          </ac:picMkLst>
        </pc:picChg>
        <pc:picChg chg="mod">
          <ac:chgData name="Matheus De Oliveira Ferreira" userId="957acfb1-9d8c-4c6d-9249-5166d34929e4" providerId="ADAL" clId="{DD4FE65A-7ACE-4BF4-87C5-E6018BC95D83}" dt="2018-11-15T10:43:57.356" v="1328" actId="1076"/>
          <ac:picMkLst>
            <pc:docMk/>
            <pc:sldMk cId="1733187898" sldId="258"/>
            <ac:picMk id="14" creationId="{463A71A0-23A2-45F2-804A-C62E2C5F6411}"/>
          </ac:picMkLst>
        </pc:picChg>
        <pc:cxnChg chg="mod">
          <ac:chgData name="Matheus De Oliveira Ferreira" userId="957acfb1-9d8c-4c6d-9249-5166d34929e4" providerId="ADAL" clId="{DD4FE65A-7ACE-4BF4-87C5-E6018BC95D83}" dt="2018-11-15T10:43:50.532" v="1326" actId="1076"/>
          <ac:cxnSpMkLst>
            <pc:docMk/>
            <pc:sldMk cId="1733187898" sldId="258"/>
            <ac:cxnSpMk id="5" creationId="{5AFC9461-7593-4FE5-8732-411872144BDE}"/>
          </ac:cxnSpMkLst>
        </pc:cxnChg>
        <pc:cxnChg chg="add mod">
          <ac:chgData name="Matheus De Oliveira Ferreira" userId="957acfb1-9d8c-4c6d-9249-5166d34929e4" providerId="ADAL" clId="{DD4FE65A-7ACE-4BF4-87C5-E6018BC95D83}" dt="2018-11-15T15:20:26.997" v="1563" actId="1076"/>
          <ac:cxnSpMkLst>
            <pc:docMk/>
            <pc:sldMk cId="1733187898" sldId="258"/>
            <ac:cxnSpMk id="18" creationId="{F36C3AB9-2673-43FF-8033-ECD8FC795410}"/>
          </ac:cxnSpMkLst>
        </pc:cxnChg>
        <pc:cxnChg chg="add mod">
          <ac:chgData name="Matheus De Oliveira Ferreira" userId="957acfb1-9d8c-4c6d-9249-5166d34929e4" providerId="ADAL" clId="{DD4FE65A-7ACE-4BF4-87C5-E6018BC95D83}" dt="2018-11-15T15:20:30.771" v="1564" actId="571"/>
          <ac:cxnSpMkLst>
            <pc:docMk/>
            <pc:sldMk cId="1733187898" sldId="258"/>
            <ac:cxnSpMk id="19" creationId="{6DD53BEB-CF82-4905-81DC-07AEA4B769CC}"/>
          </ac:cxnSpMkLst>
        </pc:cxnChg>
        <pc:cxnChg chg="add mod">
          <ac:chgData name="Matheus De Oliveira Ferreira" userId="957acfb1-9d8c-4c6d-9249-5166d34929e4" providerId="ADAL" clId="{DD4FE65A-7ACE-4BF4-87C5-E6018BC95D83}" dt="2018-11-15T15:20:34.547" v="1565" actId="571"/>
          <ac:cxnSpMkLst>
            <pc:docMk/>
            <pc:sldMk cId="1733187898" sldId="258"/>
            <ac:cxnSpMk id="20" creationId="{A70A9213-D90C-4209-A469-E1863EC3652B}"/>
          </ac:cxnSpMkLst>
        </pc:cxnChg>
      </pc:sldChg>
      <pc:sldChg chg="addSp delSp modSp addAnim delAnim modAnim">
        <pc:chgData name="Matheus De Oliveira Ferreira" userId="957acfb1-9d8c-4c6d-9249-5166d34929e4" providerId="ADAL" clId="{DD4FE65A-7ACE-4BF4-87C5-E6018BC95D83}" dt="2018-11-15T15:09:33.584" v="1414" actId="20577"/>
        <pc:sldMkLst>
          <pc:docMk/>
          <pc:sldMk cId="3914403009" sldId="259"/>
        </pc:sldMkLst>
        <pc:spChg chg="mod">
          <ac:chgData name="Matheus De Oliveira Ferreira" userId="957acfb1-9d8c-4c6d-9249-5166d34929e4" providerId="ADAL" clId="{DD4FE65A-7ACE-4BF4-87C5-E6018BC95D83}" dt="2018-11-15T10:44:33.386" v="1333" actId="1076"/>
          <ac:spMkLst>
            <pc:docMk/>
            <pc:sldMk cId="3914403009" sldId="259"/>
            <ac:spMk id="4" creationId="{3C222092-4D3C-4DE0-A8DD-BF1324ECCDB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8" creationId="{55DE69E4-A133-4D2F-9483-6CB78930158B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9" creationId="{2CC8903F-FB44-496C-B831-A384A10B5AB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10" creationId="{DB0F1531-D8C7-4BDB-804E-A1956612B8E1}"/>
          </ac:spMkLst>
        </pc:spChg>
        <pc:spChg chg="add del mod">
          <ac:chgData name="Matheus De Oliveira Ferreira" userId="957acfb1-9d8c-4c6d-9249-5166d34929e4" providerId="ADAL" clId="{DD4FE65A-7ACE-4BF4-87C5-E6018BC95D83}" dt="2018-11-15T09:58:10.680" v="580" actId="478"/>
          <ac:spMkLst>
            <pc:docMk/>
            <pc:sldMk cId="3914403009" sldId="259"/>
            <ac:spMk id="11" creationId="{0DE3CAA8-3CD7-4134-837D-8D7DC7B34C89}"/>
          </ac:spMkLst>
        </pc:spChg>
        <pc:spChg chg="del mod">
          <ac:chgData name="Matheus De Oliveira Ferreira" userId="957acfb1-9d8c-4c6d-9249-5166d34929e4" providerId="ADAL" clId="{DD4FE65A-7ACE-4BF4-87C5-E6018BC95D83}" dt="2018-11-15T09:58:15.414" v="585" actId="478"/>
          <ac:spMkLst>
            <pc:docMk/>
            <pc:sldMk cId="3914403009" sldId="259"/>
            <ac:spMk id="12" creationId="{EE194DA7-AEC0-4B37-AEA3-B1E8D468C2B9}"/>
          </ac:spMkLst>
        </pc:spChg>
        <pc:spChg chg="add mod">
          <ac:chgData name="Matheus De Oliveira Ferreira" userId="957acfb1-9d8c-4c6d-9249-5166d34929e4" providerId="ADAL" clId="{DD4FE65A-7ACE-4BF4-87C5-E6018BC95D83}" dt="2018-11-15T15:09:33.584" v="1414" actId="20577"/>
          <ac:spMkLst>
            <pc:docMk/>
            <pc:sldMk cId="3914403009" sldId="259"/>
            <ac:spMk id="13" creationId="{2FA22AF5-2378-42A8-977B-900891CAE927}"/>
          </ac:spMkLst>
        </pc:spChg>
        <pc:spChg chg="del mod">
          <ac:chgData name="Matheus De Oliveira Ferreira" userId="957acfb1-9d8c-4c6d-9249-5166d34929e4" providerId="ADAL" clId="{DD4FE65A-7ACE-4BF4-87C5-E6018BC95D83}" dt="2018-11-15T09:58:15.929" v="586" actId="478"/>
          <ac:spMkLst>
            <pc:docMk/>
            <pc:sldMk cId="3914403009" sldId="259"/>
            <ac:spMk id="17" creationId="{C751A47C-613A-4B60-91FE-872457F2425A}"/>
          </ac:spMkLst>
        </pc:spChg>
        <pc:spChg chg="del mod">
          <ac:chgData name="Matheus De Oliveira Ferreira" userId="957acfb1-9d8c-4c6d-9249-5166d34929e4" providerId="ADAL" clId="{DD4FE65A-7ACE-4BF4-87C5-E6018BC95D83}" dt="2018-11-15T09:58:13.328" v="582" actId="478"/>
          <ac:spMkLst>
            <pc:docMk/>
            <pc:sldMk cId="3914403009" sldId="259"/>
            <ac:spMk id="25" creationId="{2F206409-2A7B-4E13-B8A6-2622A15B5FFF}"/>
          </ac:spMkLst>
        </pc:spChg>
        <pc:spChg chg="del mod">
          <ac:chgData name="Matheus De Oliveira Ferreira" userId="957acfb1-9d8c-4c6d-9249-5166d34929e4" providerId="ADAL" clId="{DD4FE65A-7ACE-4BF4-87C5-E6018BC95D83}" dt="2018-11-15T09:58:12.383" v="581" actId="478"/>
          <ac:spMkLst>
            <pc:docMk/>
            <pc:sldMk cId="3914403009" sldId="259"/>
            <ac:spMk id="26" creationId="{0AEB842A-4F97-4248-9ABE-D9B3894F9D47}"/>
          </ac:spMkLst>
        </pc:spChg>
        <pc:spChg chg="del mod">
          <ac:chgData name="Matheus De Oliveira Ferreira" userId="957acfb1-9d8c-4c6d-9249-5166d34929e4" providerId="ADAL" clId="{DD4FE65A-7ACE-4BF4-87C5-E6018BC95D83}" dt="2018-11-15T09:58:08.669" v="578" actId="478"/>
          <ac:spMkLst>
            <pc:docMk/>
            <pc:sldMk cId="3914403009" sldId="259"/>
            <ac:spMk id="28" creationId="{75FBFB5C-10FD-4B58-B047-97629466597C}"/>
          </ac:spMkLst>
        </pc:spChg>
        <pc:spChg chg="del mod">
          <ac:chgData name="Matheus De Oliveira Ferreira" userId="957acfb1-9d8c-4c6d-9249-5166d34929e4" providerId="ADAL" clId="{DD4FE65A-7ACE-4BF4-87C5-E6018BC95D83}" dt="2018-11-15T09:58:07.665" v="576" actId="478"/>
          <ac:spMkLst>
            <pc:docMk/>
            <pc:sldMk cId="3914403009" sldId="259"/>
            <ac:spMk id="29" creationId="{68E2B6EA-3DAC-4912-8122-41450C33DB97}"/>
          </ac:spMkLst>
        </pc:spChg>
        <pc:spChg chg="del mod">
          <ac:chgData name="Matheus De Oliveira Ferreira" userId="957acfb1-9d8c-4c6d-9249-5166d34929e4" providerId="ADAL" clId="{DD4FE65A-7ACE-4BF4-87C5-E6018BC95D83}" dt="2018-11-15T09:58:07.111" v="575" actId="478"/>
          <ac:spMkLst>
            <pc:docMk/>
            <pc:sldMk cId="3914403009" sldId="259"/>
            <ac:spMk id="31" creationId="{E6531DE1-229F-429C-A620-D21B9ADCE8CF}"/>
          </ac:spMkLst>
        </pc:spChg>
        <pc:spChg chg="del mod">
          <ac:chgData name="Matheus De Oliveira Ferreira" userId="957acfb1-9d8c-4c6d-9249-5166d34929e4" providerId="ADAL" clId="{DD4FE65A-7ACE-4BF4-87C5-E6018BC95D83}" dt="2018-11-15T09:58:06.656" v="574" actId="478"/>
          <ac:spMkLst>
            <pc:docMk/>
            <pc:sldMk cId="3914403009" sldId="259"/>
            <ac:spMk id="32" creationId="{25B15AD3-1F77-4315-A0F2-BA07859B70A5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35" creationId="{1D1CD1A2-9CF6-42A6-8F80-57EF2902686B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3914403009" sldId="259"/>
            <ac:spMk id="36" creationId="{CF270594-E922-4D2B-89B2-316A433DDA20}"/>
          </ac:spMkLst>
        </pc:sp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3914403009" sldId="259"/>
            <ac:picMk id="15" creationId="{B54257CB-66A8-43EA-AF36-FF84C72A39DF}"/>
          </ac:picMkLst>
        </pc:picChg>
        <pc:cxnChg chg="mod">
          <ac:chgData name="Matheus De Oliveira Ferreira" userId="957acfb1-9d8c-4c6d-9249-5166d34929e4" providerId="ADAL" clId="{DD4FE65A-7ACE-4BF4-87C5-E6018BC95D83}" dt="2018-11-15T10:44:33.386" v="1333" actId="1076"/>
          <ac:cxnSpMkLst>
            <pc:docMk/>
            <pc:sldMk cId="3914403009" sldId="259"/>
            <ac:cxnSpMk id="5" creationId="{505A73F1-7FDD-463B-B271-A5D09B9181A8}"/>
          </ac:cxnSpMkLst>
        </pc:cxnChg>
        <pc:cxnChg chg="del mod">
          <ac:chgData name="Matheus De Oliveira Ferreira" userId="957acfb1-9d8c-4c6d-9249-5166d34929e4" providerId="ADAL" clId="{DD4FE65A-7ACE-4BF4-87C5-E6018BC95D83}" dt="2018-11-15T09:58:14.709" v="584" actId="478"/>
          <ac:cxnSpMkLst>
            <pc:docMk/>
            <pc:sldMk cId="3914403009" sldId="259"/>
            <ac:cxnSpMk id="13" creationId="{A252993A-A7CA-4C83-925E-B68A6E49791D}"/>
          </ac:cxnSpMkLst>
        </pc:cxnChg>
        <pc:cxnChg chg="del mod">
          <ac:chgData name="Matheus De Oliveira Ferreira" userId="957acfb1-9d8c-4c6d-9249-5166d34929e4" providerId="ADAL" clId="{DD4FE65A-7ACE-4BF4-87C5-E6018BC95D83}" dt="2018-11-15T09:58:13.961" v="583" actId="478"/>
          <ac:cxnSpMkLst>
            <pc:docMk/>
            <pc:sldMk cId="3914403009" sldId="259"/>
            <ac:cxnSpMk id="24" creationId="{7B94FAA4-C63D-4D13-A8C7-3CC56025EABD}"/>
          </ac:cxnSpMkLst>
        </pc:cxnChg>
        <pc:cxnChg chg="del mod">
          <ac:chgData name="Matheus De Oliveira Ferreira" userId="957acfb1-9d8c-4c6d-9249-5166d34929e4" providerId="ADAL" clId="{DD4FE65A-7ACE-4BF4-87C5-E6018BC95D83}" dt="2018-11-15T09:58:08.162" v="577" actId="478"/>
          <ac:cxnSpMkLst>
            <pc:docMk/>
            <pc:sldMk cId="3914403009" sldId="259"/>
            <ac:cxnSpMk id="27" creationId="{FE17CD36-A0D4-465D-AE60-2BF096D54C09}"/>
          </ac:cxnSpMkLst>
        </pc:cxnChg>
        <pc:cxnChg chg="del mod">
          <ac:chgData name="Matheus De Oliveira Ferreira" userId="957acfb1-9d8c-4c6d-9249-5166d34929e4" providerId="ADAL" clId="{DD4FE65A-7ACE-4BF4-87C5-E6018BC95D83}" dt="2018-11-15T09:58:06.177" v="573" actId="478"/>
          <ac:cxnSpMkLst>
            <pc:docMk/>
            <pc:sldMk cId="3914403009" sldId="259"/>
            <ac:cxnSpMk id="30" creationId="{96D13D11-9AA4-4EF9-8D07-DF0E48740A4F}"/>
          </ac:cxnSpMkLst>
        </pc:cxnChg>
      </pc:sldChg>
      <pc:sldChg chg="modSp">
        <pc:chgData name="Matheus De Oliveira Ferreira" userId="957acfb1-9d8c-4c6d-9249-5166d34929e4" providerId="ADAL" clId="{DD4FE65A-7ACE-4BF4-87C5-E6018BC95D83}" dt="2018-11-15T10:44:13.474" v="1332" actId="1076"/>
        <pc:sldMkLst>
          <pc:docMk/>
          <pc:sldMk cId="920442678" sldId="260"/>
        </pc:sldMkLst>
        <pc:spChg chg="mod">
          <ac:chgData name="Matheus De Oliveira Ferreira" userId="957acfb1-9d8c-4c6d-9249-5166d34929e4" providerId="ADAL" clId="{DD4FE65A-7ACE-4BF4-87C5-E6018BC95D83}" dt="2018-11-15T10:44:13.474" v="1332" actId="1076"/>
          <ac:spMkLst>
            <pc:docMk/>
            <pc:sldMk cId="920442678" sldId="260"/>
            <ac:spMk id="2" creationId="{AA669026-A839-4833-9940-499FB23CD7E4}"/>
          </ac:spMkLst>
        </pc:spChg>
        <pc:spChg chg="mod">
          <ac:chgData name="Matheus De Oliveira Ferreira" userId="957acfb1-9d8c-4c6d-9249-5166d34929e4" providerId="ADAL" clId="{DD4FE65A-7ACE-4BF4-87C5-E6018BC95D83}" dt="2018-11-15T10:44:11.662" v="1331" actId="1076"/>
          <ac:spMkLst>
            <pc:docMk/>
            <pc:sldMk cId="920442678" sldId="260"/>
            <ac:spMk id="4" creationId="{0880262D-A210-456A-B1E5-C140F4229CC1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920442678" sldId="260"/>
            <ac:spMk id="15" creationId="{560F6685-98A2-48E5-BB75-B5C1E12F48FC}"/>
          </ac:spMkLst>
        </pc:sp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920442678" sldId="260"/>
            <ac:picMk id="7" creationId="{3878B8D8-AA66-49EB-B268-69902BE3176A}"/>
          </ac:picMkLst>
        </pc:pic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920442678" sldId="260"/>
            <ac:picMk id="11" creationId="{A4B5064D-5D75-4BA3-89EC-5152C67B1047}"/>
          </ac:picMkLst>
        </pc:picChg>
        <pc:picChg chg="mod">
          <ac:chgData name="Matheus De Oliveira Ferreira" userId="957acfb1-9d8c-4c6d-9249-5166d34929e4" providerId="ADAL" clId="{DD4FE65A-7ACE-4BF4-87C5-E6018BC95D83}" dt="2018-11-15T09:49:50.585" v="0" actId="1076"/>
          <ac:picMkLst>
            <pc:docMk/>
            <pc:sldMk cId="920442678" sldId="260"/>
            <ac:picMk id="13" creationId="{52931E0F-0F6C-4935-B525-4BA1340729CB}"/>
          </ac:picMkLst>
        </pc:picChg>
        <pc:cxnChg chg="mod">
          <ac:chgData name="Matheus De Oliveira Ferreira" userId="957acfb1-9d8c-4c6d-9249-5166d34929e4" providerId="ADAL" clId="{DD4FE65A-7ACE-4BF4-87C5-E6018BC95D83}" dt="2018-11-15T10:44:11.662" v="1331" actId="1076"/>
          <ac:cxnSpMkLst>
            <pc:docMk/>
            <pc:sldMk cId="920442678" sldId="260"/>
            <ac:cxnSpMk id="5" creationId="{8C67C984-601D-4096-84F4-06A4BDC7ADC2}"/>
          </ac:cxnSpMkLst>
        </pc:cxnChg>
      </pc:sldChg>
      <pc:sldChg chg="addSp delSp modSp delAnim modAnim">
        <pc:chgData name="Matheus De Oliveira Ferreira" userId="957acfb1-9d8c-4c6d-9249-5166d34929e4" providerId="ADAL" clId="{DD4FE65A-7ACE-4BF4-87C5-E6018BC95D83}" dt="2018-11-15T10:45:40.973" v="1336" actId="1076"/>
        <pc:sldMkLst>
          <pc:docMk/>
          <pc:sldMk cId="1133078418" sldId="261"/>
        </pc:sldMkLst>
        <pc:spChg chg="mod">
          <ac:chgData name="Matheus De Oliveira Ferreira" userId="957acfb1-9d8c-4c6d-9249-5166d34929e4" providerId="ADAL" clId="{DD4FE65A-7ACE-4BF4-87C5-E6018BC95D83}" dt="2018-11-15T10:45:40.973" v="1336" actId="1076"/>
          <ac:spMkLst>
            <pc:docMk/>
            <pc:sldMk cId="1133078418" sldId="261"/>
            <ac:spMk id="2" creationId="{3D457BEE-110E-4BF4-978F-FEE0133C78EB}"/>
          </ac:spMkLst>
        </pc:spChg>
        <pc:spChg chg="del mod">
          <ac:chgData name="Matheus De Oliveira Ferreira" userId="957acfb1-9d8c-4c6d-9249-5166d34929e4" providerId="ADAL" clId="{DD4FE65A-7ACE-4BF4-87C5-E6018BC95D83}" dt="2018-11-15T10:00:02.230" v="594" actId="478"/>
          <ac:spMkLst>
            <pc:docMk/>
            <pc:sldMk cId="1133078418" sldId="261"/>
            <ac:spMk id="3" creationId="{CDDB6A2B-61EE-4EF3-A93E-74B08EF8E597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1133078418" sldId="261"/>
            <ac:spMk id="4" creationId="{4A8A4489-AB48-4804-995A-A80502C64546}"/>
          </ac:spMkLst>
        </pc:spChg>
        <pc:spChg chg="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6" creationId="{CDE1B74F-A7EB-4E19-9E95-B187D0CB2508}"/>
          </ac:spMkLst>
        </pc:spChg>
        <pc:spChg chg="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7" creationId="{02599D3A-8C28-4324-9285-EAD6801CEC2B}"/>
          </ac:spMkLst>
        </pc:spChg>
        <pc:spChg chg="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8" creationId="{F214CD94-6153-470F-A63A-B83D2C7F55F2}"/>
          </ac:spMkLst>
        </pc:spChg>
        <pc:spChg chg="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9" creationId="{C2DE5657-9891-49AB-9990-47FA15666815}"/>
          </ac:spMkLst>
        </pc:spChg>
        <pc:spChg chg="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10" creationId="{622452AC-B1C7-40DC-84D3-A4B875C84859}"/>
          </ac:spMkLst>
        </pc:spChg>
        <pc:spChg chg="add del mod">
          <ac:chgData name="Matheus De Oliveira Ferreira" userId="957acfb1-9d8c-4c6d-9249-5166d34929e4" providerId="ADAL" clId="{DD4FE65A-7ACE-4BF4-87C5-E6018BC95D83}" dt="2018-11-15T10:16:36.585" v="1280" actId="478"/>
          <ac:spMkLst>
            <pc:docMk/>
            <pc:sldMk cId="1133078418" sldId="261"/>
            <ac:spMk id="11" creationId="{4D944C90-5DF8-4972-AAF8-D98D8933099C}"/>
          </ac:spMkLst>
        </pc:spChg>
        <pc:spChg chg="add mod">
          <ac:chgData name="Matheus De Oliveira Ferreira" userId="957acfb1-9d8c-4c6d-9249-5166d34929e4" providerId="ADAL" clId="{DD4FE65A-7ACE-4BF4-87C5-E6018BC95D83}" dt="2018-11-15T10:45:36.151" v="1335" actId="1076"/>
          <ac:spMkLst>
            <pc:docMk/>
            <pc:sldMk cId="1133078418" sldId="261"/>
            <ac:spMk id="13" creationId="{53874585-89E7-4542-A40A-DFBAA77C16A0}"/>
          </ac:spMkLst>
        </pc:spChg>
        <pc:spChg chg="add 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14" creationId="{D10071D2-5747-420C-971E-1E412CC63C9E}"/>
          </ac:spMkLst>
        </pc:spChg>
        <pc:spChg chg="add mod">
          <ac:chgData name="Matheus De Oliveira Ferreira" userId="957acfb1-9d8c-4c6d-9249-5166d34929e4" providerId="ADAL" clId="{DD4FE65A-7ACE-4BF4-87C5-E6018BC95D83}" dt="2018-11-15T10:45:28.388" v="1334" actId="1076"/>
          <ac:spMkLst>
            <pc:docMk/>
            <pc:sldMk cId="1133078418" sldId="261"/>
            <ac:spMk id="15" creationId="{8881D4BC-17A1-4ABE-AF3C-659B4A43E10C}"/>
          </ac:spMkLst>
        </pc:spChg>
        <pc:picChg chg="mod ord">
          <ac:chgData name="Matheus De Oliveira Ferreira" userId="957acfb1-9d8c-4c6d-9249-5166d34929e4" providerId="ADAL" clId="{DD4FE65A-7ACE-4BF4-87C5-E6018BC95D83}" dt="2018-11-15T10:43:27.406" v="1321" actId="1076"/>
          <ac:picMkLst>
            <pc:docMk/>
            <pc:sldMk cId="1133078418" sldId="261"/>
            <ac:picMk id="12" creationId="{54BCE7B5-5EC9-48C6-B305-0D1BC9938028}"/>
          </ac:picMkLst>
        </pc:picChg>
        <pc:cxnChg chg="mod">
          <ac:chgData name="Matheus De Oliveira Ferreira" userId="957acfb1-9d8c-4c6d-9249-5166d34929e4" providerId="ADAL" clId="{DD4FE65A-7ACE-4BF4-87C5-E6018BC95D83}" dt="2018-11-15T09:49:50.585" v="0" actId="1076"/>
          <ac:cxnSpMkLst>
            <pc:docMk/>
            <pc:sldMk cId="1133078418" sldId="261"/>
            <ac:cxnSpMk id="5" creationId="{01A5BDDB-5565-4E9D-946D-3194E626028A}"/>
          </ac:cxnSpMkLst>
        </pc:cxnChg>
      </pc:sldChg>
      <pc:sldChg chg="addSp modSp modAnim">
        <pc:chgData name="Matheus De Oliveira Ferreira" userId="957acfb1-9d8c-4c6d-9249-5166d34929e4" providerId="ADAL" clId="{DD4FE65A-7ACE-4BF4-87C5-E6018BC95D83}" dt="2018-11-15T10:49:00.591" v="1381" actId="1076"/>
        <pc:sldMkLst>
          <pc:docMk/>
          <pc:sldMk cId="2413796888" sldId="262"/>
        </pc:sldMkLst>
        <pc:spChg chg="mod">
          <ac:chgData name="Matheus De Oliveira Ferreira" userId="957acfb1-9d8c-4c6d-9249-5166d34929e4" providerId="ADAL" clId="{DD4FE65A-7ACE-4BF4-87C5-E6018BC95D83}" dt="2018-11-15T10:47:37.436" v="1373" actId="1076"/>
          <ac:spMkLst>
            <pc:docMk/>
            <pc:sldMk cId="2413796888" sldId="262"/>
            <ac:spMk id="2" creationId="{1AE3377C-18F2-4904-87D6-76BF2F15A94A}"/>
          </ac:spMkLst>
        </pc:spChg>
        <pc:spChg chg="add mod ord">
          <ac:chgData name="Matheus De Oliveira Ferreira" userId="957acfb1-9d8c-4c6d-9249-5166d34929e4" providerId="ADAL" clId="{DD4FE65A-7ACE-4BF4-87C5-E6018BC95D83}" dt="2018-11-15T10:48:09.181" v="1377" actId="167"/>
          <ac:spMkLst>
            <pc:docMk/>
            <pc:sldMk cId="2413796888" sldId="262"/>
            <ac:spMk id="4" creationId="{AD6BE39D-CDA6-4495-972F-55D59C2DEF95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k cId="2413796888" sldId="262"/>
            <ac:spMk id="11" creationId="{9AC78673-71BC-4DF5-99E4-34C734D7C759}"/>
          </ac:spMkLst>
        </pc:spChg>
        <pc:spChg chg="mod">
          <ac:chgData name="Matheus De Oliveira Ferreira" userId="957acfb1-9d8c-4c6d-9249-5166d34929e4" providerId="ADAL" clId="{DD4FE65A-7ACE-4BF4-87C5-E6018BC95D83}" dt="2018-11-15T10:47:27.392" v="1371" actId="1076"/>
          <ac:spMkLst>
            <pc:docMk/>
            <pc:sldMk cId="2413796888" sldId="262"/>
            <ac:spMk id="14" creationId="{50D0C6B2-0EDA-4226-805D-C3AFA1FC92EC}"/>
          </ac:spMkLst>
        </pc:spChg>
        <pc:spChg chg="mod">
          <ac:chgData name="Matheus De Oliveira Ferreira" userId="957acfb1-9d8c-4c6d-9249-5166d34929e4" providerId="ADAL" clId="{DD4FE65A-7ACE-4BF4-87C5-E6018BC95D83}" dt="2018-11-15T10:46:35.591" v="1356" actId="1076"/>
          <ac:spMkLst>
            <pc:docMk/>
            <pc:sldMk cId="2413796888" sldId="262"/>
            <ac:spMk id="15" creationId="{51A64F4F-9217-4A1D-8CDA-BACAA01FA0B1}"/>
          </ac:spMkLst>
        </pc:spChg>
        <pc:spChg chg="mod ord">
          <ac:chgData name="Matheus De Oliveira Ferreira" userId="957acfb1-9d8c-4c6d-9249-5166d34929e4" providerId="ADAL" clId="{DD4FE65A-7ACE-4BF4-87C5-E6018BC95D83}" dt="2018-11-15T10:48:16.526" v="1378" actId="167"/>
          <ac:spMkLst>
            <pc:docMk/>
            <pc:sldMk cId="2413796888" sldId="262"/>
            <ac:spMk id="16" creationId="{2F472419-4812-42BC-97DC-D236E7408B91}"/>
          </ac:spMkLst>
        </pc:spChg>
        <pc:spChg chg="mod ord">
          <ac:chgData name="Matheus De Oliveira Ferreira" userId="957acfb1-9d8c-4c6d-9249-5166d34929e4" providerId="ADAL" clId="{DD4FE65A-7ACE-4BF4-87C5-E6018BC95D83}" dt="2018-11-15T10:48:16.526" v="1378" actId="167"/>
          <ac:spMkLst>
            <pc:docMk/>
            <pc:sldMk cId="2413796888" sldId="262"/>
            <ac:spMk id="17" creationId="{BA00EB0E-D8B4-4AD3-AB1D-1CF3709D7D17}"/>
          </ac:spMkLst>
        </pc:spChg>
        <pc:spChg chg="mod">
          <ac:chgData name="Matheus De Oliveira Ferreira" userId="957acfb1-9d8c-4c6d-9249-5166d34929e4" providerId="ADAL" clId="{DD4FE65A-7ACE-4BF4-87C5-E6018BC95D83}" dt="2018-11-15T10:47:14.913" v="1369" actId="14100"/>
          <ac:spMkLst>
            <pc:docMk/>
            <pc:sldMk cId="2413796888" sldId="262"/>
            <ac:spMk id="22" creationId="{149C9D67-F53A-4AE1-BFA0-F980DB0A7BDF}"/>
          </ac:spMkLst>
        </pc:spChg>
        <pc:picChg chg="mod ord">
          <ac:chgData name="Matheus De Oliveira Ferreira" userId="957acfb1-9d8c-4c6d-9249-5166d34929e4" providerId="ADAL" clId="{DD4FE65A-7ACE-4BF4-87C5-E6018BC95D83}" dt="2018-11-15T10:48:16.526" v="1378" actId="167"/>
          <ac:picMkLst>
            <pc:docMk/>
            <pc:sldMk cId="2413796888" sldId="262"/>
            <ac:picMk id="21" creationId="{3D6BCCC0-FE1B-411F-AD6C-E7CA98757865}"/>
          </ac:picMkLst>
        </pc:picChg>
        <pc:cxnChg chg="mod">
          <ac:chgData name="Matheus De Oliveira Ferreira" userId="957acfb1-9d8c-4c6d-9249-5166d34929e4" providerId="ADAL" clId="{DD4FE65A-7ACE-4BF4-87C5-E6018BC95D83}" dt="2018-11-15T09:49:50.585" v="0" actId="1076"/>
          <ac:cxnSpMkLst>
            <pc:docMk/>
            <pc:sldMk cId="2413796888" sldId="262"/>
            <ac:cxnSpMk id="12" creationId="{A9DEAA10-C06C-4956-B7E0-D31810427AB8}"/>
          </ac:cxnSpMkLst>
        </pc:cxnChg>
        <pc:cxnChg chg="mod">
          <ac:chgData name="Matheus De Oliveira Ferreira" userId="957acfb1-9d8c-4c6d-9249-5166d34929e4" providerId="ADAL" clId="{DD4FE65A-7ACE-4BF4-87C5-E6018BC95D83}" dt="2018-11-15T10:47:32.874" v="1372" actId="1076"/>
          <ac:cxnSpMkLst>
            <pc:docMk/>
            <pc:sldMk cId="2413796888" sldId="262"/>
            <ac:cxnSpMk id="13" creationId="{D102782C-7675-4FBD-8B60-065FB0A716C7}"/>
          </ac:cxnSpMkLst>
        </pc:cxnChg>
        <pc:cxnChg chg="mod ord">
          <ac:chgData name="Matheus De Oliveira Ferreira" userId="957acfb1-9d8c-4c6d-9249-5166d34929e4" providerId="ADAL" clId="{DD4FE65A-7ACE-4BF4-87C5-E6018BC95D83}" dt="2018-11-15T10:48:16.526" v="1378" actId="167"/>
          <ac:cxnSpMkLst>
            <pc:docMk/>
            <pc:sldMk cId="2413796888" sldId="262"/>
            <ac:cxnSpMk id="18" creationId="{4B61B69D-B495-4FC3-A42E-FBEED1F3F3B1}"/>
          </ac:cxnSpMkLst>
        </pc:cxnChg>
      </pc:sldChg>
      <pc:sldChg chg="addSp delSp modSp add del modAnim">
        <pc:chgData name="Matheus De Oliveira Ferreira" userId="957acfb1-9d8c-4c6d-9249-5166d34929e4" providerId="ADAL" clId="{DD4FE65A-7ACE-4BF4-87C5-E6018BC95D83}" dt="2018-11-15T10:16:19.743" v="1278" actId="2696"/>
        <pc:sldMkLst>
          <pc:docMk/>
          <pc:sldMk cId="3129341667" sldId="263"/>
        </pc:sldMkLst>
        <pc:spChg chg="del">
          <ac:chgData name="Matheus De Oliveira Ferreira" userId="957acfb1-9d8c-4c6d-9249-5166d34929e4" providerId="ADAL" clId="{DD4FE65A-7ACE-4BF4-87C5-E6018BC95D83}" dt="2018-11-15T10:08:09.204" v="632" actId="478"/>
          <ac:spMkLst>
            <pc:docMk/>
            <pc:sldMk cId="3129341667" sldId="263"/>
            <ac:spMk id="2" creationId="{9736792F-C44A-4E3B-B894-E9FD12DFBEEB}"/>
          </ac:spMkLst>
        </pc:spChg>
        <pc:spChg chg="del mod">
          <ac:chgData name="Matheus De Oliveira Ferreira" userId="957acfb1-9d8c-4c6d-9249-5166d34929e4" providerId="ADAL" clId="{DD4FE65A-7ACE-4BF4-87C5-E6018BC95D83}" dt="2018-11-15T10:11:29.863" v="1030" actId="478"/>
          <ac:spMkLst>
            <pc:docMk/>
            <pc:sldMk cId="3129341667" sldId="263"/>
            <ac:spMk id="3" creationId="{A97FF2E9-F62F-4F82-BBEF-15BC2293F8EC}"/>
          </ac:spMkLst>
        </pc:spChg>
        <pc:spChg chg="add">
          <ac:chgData name="Matheus De Oliveira Ferreira" userId="957acfb1-9d8c-4c6d-9249-5166d34929e4" providerId="ADAL" clId="{DD4FE65A-7ACE-4BF4-87C5-E6018BC95D83}" dt="2018-11-15T10:07:59.980" v="630" actId="2696"/>
          <ac:spMkLst>
            <pc:docMk/>
            <pc:sldMk cId="3129341667" sldId="263"/>
            <ac:spMk id="4" creationId="{8A603FDB-D5D1-447C-9E51-6DEC8CF1FE9F}"/>
          </ac:spMkLst>
        </pc:spChg>
        <pc:spChg chg="add">
          <ac:chgData name="Matheus De Oliveira Ferreira" userId="957acfb1-9d8c-4c6d-9249-5166d34929e4" providerId="ADAL" clId="{DD4FE65A-7ACE-4BF4-87C5-E6018BC95D83}" dt="2018-11-15T10:08:06.676" v="631" actId="2696"/>
          <ac:spMkLst>
            <pc:docMk/>
            <pc:sldMk cId="3129341667" sldId="263"/>
            <ac:spMk id="6" creationId="{A5708158-A851-4A73-A780-09CDC7AB7964}"/>
          </ac:spMkLst>
        </pc:spChg>
        <pc:spChg chg="add mod">
          <ac:chgData name="Matheus De Oliveira Ferreira" userId="957acfb1-9d8c-4c6d-9249-5166d34929e4" providerId="ADAL" clId="{DD4FE65A-7ACE-4BF4-87C5-E6018BC95D83}" dt="2018-11-15T10:11:45.322" v="1054" actId="20577"/>
          <ac:spMkLst>
            <pc:docMk/>
            <pc:sldMk cId="3129341667" sldId="263"/>
            <ac:spMk id="9" creationId="{2807B831-E07E-42F3-8339-200F6FF1A6BD}"/>
          </ac:spMkLst>
        </pc:spChg>
        <pc:picChg chg="add mod">
          <ac:chgData name="Matheus De Oliveira Ferreira" userId="957acfb1-9d8c-4c6d-9249-5166d34929e4" providerId="ADAL" clId="{DD4FE65A-7ACE-4BF4-87C5-E6018BC95D83}" dt="2018-11-15T10:08:29.839" v="637" actId="1036"/>
          <ac:picMkLst>
            <pc:docMk/>
            <pc:sldMk cId="3129341667" sldId="263"/>
            <ac:picMk id="7" creationId="{3E112710-A13E-47E8-ABA4-1CFE11F3BC20}"/>
          </ac:picMkLst>
        </pc:picChg>
        <pc:cxnChg chg="add">
          <ac:chgData name="Matheus De Oliveira Ferreira" userId="957acfb1-9d8c-4c6d-9249-5166d34929e4" providerId="ADAL" clId="{DD4FE65A-7ACE-4BF4-87C5-E6018BC95D83}" dt="2018-11-15T10:07:59.980" v="630" actId="2696"/>
          <ac:cxnSpMkLst>
            <pc:docMk/>
            <pc:sldMk cId="3129341667" sldId="263"/>
            <ac:cxnSpMk id="5" creationId="{0E3B6852-B79A-46C5-B0E4-74B5BFD41952}"/>
          </ac:cxnSpMkLst>
        </pc:cxnChg>
      </pc:sldChg>
      <pc:sldChg chg="addSp delSp modSp add modAnim">
        <pc:chgData name="Matheus De Oliveira Ferreira" userId="957acfb1-9d8c-4c6d-9249-5166d34929e4" providerId="ADAL" clId="{DD4FE65A-7ACE-4BF4-87C5-E6018BC95D83}" dt="2018-11-15T10:51:14.458" v="1390" actId="1076"/>
        <pc:sldMkLst>
          <pc:docMk/>
          <pc:sldMk cId="3457719451" sldId="263"/>
        </pc:sldMkLst>
        <pc:spChg chg="mod">
          <ac:chgData name="Matheus De Oliveira Ferreira" userId="957acfb1-9d8c-4c6d-9249-5166d34929e4" providerId="ADAL" clId="{DD4FE65A-7ACE-4BF4-87C5-E6018BC95D83}" dt="2018-11-15T10:40:57.937" v="1311" actId="1076"/>
          <ac:spMkLst>
            <pc:docMk/>
            <pc:sldMk cId="3457719451" sldId="263"/>
            <ac:spMk id="2" creationId="{37CC1908-C9BD-4BBA-9546-79041B7195BD}"/>
          </ac:spMkLst>
        </pc:spChg>
        <pc:spChg chg="del">
          <ac:chgData name="Matheus De Oliveira Ferreira" userId="957acfb1-9d8c-4c6d-9249-5166d34929e4" providerId="ADAL" clId="{DD4FE65A-7ACE-4BF4-87C5-E6018BC95D83}" dt="2018-11-15T10:51:04.958" v="1388" actId="478"/>
          <ac:spMkLst>
            <pc:docMk/>
            <pc:sldMk cId="3457719451" sldId="263"/>
            <ac:spMk id="3" creationId="{37DFDB89-2E5D-4A67-B219-50F52E1B9775}"/>
          </ac:spMkLst>
        </pc:spChg>
        <pc:spChg chg="add">
          <ac:chgData name="Matheus De Oliveira Ferreira" userId="957acfb1-9d8c-4c6d-9249-5166d34929e4" providerId="ADAL" clId="{DD4FE65A-7ACE-4BF4-87C5-E6018BC95D83}" dt="2018-11-15T10:40:53.937" v="1310" actId="1076"/>
          <ac:spMkLst>
            <pc:docMk/>
            <pc:sldMk cId="3457719451" sldId="263"/>
            <ac:spMk id="4" creationId="{BF04E5DB-F5BF-4432-8BE3-C4306D1726B8}"/>
          </ac:spMkLst>
        </pc:spChg>
        <pc:graphicFrameChg chg="add modGraphic">
          <ac:chgData name="Matheus De Oliveira Ferreira" userId="957acfb1-9d8c-4c6d-9249-5166d34929e4" providerId="ADAL" clId="{DD4FE65A-7ACE-4BF4-87C5-E6018BC95D83}" dt="2018-11-15T10:51:14.458" v="1390" actId="1076"/>
          <ac:graphicFrameMkLst>
            <pc:docMk/>
            <pc:sldMk cId="3457719451" sldId="263"/>
            <ac:graphicFrameMk id="7" creationId="{BE535BA2-DE05-492C-BD7D-F60DABB5366D}"/>
          </ac:graphicFrameMkLst>
        </pc:graphicFrameChg>
        <pc:cxnChg chg="add">
          <ac:chgData name="Matheus De Oliveira Ferreira" userId="957acfb1-9d8c-4c6d-9249-5166d34929e4" providerId="ADAL" clId="{DD4FE65A-7ACE-4BF4-87C5-E6018BC95D83}" dt="2018-11-15T10:40:53.937" v="1310" actId="1076"/>
          <ac:cxnSpMkLst>
            <pc:docMk/>
            <pc:sldMk cId="3457719451" sldId="263"/>
            <ac:cxnSpMk id="5" creationId="{D775D075-3316-4FE2-8125-71B871C85A3D}"/>
          </ac:cxnSpMkLst>
        </pc:cxnChg>
      </pc:sldChg>
      <pc:sldChg chg="add del">
        <pc:chgData name="Matheus De Oliveira Ferreira" userId="957acfb1-9d8c-4c6d-9249-5166d34929e4" providerId="ADAL" clId="{DD4FE65A-7ACE-4BF4-87C5-E6018BC95D83}" dt="2018-11-15T10:42:09.574" v="1313" actId="2696"/>
        <pc:sldMkLst>
          <pc:docMk/>
          <pc:sldMk cId="851464256" sldId="264"/>
        </pc:sldMkLst>
      </pc:sldChg>
      <pc:sldChg chg="addSp delSp modSp new add del">
        <pc:chgData name="Matheus De Oliveira Ferreira" userId="957acfb1-9d8c-4c6d-9249-5166d34929e4" providerId="ADAL" clId="{DD4FE65A-7ACE-4BF4-87C5-E6018BC95D83}" dt="2018-11-15T10:50:57.423" v="1386" actId="2696"/>
        <pc:sldMkLst>
          <pc:docMk/>
          <pc:sldMk cId="1058149876" sldId="264"/>
        </pc:sldMkLst>
        <pc:spChg chg="del">
          <ac:chgData name="Matheus De Oliveira Ferreira" userId="957acfb1-9d8c-4c6d-9249-5166d34929e4" providerId="ADAL" clId="{DD4FE65A-7ACE-4BF4-87C5-E6018BC95D83}" dt="2018-11-15T10:50:44.036" v="1383" actId="2696"/>
          <ac:spMkLst>
            <pc:docMk/>
            <pc:sldMk cId="1058149876" sldId="264"/>
            <ac:spMk id="3" creationId="{1478A712-8C8E-4650-8D98-E0BC8C181AE5}"/>
          </ac:spMkLst>
        </pc:spChg>
        <pc:graphicFrameChg chg="add del modGraphic">
          <ac:chgData name="Matheus De Oliveira Ferreira" userId="957acfb1-9d8c-4c6d-9249-5166d34929e4" providerId="ADAL" clId="{DD4FE65A-7ACE-4BF4-87C5-E6018BC95D83}" dt="2018-11-15T10:50:52.943" v="1384" actId="2696"/>
          <ac:graphicFrameMkLst>
            <pc:docMk/>
            <pc:sldMk cId="1058149876" sldId="264"/>
            <ac:graphicFrameMk id="6" creationId="{DD4CA0BD-A19F-46B3-8D09-930D91F9A4FA}"/>
          </ac:graphicFrameMkLst>
        </pc:graphicFrameChg>
      </pc:sldChg>
      <pc:sldMasterChg chg="modSp modSldLayout">
        <pc:chgData name="Matheus De Oliveira Ferreira" userId="957acfb1-9d8c-4c6d-9249-5166d34929e4" providerId="ADAL" clId="{DD4FE65A-7ACE-4BF4-87C5-E6018BC95D83}" dt="2018-11-15T09:49:50.585" v="0" actId="1076"/>
        <pc:sldMasterMkLst>
          <pc:docMk/>
          <pc:sldMasterMk cId="3642184153" sldId="2147483648"/>
        </pc:sldMasterMkLst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2" creationId="{0B4FAA8E-185E-4B07-A0CB-0DB59D73F09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3" creationId="{AB6DECD2-1998-47E2-B21B-C996C41818B0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4" creationId="{8957F2D5-A8BB-48F1-B544-AB6EDC96A96F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5" creationId="{352336B2-FD25-44FB-AEA3-8E356C590CFF}"/>
          </ac:spMkLst>
        </pc:spChg>
        <pc:spChg chg="mod">
          <ac:chgData name="Matheus De Oliveira Ferreira" userId="957acfb1-9d8c-4c6d-9249-5166d34929e4" providerId="ADAL" clId="{DD4FE65A-7ACE-4BF4-87C5-E6018BC95D83}" dt="2018-11-15T09:49:50.585" v="0" actId="1076"/>
          <ac:spMkLst>
            <pc:docMk/>
            <pc:sldMasterMk cId="3642184153" sldId="2147483648"/>
            <ac:spMk id="6" creationId="{951A7C58-934E-4B1A-AA5D-944874275743}"/>
          </ac:spMkLst>
        </pc:sp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2988947585" sldId="2147483649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988947585" sldId="2147483649"/>
              <ac:spMk id="2" creationId="{09E44A5A-DAEE-45CC-AB6A-CB1A134B425E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988947585" sldId="2147483649"/>
              <ac:spMk id="3" creationId="{57D8E91D-2335-4FED-B553-7D0B4AAAE881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3657308604" sldId="2147483651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657308604" sldId="2147483651"/>
              <ac:spMk id="2" creationId="{30F51788-DB43-46A5-9D27-DF21BAED6820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657308604" sldId="2147483651"/>
              <ac:spMk id="3" creationId="{A2B04A64-1FA1-4A54-8C61-19B078677F37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2461419411" sldId="2147483652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461419411" sldId="2147483652"/>
              <ac:spMk id="3" creationId="{211788C2-1607-4886-AB57-2DDE3B0E2AD1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461419411" sldId="2147483652"/>
              <ac:spMk id="4" creationId="{F1ED993F-8F10-457E-94AE-5A36459C8CE0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692042986" sldId="2147483653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2" creationId="{C8EF1D5A-5BC4-45A0-9B56-303D62387F52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3" creationId="{6FF18653-AAE9-4009-BAC3-57D06B8B7766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4" creationId="{9FC2BC8C-5DA8-4DAE-A7D7-1AFC63836DAE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5" creationId="{22CFE9A6-6287-48AA-9077-326BA8BAC09D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692042986" sldId="2147483653"/>
              <ac:spMk id="6" creationId="{8F5E8842-03AD-4479-A91A-1196D86BDC93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253200423" sldId="2147483656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53200423" sldId="2147483656"/>
              <ac:spMk id="2" creationId="{00076FFB-8AD1-4CA1-81CC-089D96FAA355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53200423" sldId="2147483656"/>
              <ac:spMk id="3" creationId="{2C9D09D4-483F-491E-B475-DCECFFE08D36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253200423" sldId="2147483656"/>
              <ac:spMk id="4" creationId="{E581B575-32C0-421D-8454-6896C7D8A409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1687391816" sldId="2147483657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1687391816" sldId="2147483657"/>
              <ac:spMk id="2" creationId="{C4AA0DD9-B751-4423-821D-7E4ABD639F1A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1687391816" sldId="2147483657"/>
              <ac:spMk id="3" creationId="{CFCDFD02-DC16-44AC-86AD-E1AA2AF8F635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1687391816" sldId="2147483657"/>
              <ac:spMk id="4" creationId="{B5895299-EC67-4402-9FB9-5C4DEE4845A1}"/>
            </ac:spMkLst>
          </pc:spChg>
        </pc:sldLayoutChg>
        <pc:sldLayoutChg chg="modSp">
          <pc:chgData name="Matheus De Oliveira Ferreira" userId="957acfb1-9d8c-4c6d-9249-5166d34929e4" providerId="ADAL" clId="{DD4FE65A-7ACE-4BF4-87C5-E6018BC95D83}" dt="2018-11-15T09:49:50.585" v="0" actId="1076"/>
          <pc:sldLayoutMkLst>
            <pc:docMk/>
            <pc:sldMasterMk cId="3642184153" sldId="2147483648"/>
            <pc:sldLayoutMk cId="3704095397" sldId="2147483659"/>
          </pc:sldLayoutMkLst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704095397" sldId="2147483659"/>
              <ac:spMk id="2" creationId="{A9DC58CB-5313-4AD9-BA9E-05AC17782F8E}"/>
            </ac:spMkLst>
          </pc:spChg>
          <pc:spChg chg="mod">
            <ac:chgData name="Matheus De Oliveira Ferreira" userId="957acfb1-9d8c-4c6d-9249-5166d34929e4" providerId="ADAL" clId="{DD4FE65A-7ACE-4BF4-87C5-E6018BC95D83}" dt="2018-11-15T09:49:50.585" v="0" actId="1076"/>
            <ac:spMkLst>
              <pc:docMk/>
              <pc:sldMasterMk cId="3642184153" sldId="2147483648"/>
              <pc:sldLayoutMk cId="3704095397" sldId="2147483659"/>
              <ac:spMk id="3" creationId="{9314F14D-9B59-4BCD-A914-DCE8551623A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95F23-CDAF-4B3E-A98C-4668253A1254}" type="datetimeFigureOut">
              <a:rPr lang="pt-PT" smtClean="0"/>
              <a:t>15/11/2018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08F8-260F-48A2-8FCB-1321C40D7F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77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D6EC-732F-4CB9-9B88-DE63AB9894FA}" type="datetime1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0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8478-466D-46D6-8217-B3DDA64241EF}" type="datetime1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2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D5C6-2FFE-4064-837D-07F18BA6652A}" type="datetime1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7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1B8-FA97-462F-A43B-D71E5D119971}" type="datetime1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3B4B-4BCD-40D3-8455-D57C4EA6168B}" type="datetime1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D10-AC3D-4DB4-9126-83C1BEDD3D23}" type="datetime1">
              <a:rPr lang="pt-PT" smtClean="0"/>
              <a:t>15/11/2018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8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A33-7068-4E6C-9C76-186C5B2D2359}" type="datetime1">
              <a:rPr lang="pt-PT" smtClean="0"/>
              <a:t>15/11/2018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2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B022-5566-49CD-8F77-00800BA51D78}" type="datetime1">
              <a:rPr lang="pt-PT" smtClean="0"/>
              <a:t>15/11/2018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8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5C92-BEE8-4383-83F2-FC9473B74F12}" type="datetime1">
              <a:rPr lang="pt-PT" smtClean="0"/>
              <a:t>15/11/2018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2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C5D1-442D-4649-8495-62588CB63746}" type="datetime1">
              <a:rPr lang="pt-PT" smtClean="0"/>
              <a:t>15/11/2018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F223-233F-479D-9167-02204910D0C1}" type="datetime1">
              <a:rPr lang="pt-PT" smtClean="0"/>
              <a:t>15/11/2018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4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C4-B1B2-4B0B-AA89-D950AE2A85E4}" type="datetime1">
              <a:rPr lang="pt-PT" smtClean="0"/>
              <a:t>15/11/2018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slide" Target="slide8.xml"/><Relationship Id="rId2" Type="http://schemas.openxmlformats.org/officeDocument/2006/relationships/image" Target="../media/image2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.xml"/><Relationship Id="rId5" Type="http://schemas.openxmlformats.org/officeDocument/2006/relationships/image" Target="../media/image5.png"/><Relationship Id="rId15" Type="http://schemas.openxmlformats.org/officeDocument/2006/relationships/slide" Target="slide6.xml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sf.pt/sociedade/interior/canis-sem-espaco-para-acolher-mais-animais--10144768.html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observador.pt/2018/09/23/entra-em-vigor-a-lei-que-proibe-o-abate-de-animais-nos-canis-municipai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Ex1zTT9Pq_xsB0QN8HmQVTGGZ52kPDJ4b7a6Pr8Q4Fk/edit?ts=5baa4570#gid=0" TargetMode="External"/><Relationship Id="rId3" Type="http://schemas.openxmlformats.org/officeDocument/2006/relationships/image" Target="../media/image17.jp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ipleiria-my.sharepoint.com/personal/2170372_my_ipleiria_pt/Documents/Projeto%20IPL%20PSI/Gest&#227;o/Projeto1.mpp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trello.com/b/2urBa2jl/tesp-psi-pl2-08" TargetMode="Externa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mathe\OneDrive%20-%20IPLeiria\Projeto%20IPL%20PSI\Mockups\Mockup%20Projeto%20PSI%20Mobile.xd" TargetMode="Externa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4859180-2546-4FF0-9BCF-B7628666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486460"/>
            <a:ext cx="6858000" cy="12418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Procurar um animal mais fácil que nunca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46B6323-16DA-4343-988A-CBFC01DF779A}"/>
              </a:ext>
            </a:extLst>
          </p:cNvPr>
          <p:cNvSpPr/>
          <p:nvPr/>
        </p:nvSpPr>
        <p:spPr>
          <a:xfrm>
            <a:off x="2114551" y="776899"/>
            <a:ext cx="5250656" cy="709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3CA5A7-B457-4028-8FE6-0B522AAE5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1" y="3487516"/>
            <a:ext cx="8711125" cy="385063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6BA9D616-00D1-48DF-8615-DF49305A4B23}"/>
              </a:ext>
            </a:extLst>
          </p:cNvPr>
          <p:cNvSpPr/>
          <p:nvPr/>
        </p:nvSpPr>
        <p:spPr>
          <a:xfrm rot="12600000">
            <a:off x="-473969" y="2910676"/>
            <a:ext cx="1698149" cy="146392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0948891A-5998-4689-99E4-AB553C18C2D6}"/>
              </a:ext>
            </a:extLst>
          </p:cNvPr>
          <p:cNvCxnSpPr>
            <a:cxnSpLocks/>
          </p:cNvCxnSpPr>
          <p:nvPr/>
        </p:nvCxnSpPr>
        <p:spPr>
          <a:xfrm>
            <a:off x="1112613" y="3429000"/>
            <a:ext cx="821557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5543157-E31B-4B37-992A-98DAEBFAE0A8}"/>
              </a:ext>
            </a:extLst>
          </p:cNvPr>
          <p:cNvCxnSpPr/>
          <p:nvPr/>
        </p:nvCxnSpPr>
        <p:spPr>
          <a:xfrm flipH="1">
            <a:off x="2509943" y="1486460"/>
            <a:ext cx="42884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DFEA7F8-DE0A-4354-A6FE-F943D8F83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11412"/>
            <a:ext cx="6858000" cy="903314"/>
          </a:xfrm>
        </p:spPr>
        <p:txBody>
          <a:bodyPr>
            <a:normAutofit fontScale="90000"/>
          </a:bodyPr>
          <a:lstStyle/>
          <a:p>
            <a:r>
              <a:rPr lang="pt-PT" dirty="0"/>
              <a:t>A nossa Aplicação</a:t>
            </a:r>
          </a:p>
        </p:txBody>
      </p:sp>
    </p:spTree>
    <p:extLst>
      <p:ext uri="{BB962C8B-B14F-4D97-AF65-F5344CB8AC3E}">
        <p14:creationId xmlns:p14="http://schemas.microsoft.com/office/powerpoint/2010/main" val="38323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C1908-C9BD-4BBA-9546-79041B71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365126"/>
            <a:ext cx="7886700" cy="1325563"/>
          </a:xfrm>
        </p:spPr>
        <p:txBody>
          <a:bodyPr/>
          <a:lstStyle/>
          <a:p>
            <a:r>
              <a:rPr lang="pt-PT" dirty="0"/>
              <a:t>Índice da Apresentação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BF04E5DB-F5BF-4432-8BE3-C4306D1726B8}"/>
              </a:ext>
            </a:extLst>
          </p:cNvPr>
          <p:cNvSpPr/>
          <p:nvPr/>
        </p:nvSpPr>
        <p:spPr>
          <a:xfrm rot="12600000">
            <a:off x="-609770" y="826691"/>
            <a:ext cx="1698149" cy="146392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775D075-3316-4FE2-8125-71B871C85A3D}"/>
              </a:ext>
            </a:extLst>
          </p:cNvPr>
          <p:cNvCxnSpPr>
            <a:cxnSpLocks/>
          </p:cNvCxnSpPr>
          <p:nvPr/>
        </p:nvCxnSpPr>
        <p:spPr>
          <a:xfrm>
            <a:off x="-500062" y="1351306"/>
            <a:ext cx="99798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4C5988-F255-4F5E-85FE-D58906FF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2</a:t>
            </a:fld>
            <a:endParaRPr lang="pt-PT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7" name="Índice Visual 6">
                <a:extLst>
                  <a:ext uri="{FF2B5EF4-FFF2-40B4-BE49-F238E27FC236}">
                    <a16:creationId xmlns:a16="http://schemas.microsoft.com/office/drawing/2014/main" id="{BE535BA2-DE05-492C-BD7D-F60DABB536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3342742"/>
                  </p:ext>
                </p:extLst>
              </p:nvPr>
            </p:nvGraphicFramePr>
            <p:xfrm>
              <a:off x="781050" y="1978025"/>
              <a:ext cx="7886700" cy="4351338"/>
            </p:xfrm>
            <a:graphic>
              <a:graphicData uri="http://schemas.microsoft.com/office/powerpoint/2016/summaryzoom">
                <psuz:summaryZm>
                  <psuz:summaryZmObj sectionId="{D710556A-4C3A-470D-8B99-6BBA1170EED7}">
                    <psuz:zmPr id="{4D9657F1-2AF6-4EC9-A4C5-5CFAFEA3765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246" y="800426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4472B9F-920E-4E8F-860A-2FB03A72F075}">
                    <psuz:zmPr id="{99ECA264-2A7C-4F3A-B47F-9FE8E8F55EB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24479" y="800426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D8D5E07-B559-4C82-9772-1DB3D90BF018}">
                    <psuz:zmPr id="{EDC23AC9-4E75-4BF6-8860-89436EA481D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7712" y="800426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D4519C8-0EFF-4F11-8D18-52DC8AD94266}">
                    <psuz:zmPr id="{F5F85687-B429-4305-A02B-5FA24687C332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850945" y="800426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968D6E-9CAD-40B7-9384-01AF0B069005}">
                    <psuz:zmPr id="{DC5700FE-81D0-4B39-B020-C893AC57E54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246" y="2220031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8136075-CC3C-48FA-8936-A4766604F3AE}">
                    <psuz:zmPr id="{9AA3D669-CD6D-4739-93E6-9C689220B48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24479" y="2220031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0096A38-5477-43C1-A4E0-FED23C119BF6}">
                    <psuz:zmPr id="{DD7944FB-0166-4166-A9D9-C36573887A8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7712" y="2220031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37CFB19-5362-4AC9-8193-955BAD732C63}">
                    <psuz:zmPr id="{5C8269B8-0DF2-46B0-9CB9-A226D889221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850945" y="2220031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7" name="Índice Visual 6">
                <a:extLst>
                  <a:ext uri="{FF2B5EF4-FFF2-40B4-BE49-F238E27FC236}">
                    <a16:creationId xmlns:a16="http://schemas.microsoft.com/office/drawing/2014/main" id="{BE535BA2-DE05-492C-BD7D-F60DABB5366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781050" y="1978025"/>
                <a:ext cx="7886700" cy="4351338"/>
                <a:chOff x="781050" y="1978025"/>
                <a:chExt cx="7886700" cy="4351338"/>
              </a:xfrm>
            </p:grpSpPr>
            <p:pic>
              <p:nvPicPr>
                <p:cNvPr id="3" name="Imagem 3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2296" y="2778451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m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05529" y="2778451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m 9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68762" y="2778451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m 10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1995" y="2778451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m 11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2296" y="4198056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m 12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05529" y="4198056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agem 1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68762" y="4198056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Imagem 14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31995" y="4198056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4577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4BCE7B5-5EC9-48C6-B305-0D1BC993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4" y="4632599"/>
            <a:ext cx="9144000" cy="2856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4" y="720080"/>
            <a:ext cx="7886700" cy="994172"/>
          </a:xfrm>
        </p:spPr>
        <p:txBody>
          <a:bodyPr/>
          <a:lstStyle/>
          <a:p>
            <a:r>
              <a:rPr lang="pt-PT" dirty="0"/>
              <a:t>Contextualização do Projeto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1A5BDDB-5565-4E9D-946D-3194E626028A}"/>
              </a:ext>
            </a:extLst>
          </p:cNvPr>
          <p:cNvCxnSpPr>
            <a:cxnSpLocks/>
          </p:cNvCxnSpPr>
          <p:nvPr/>
        </p:nvCxnSpPr>
        <p:spPr>
          <a:xfrm flipH="1">
            <a:off x="1076706" y="3531872"/>
            <a:ext cx="817763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14CD94-6153-470F-A63A-B83D2C7F55F2}"/>
              </a:ext>
            </a:extLst>
          </p:cNvPr>
          <p:cNvSpPr txBox="1"/>
          <p:nvPr/>
        </p:nvSpPr>
        <p:spPr>
          <a:xfrm>
            <a:off x="814350" y="2044435"/>
            <a:ext cx="6174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Facilitar a procura de animais para adoção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E1B74F-A7EB-4E19-9E95-B187D0CB2508}"/>
              </a:ext>
            </a:extLst>
          </p:cNvPr>
          <p:cNvSpPr txBox="1"/>
          <p:nvPr/>
        </p:nvSpPr>
        <p:spPr>
          <a:xfrm>
            <a:off x="1270564" y="2684587"/>
            <a:ext cx="84366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pt-PT" sz="1350" dirty="0"/>
              <a:t>Os utilizadores poderão ver os animais disponíveis e entrar em contacto através de mensagens com o canil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599D3A-8C28-4324-9285-EAD6801CEC2B}"/>
              </a:ext>
            </a:extLst>
          </p:cNvPr>
          <p:cNvSpPr txBox="1"/>
          <p:nvPr/>
        </p:nvSpPr>
        <p:spPr>
          <a:xfrm>
            <a:off x="2363458" y="3026109"/>
            <a:ext cx="7515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Informações como idade , género e dados médicos serão disponibilizados ao utilizador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DE5657-9891-49AB-9990-47FA15666815}"/>
              </a:ext>
            </a:extLst>
          </p:cNvPr>
          <p:cNvSpPr txBox="1"/>
          <p:nvPr/>
        </p:nvSpPr>
        <p:spPr>
          <a:xfrm>
            <a:off x="1828697" y="4052256"/>
            <a:ext cx="4535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Permitir a criação de um utilizador e o acesso ao seu perfil.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22452AC-B1C7-40DC-84D3-A4B875C84859}"/>
              </a:ext>
            </a:extLst>
          </p:cNvPr>
          <p:cNvSpPr txBox="1"/>
          <p:nvPr/>
        </p:nvSpPr>
        <p:spPr>
          <a:xfrm>
            <a:off x="2363458" y="3721902"/>
            <a:ext cx="40010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Irá disponibilizar direções para os canis disponíveis.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4A8A4489-AB48-4804-995A-A80502C64546}"/>
              </a:ext>
            </a:extLst>
          </p:cNvPr>
          <p:cNvSpPr/>
          <p:nvPr/>
        </p:nvSpPr>
        <p:spPr>
          <a:xfrm rot="12600000">
            <a:off x="-909685" y="2586011"/>
            <a:ext cx="3076672" cy="265230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874585-89E7-4542-A40A-DFBAA77C16A0}"/>
              </a:ext>
            </a:extLst>
          </p:cNvPr>
          <p:cNvSpPr txBox="1"/>
          <p:nvPr/>
        </p:nvSpPr>
        <p:spPr>
          <a:xfrm>
            <a:off x="1252997" y="2376011"/>
            <a:ext cx="6174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Os canis irão poder disponibilizar os animais que estão para adoção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10071D2-5747-420C-971E-1E412CC63C9E}"/>
              </a:ext>
            </a:extLst>
          </p:cNvPr>
          <p:cNvSpPr txBox="1"/>
          <p:nvPr/>
        </p:nvSpPr>
        <p:spPr>
          <a:xfrm>
            <a:off x="1274764" y="4474514"/>
            <a:ext cx="4535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Permitir a criação de um utilizador e o acesso ao seu perfil.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81D4BC-17A1-4ABE-AF3C-659B4A43E10C}"/>
              </a:ext>
            </a:extLst>
          </p:cNvPr>
          <p:cNvSpPr txBox="1"/>
          <p:nvPr/>
        </p:nvSpPr>
        <p:spPr>
          <a:xfrm>
            <a:off x="814350" y="4815426"/>
            <a:ext cx="4148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Utilizará um UI simples e intuitivo para facilitar o uso.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30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6" grpId="0"/>
      <p:bldP spid="7" grpId="0"/>
      <p:bldP spid="9" grpId="0"/>
      <p:bldP spid="10" grpId="0"/>
      <p:bldP spid="4" grpId="0" animBg="1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2A568-82E3-4E2F-BFBC-0F91094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59100"/>
            <a:ext cx="7886700" cy="1702511"/>
          </a:xfrm>
        </p:spPr>
        <p:txBody>
          <a:bodyPr/>
          <a:lstStyle/>
          <a:p>
            <a:r>
              <a:rPr lang="pt-PT" dirty="0"/>
              <a:t>Justificação de opções/ideias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F1F1627-D063-4CC9-AAB3-F23CA3A7E9B3}"/>
              </a:ext>
            </a:extLst>
          </p:cNvPr>
          <p:cNvSpPr/>
          <p:nvPr/>
        </p:nvSpPr>
        <p:spPr>
          <a:xfrm rot="12600000">
            <a:off x="-609770" y="826691"/>
            <a:ext cx="1698149" cy="146392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4873B163-6991-4FB8-B672-96F9856EB63B}"/>
              </a:ext>
            </a:extLst>
          </p:cNvPr>
          <p:cNvCxnSpPr>
            <a:cxnSpLocks/>
          </p:cNvCxnSpPr>
          <p:nvPr/>
        </p:nvCxnSpPr>
        <p:spPr>
          <a:xfrm>
            <a:off x="-500062" y="1351306"/>
            <a:ext cx="99798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B345C1A-3195-4660-BF00-CABEB2B2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233506"/>
            <a:ext cx="4666689" cy="1467179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F84EC7B-D3DF-4D30-847C-325A25182ADC}"/>
              </a:ext>
            </a:extLst>
          </p:cNvPr>
          <p:cNvGrpSpPr/>
          <p:nvPr/>
        </p:nvGrpSpPr>
        <p:grpSpPr>
          <a:xfrm>
            <a:off x="352044" y="4113018"/>
            <a:ext cx="5408859" cy="1693310"/>
            <a:chOff x="2950703" y="4728270"/>
            <a:chExt cx="6222252" cy="194795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A194519-A41D-4719-8CA4-0E0A978DD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0703" y="4728270"/>
              <a:ext cx="5919117" cy="1754435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5B02B0E-CAE2-4948-AA1E-25A88A0A0D37}"/>
                </a:ext>
              </a:extLst>
            </p:cNvPr>
            <p:cNvSpPr/>
            <p:nvPr/>
          </p:nvSpPr>
          <p:spPr>
            <a:xfrm>
              <a:off x="7083846" y="5605487"/>
              <a:ext cx="2089109" cy="1070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</p:grpSp>
      <p:pic>
        <p:nvPicPr>
          <p:cNvPr id="17" name="Imagem 16">
            <a:hlinkClick r:id="rId4"/>
            <a:extLst>
              <a:ext uri="{FF2B5EF4-FFF2-40B4-BE49-F238E27FC236}">
                <a16:creationId xmlns:a16="http://schemas.microsoft.com/office/drawing/2014/main" id="{22EDA72F-967B-4A47-8B73-85DA974B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614" y="2724156"/>
            <a:ext cx="1566832" cy="312510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6F6FF2F3-4CFE-49CA-BEB9-4E7DF3294EDA}"/>
              </a:ext>
            </a:extLst>
          </p:cNvPr>
          <p:cNvGrpSpPr/>
          <p:nvPr/>
        </p:nvGrpSpPr>
        <p:grpSpPr>
          <a:xfrm>
            <a:off x="5453581" y="4045074"/>
            <a:ext cx="1273400" cy="942739"/>
            <a:chOff x="9860149" y="4892983"/>
            <a:chExt cx="1697867" cy="1256985"/>
          </a:xfrm>
        </p:grpSpPr>
        <p:pic>
          <p:nvPicPr>
            <p:cNvPr id="18" name="Imagem 17">
              <a:hlinkClick r:id="rId6"/>
              <a:extLst>
                <a:ext uri="{FF2B5EF4-FFF2-40B4-BE49-F238E27FC236}">
                  <a16:creationId xmlns:a16="http://schemas.microsoft.com/office/drawing/2014/main" id="{DD1EDFAA-1AD0-402E-914C-3CAB62F7D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0149" y="4892983"/>
              <a:ext cx="1606530" cy="966641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F7E0F7-3D66-4F08-9B6D-1D1EEFB9BC51}"/>
                </a:ext>
              </a:extLst>
            </p:cNvPr>
            <p:cNvSpPr/>
            <p:nvPr/>
          </p:nvSpPr>
          <p:spPr>
            <a:xfrm>
              <a:off x="9860149" y="5733288"/>
              <a:ext cx="1697867" cy="416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9EC7AD-44E0-43FE-BC8C-DE65ABF2B9F8}"/>
              </a:ext>
            </a:extLst>
          </p:cNvPr>
          <p:cNvSpPr txBox="1"/>
          <p:nvPr/>
        </p:nvSpPr>
        <p:spPr>
          <a:xfrm>
            <a:off x="475488" y="3700684"/>
            <a:ext cx="42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Nem 2 meses depois….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C07EAE-5AA8-44E8-8095-48E86F751F49}"/>
              </a:ext>
            </a:extLst>
          </p:cNvPr>
          <p:cNvSpPr txBox="1"/>
          <p:nvPr/>
        </p:nvSpPr>
        <p:spPr>
          <a:xfrm>
            <a:off x="5380512" y="3036667"/>
            <a:ext cx="1273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23 de Setembro</a:t>
            </a:r>
          </a:p>
          <a:p>
            <a:pPr algn="ctr"/>
            <a:r>
              <a:rPr lang="pt-PT" sz="1350" dirty="0"/>
              <a:t>2018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062406-97A5-45A1-8AF7-000DFD79C247}"/>
              </a:ext>
            </a:extLst>
          </p:cNvPr>
          <p:cNvSpPr txBox="1"/>
          <p:nvPr/>
        </p:nvSpPr>
        <p:spPr>
          <a:xfrm>
            <a:off x="5380512" y="4664491"/>
            <a:ext cx="1454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07 de Novembro</a:t>
            </a:r>
          </a:p>
          <a:p>
            <a:pPr algn="ctr"/>
            <a:r>
              <a:rPr lang="pt-PT" sz="1350" dirty="0"/>
              <a:t>2018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22FD231C-FD7C-4BB1-8F4D-9D4DABCAF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492" y="138097"/>
            <a:ext cx="5751929" cy="1845193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D8C088-F379-4159-9966-93A3D74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21" grpId="0"/>
      <p:bldP spid="3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2663-0411-485F-AF6D-AB677B1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84" y="369821"/>
            <a:ext cx="7886700" cy="1325563"/>
          </a:xfrm>
        </p:spPr>
        <p:txBody>
          <a:bodyPr/>
          <a:lstStyle/>
          <a:p>
            <a:r>
              <a:rPr lang="pt-PT" dirty="0"/>
              <a:t>Planeamento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741CB60F-B7A7-4779-98B6-BC901606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04" y="3968882"/>
            <a:ext cx="2921580" cy="2889118"/>
          </a:xfr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2E4509D6-D9EF-48E5-9026-80A69B09A3C0}"/>
              </a:ext>
            </a:extLst>
          </p:cNvPr>
          <p:cNvSpPr/>
          <p:nvPr/>
        </p:nvSpPr>
        <p:spPr>
          <a:xfrm>
            <a:off x="628650" y="1968522"/>
            <a:ext cx="2416302" cy="403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6C934BC6-B58E-4B98-9A3C-BF54CA88D597}"/>
              </a:ext>
            </a:extLst>
          </p:cNvPr>
          <p:cNvSpPr/>
          <p:nvPr/>
        </p:nvSpPr>
        <p:spPr>
          <a:xfrm rot="12600000">
            <a:off x="-1082829" y="706855"/>
            <a:ext cx="1698149" cy="146392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AFC9461-7593-4FE5-8732-411872144BDE}"/>
              </a:ext>
            </a:extLst>
          </p:cNvPr>
          <p:cNvCxnSpPr>
            <a:cxnSpLocks/>
          </p:cNvCxnSpPr>
          <p:nvPr/>
        </p:nvCxnSpPr>
        <p:spPr>
          <a:xfrm>
            <a:off x="-348472" y="1231470"/>
            <a:ext cx="984094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D87F94E-B83F-492E-996D-97B9728C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755" y="4360750"/>
            <a:ext cx="2202602" cy="3204164"/>
          </a:xfrm>
          <a:prstGeom prst="rect">
            <a:avLst/>
          </a:prstGeom>
        </p:spPr>
      </p:pic>
      <p:pic>
        <p:nvPicPr>
          <p:cNvPr id="10" name="Imagem 9">
            <a:hlinkClick r:id="rId4"/>
            <a:extLst>
              <a:ext uri="{FF2B5EF4-FFF2-40B4-BE49-F238E27FC236}">
                <a16:creationId xmlns:a16="http://schemas.microsoft.com/office/drawing/2014/main" id="{1EAF8316-7747-4867-A463-D9AB2FAF4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23" y="1826811"/>
            <a:ext cx="1842796" cy="1079763"/>
          </a:xfrm>
          <a:prstGeom prst="rect">
            <a:avLst/>
          </a:prstGeom>
        </p:spPr>
      </p:pic>
      <p:pic>
        <p:nvPicPr>
          <p:cNvPr id="12" name="Imagem 11">
            <a:hlinkClick r:id="rId6"/>
            <a:extLst>
              <a:ext uri="{FF2B5EF4-FFF2-40B4-BE49-F238E27FC236}">
                <a16:creationId xmlns:a16="http://schemas.microsoft.com/office/drawing/2014/main" id="{C686F027-9159-4E1D-BAA8-D22FACCB6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37" y="3740676"/>
            <a:ext cx="1079763" cy="1079763"/>
          </a:xfrm>
          <a:prstGeom prst="rect">
            <a:avLst/>
          </a:prstGeom>
        </p:spPr>
      </p:pic>
      <p:pic>
        <p:nvPicPr>
          <p:cNvPr id="14" name="Imagem 13">
            <a:hlinkClick r:id="rId8"/>
            <a:extLst>
              <a:ext uri="{FF2B5EF4-FFF2-40B4-BE49-F238E27FC236}">
                <a16:creationId xmlns:a16="http://schemas.microsoft.com/office/drawing/2014/main" id="{463A71A0-23A2-45F2-804A-C62E2C5F6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40" y="1883301"/>
            <a:ext cx="2267220" cy="1079763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47FD60C-BB16-40C3-9F3D-89C63293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5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196783-1B03-4B4E-815F-4BFFCE72617B}"/>
              </a:ext>
            </a:extLst>
          </p:cNvPr>
          <p:cNvSpPr txBox="1"/>
          <p:nvPr/>
        </p:nvSpPr>
        <p:spPr>
          <a:xfrm>
            <a:off x="5762760" y="3127419"/>
            <a:ext cx="165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Banco de Horas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B2732-E9A5-47DC-B52B-0EC20343D5BB}"/>
              </a:ext>
            </a:extLst>
          </p:cNvPr>
          <p:cNvSpPr txBox="1"/>
          <p:nvPr/>
        </p:nvSpPr>
        <p:spPr>
          <a:xfrm>
            <a:off x="702763" y="2786217"/>
            <a:ext cx="320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Tarefas a serem executadas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5DFBE6-E77C-4595-BD07-968738020177}"/>
              </a:ext>
            </a:extLst>
          </p:cNvPr>
          <p:cNvSpPr txBox="1"/>
          <p:nvPr/>
        </p:nvSpPr>
        <p:spPr>
          <a:xfrm>
            <a:off x="2674096" y="4823690"/>
            <a:ext cx="320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Planeamento do Calendário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F36C3AB9-2673-43FF-8033-ECD8FC795410}"/>
              </a:ext>
            </a:extLst>
          </p:cNvPr>
          <p:cNvCxnSpPr>
            <a:cxnSpLocks/>
          </p:cNvCxnSpPr>
          <p:nvPr/>
        </p:nvCxnSpPr>
        <p:spPr>
          <a:xfrm flipH="1">
            <a:off x="1121483" y="2792556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6DD53BEB-CF82-4905-81DC-07AEA4B769CC}"/>
              </a:ext>
            </a:extLst>
          </p:cNvPr>
          <p:cNvCxnSpPr>
            <a:cxnSpLocks/>
          </p:cNvCxnSpPr>
          <p:nvPr/>
        </p:nvCxnSpPr>
        <p:spPr>
          <a:xfrm flipH="1">
            <a:off x="2973143" y="4820439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A70A9213-D90C-4209-A469-E1863EC3652B}"/>
              </a:ext>
            </a:extLst>
          </p:cNvPr>
          <p:cNvCxnSpPr>
            <a:cxnSpLocks/>
          </p:cNvCxnSpPr>
          <p:nvPr/>
        </p:nvCxnSpPr>
        <p:spPr>
          <a:xfrm flipH="1">
            <a:off x="5212609" y="3129370"/>
            <a:ext cx="249068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9026-A839-4833-9940-499FB23C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39" y="276550"/>
            <a:ext cx="7886700" cy="1325563"/>
          </a:xfrm>
        </p:spPr>
        <p:txBody>
          <a:bodyPr/>
          <a:lstStyle/>
          <a:p>
            <a:r>
              <a:rPr lang="pt-PT" i="1" dirty="0" err="1"/>
              <a:t>Mockups</a:t>
            </a:r>
            <a:endParaRPr lang="pt-PT" i="1" dirty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0880262D-A210-456A-B1E5-C140F4229CC1}"/>
              </a:ext>
            </a:extLst>
          </p:cNvPr>
          <p:cNvSpPr/>
          <p:nvPr/>
        </p:nvSpPr>
        <p:spPr>
          <a:xfrm rot="12600000">
            <a:off x="-1143169" y="691599"/>
            <a:ext cx="1698149" cy="146392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8C67C984-601D-4096-84F4-06A4BDC7ADC2}"/>
              </a:ext>
            </a:extLst>
          </p:cNvPr>
          <p:cNvCxnSpPr>
            <a:cxnSpLocks/>
          </p:cNvCxnSpPr>
          <p:nvPr/>
        </p:nvCxnSpPr>
        <p:spPr>
          <a:xfrm>
            <a:off x="-196214" y="1216214"/>
            <a:ext cx="962834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878B8D8-AA66-49EB-B268-69902BE3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3" y="2175868"/>
            <a:ext cx="2536031" cy="2028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B5064D-5D75-4BA3-89EC-5152C67B1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00" y="2428207"/>
            <a:ext cx="2536032" cy="20288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931E0F-0F6C-4935-B525-4BA134072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80" y="3599364"/>
            <a:ext cx="2138401" cy="1710721"/>
          </a:xfrm>
          <a:prstGeom prst="rect">
            <a:avLst/>
          </a:prstGeom>
        </p:spPr>
      </p:pic>
      <p:sp>
        <p:nvSpPr>
          <p:cNvPr id="15" name="Triângulo isósceles 14">
            <a:hlinkClick r:id="rId5" action="ppaction://hlinkfile"/>
            <a:extLst>
              <a:ext uri="{FF2B5EF4-FFF2-40B4-BE49-F238E27FC236}">
                <a16:creationId xmlns:a16="http://schemas.microsoft.com/office/drawing/2014/main" id="{560F6685-98A2-48E5-BB75-B5C1E12F48FC}"/>
              </a:ext>
            </a:extLst>
          </p:cNvPr>
          <p:cNvSpPr/>
          <p:nvPr/>
        </p:nvSpPr>
        <p:spPr>
          <a:xfrm rot="12600000">
            <a:off x="3158012" y="3090431"/>
            <a:ext cx="1698149" cy="1463922"/>
          </a:xfrm>
          <a:prstGeom prst="triangle">
            <a:avLst/>
          </a:prstGeom>
          <a:solidFill>
            <a:schemeClr val="accent3"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010D73E-7C37-47ED-A273-B82718AA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4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CC8903F-FB44-496C-B831-A384A10B5AB0}"/>
              </a:ext>
            </a:extLst>
          </p:cNvPr>
          <p:cNvSpPr txBox="1"/>
          <p:nvPr/>
        </p:nvSpPr>
        <p:spPr>
          <a:xfrm>
            <a:off x="699529" y="3457607"/>
            <a:ext cx="11782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50" dirty="0"/>
              <a:t>Possíveis bugs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E3CAA8-3CD7-4134-837D-8D7DC7B34C89}"/>
              </a:ext>
            </a:extLst>
          </p:cNvPr>
          <p:cNvSpPr txBox="1"/>
          <p:nvPr/>
        </p:nvSpPr>
        <p:spPr>
          <a:xfrm>
            <a:off x="699530" y="3064837"/>
            <a:ext cx="20504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50" dirty="0"/>
              <a:t>Ligação a dados externos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B0F1531-D8C7-4BDB-804E-A1956612B8E1}"/>
              </a:ext>
            </a:extLst>
          </p:cNvPr>
          <p:cNvSpPr txBox="1"/>
          <p:nvPr/>
        </p:nvSpPr>
        <p:spPr>
          <a:xfrm>
            <a:off x="699530" y="2754790"/>
            <a:ext cx="16585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50" dirty="0"/>
              <a:t>Interligação de </a:t>
            </a:r>
            <a:r>
              <a:rPr lang="pt-PT" sz="1350" dirty="0" err="1"/>
              <a:t>views</a:t>
            </a:r>
            <a:endParaRPr lang="pt-PT" sz="135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DE69E4-A133-4D2F-9483-6CB78930158B}"/>
              </a:ext>
            </a:extLst>
          </p:cNvPr>
          <p:cNvSpPr txBox="1"/>
          <p:nvPr/>
        </p:nvSpPr>
        <p:spPr>
          <a:xfrm>
            <a:off x="699530" y="2428373"/>
            <a:ext cx="9543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50" dirty="0"/>
              <a:t>Animações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768E56-E10C-499C-A6A2-D65410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 Esperadas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C222092-4D3C-4DE0-A8DD-BF1324ECCDB0}"/>
              </a:ext>
            </a:extLst>
          </p:cNvPr>
          <p:cNvSpPr/>
          <p:nvPr/>
        </p:nvSpPr>
        <p:spPr>
          <a:xfrm rot="12600000">
            <a:off x="-1237888" y="763027"/>
            <a:ext cx="1698149" cy="146392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05A73F1-7FDD-463B-B271-A5D09B9181A8}"/>
              </a:ext>
            </a:extLst>
          </p:cNvPr>
          <p:cNvCxnSpPr>
            <a:cxnSpLocks/>
          </p:cNvCxnSpPr>
          <p:nvPr/>
        </p:nvCxnSpPr>
        <p:spPr>
          <a:xfrm>
            <a:off x="-215495" y="1287642"/>
            <a:ext cx="955290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B54257CB-66A8-43EA-AF36-FF84C72A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6" y="2443080"/>
            <a:ext cx="4163000" cy="2764212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1D1CD1A2-9CF6-42A6-8F80-57EF2902686B}"/>
              </a:ext>
            </a:extLst>
          </p:cNvPr>
          <p:cNvSpPr txBox="1"/>
          <p:nvPr/>
        </p:nvSpPr>
        <p:spPr>
          <a:xfrm>
            <a:off x="2787393" y="2420962"/>
            <a:ext cx="3789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A equipa está a elaborar animações que permitam ser reutilizadas no programa para facilitar o seu uso.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F270594-E922-4D2B-89B2-316A433DDA20}"/>
              </a:ext>
            </a:extLst>
          </p:cNvPr>
          <p:cNvSpPr txBox="1"/>
          <p:nvPr/>
        </p:nvSpPr>
        <p:spPr>
          <a:xfrm>
            <a:off x="2783775" y="2835581"/>
            <a:ext cx="25502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São problemas que quando solucionado irá permitir o seu reuso.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B098FF5-DEC0-4AD3-A60B-8705620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7</a:t>
            </a:fld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A22AF5-2378-42A8-977B-900891CAE927}"/>
              </a:ext>
            </a:extLst>
          </p:cNvPr>
          <p:cNvSpPr txBox="1"/>
          <p:nvPr/>
        </p:nvSpPr>
        <p:spPr>
          <a:xfrm>
            <a:off x="712488" y="3825186"/>
            <a:ext cx="1819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50" dirty="0"/>
              <a:t>Reutilização de Layouts</a:t>
            </a:r>
          </a:p>
        </p:txBody>
      </p:sp>
    </p:spTree>
    <p:extLst>
      <p:ext uri="{BB962C8B-B14F-4D97-AF65-F5344CB8AC3E}">
        <p14:creationId xmlns:p14="http://schemas.microsoft.com/office/powerpoint/2010/main" val="39144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  <p:bldP spid="10" grpId="0" build="p"/>
      <p:bldP spid="8" grpId="0" build="p"/>
      <p:bldP spid="4" grpId="0" animBg="1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472419-4812-42BC-97DC-D236E7408B91}"/>
              </a:ext>
            </a:extLst>
          </p:cNvPr>
          <p:cNvSpPr txBox="1"/>
          <p:nvPr/>
        </p:nvSpPr>
        <p:spPr>
          <a:xfrm>
            <a:off x="5804731" y="5363020"/>
            <a:ext cx="33392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50" dirty="0"/>
              <a:t>Acesso Móvel a Sistemas de Informação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00EB0E-D8B4-4AD3-AB1D-1CF3709D7D17}"/>
              </a:ext>
            </a:extLst>
          </p:cNvPr>
          <p:cNvSpPr txBox="1"/>
          <p:nvPr/>
        </p:nvSpPr>
        <p:spPr>
          <a:xfrm>
            <a:off x="6326025" y="5561920"/>
            <a:ext cx="20201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50" dirty="0"/>
              <a:t>Professor David Safadinho</a:t>
            </a:r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4B61B69D-B495-4FC3-A42E-FBEED1F3F3B1}"/>
              </a:ext>
            </a:extLst>
          </p:cNvPr>
          <p:cNvCxnSpPr>
            <a:cxnSpLocks/>
          </p:cNvCxnSpPr>
          <p:nvPr/>
        </p:nvCxnSpPr>
        <p:spPr>
          <a:xfrm flipH="1">
            <a:off x="5602734" y="5594865"/>
            <a:ext cx="339292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3D6BCCC0-FE1B-411F-AD6C-E7CA9875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28" y="4786361"/>
            <a:ext cx="1857375" cy="5715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D6BE39D-CDA6-4495-972F-55D59C2DEF95}"/>
              </a:ext>
            </a:extLst>
          </p:cNvPr>
          <p:cNvSpPr/>
          <p:nvPr/>
        </p:nvSpPr>
        <p:spPr>
          <a:xfrm>
            <a:off x="5602734" y="5978317"/>
            <a:ext cx="3303141" cy="8796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0D0C6B2-0EDA-4226-805D-C3AFA1FC92EC}"/>
              </a:ext>
            </a:extLst>
          </p:cNvPr>
          <p:cNvSpPr txBox="1"/>
          <p:nvPr/>
        </p:nvSpPr>
        <p:spPr>
          <a:xfrm>
            <a:off x="3302950" y="1458702"/>
            <a:ext cx="25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1">
                    <a:lumMod val="65000"/>
                  </a:schemeClr>
                </a:solidFill>
              </a:rPr>
              <a:t>Perguntas e Sugestões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49C9D67-F53A-4AE1-BFA0-F980DB0A7BDF}"/>
              </a:ext>
            </a:extLst>
          </p:cNvPr>
          <p:cNvSpPr/>
          <p:nvPr/>
        </p:nvSpPr>
        <p:spPr>
          <a:xfrm>
            <a:off x="2521077" y="0"/>
            <a:ext cx="3586734" cy="147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A64F4F-9217-4A1D-8CDA-BACAA01FA0B1}"/>
              </a:ext>
            </a:extLst>
          </p:cNvPr>
          <p:cNvSpPr txBox="1"/>
          <p:nvPr/>
        </p:nvSpPr>
        <p:spPr>
          <a:xfrm>
            <a:off x="903297" y="4182914"/>
            <a:ext cx="3807152" cy="12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350" dirty="0"/>
              <a:t>Matheus Ferreira – 217037</a:t>
            </a:r>
          </a:p>
          <a:p>
            <a:pPr>
              <a:lnSpc>
                <a:spcPct val="200000"/>
              </a:lnSpc>
            </a:pPr>
            <a:r>
              <a:rPr lang="pt-PT" sz="1350" dirty="0"/>
              <a:t>	     Valter Pacheco -  2170377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350" dirty="0"/>
              <a:t>		 	 Francisco Fernandes - 2170336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3377C-18F2-4904-87D6-76BF2F1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309" y="633807"/>
            <a:ext cx="1692425" cy="994172"/>
          </a:xfrm>
        </p:spPr>
        <p:txBody>
          <a:bodyPr>
            <a:noAutofit/>
          </a:bodyPr>
          <a:lstStyle/>
          <a:p>
            <a:r>
              <a:rPr lang="pt-PT" sz="4800" dirty="0"/>
              <a:t>Q&amp;A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9AC78673-71BC-4DF5-99E4-34C734D7C759}"/>
              </a:ext>
            </a:extLst>
          </p:cNvPr>
          <p:cNvSpPr/>
          <p:nvPr/>
        </p:nvSpPr>
        <p:spPr>
          <a:xfrm rot="12600000">
            <a:off x="-1078006" y="4824458"/>
            <a:ext cx="3754471" cy="32366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A9DEAA10-C06C-4956-B7E0-D31810427AB8}"/>
              </a:ext>
            </a:extLst>
          </p:cNvPr>
          <p:cNvCxnSpPr>
            <a:cxnSpLocks/>
          </p:cNvCxnSpPr>
          <p:nvPr/>
        </p:nvCxnSpPr>
        <p:spPr>
          <a:xfrm>
            <a:off x="1363360" y="5978317"/>
            <a:ext cx="89950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D102782C-7675-4FBD-8B60-065FB0A716C7}"/>
              </a:ext>
            </a:extLst>
          </p:cNvPr>
          <p:cNvCxnSpPr/>
          <p:nvPr/>
        </p:nvCxnSpPr>
        <p:spPr>
          <a:xfrm flipH="1">
            <a:off x="2521309" y="1477188"/>
            <a:ext cx="42884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A4B760-DC9A-414D-9E14-F6248DA2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79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4" grpId="0"/>
      <p:bldP spid="15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208</Words>
  <Application>Microsoft Office PowerPoint</Application>
  <PresentationFormat>Apresentação no Ecrã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 nossa Aplicação</vt:lpstr>
      <vt:lpstr>Índice da Apresentação</vt:lpstr>
      <vt:lpstr>Contextualização do Projeto</vt:lpstr>
      <vt:lpstr>Justificação de opções/ideias</vt:lpstr>
      <vt:lpstr>Planeamento</vt:lpstr>
      <vt:lpstr>Mockups</vt:lpstr>
      <vt:lpstr>Dificuldades Esperadas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de Oliveira Ferreira</dc:creator>
  <cp:lastModifiedBy>Matheus de Oliveira Ferreira</cp:lastModifiedBy>
  <cp:revision>26</cp:revision>
  <dcterms:created xsi:type="dcterms:W3CDTF">2018-11-13T13:43:29Z</dcterms:created>
  <dcterms:modified xsi:type="dcterms:W3CDTF">2018-11-15T15:20:50Z</dcterms:modified>
</cp:coreProperties>
</file>