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>
      <p:cViewPr>
        <p:scale>
          <a:sx n="26" d="100"/>
          <a:sy n="26" d="100"/>
        </p:scale>
        <p:origin x="6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7967-83C5-4494-B69D-C79A550AC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9DF7A-8F98-4E24-8909-7F7DEBE0B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629-6A82-43C2-BFD0-DE53A824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BE41-097C-47A6-AEF5-A54DA17F7D3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E7D3-8F1D-4763-93C5-D1AA8870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52A21-C086-4B79-B253-00F8AFE6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21B0-1066-407D-BFC0-4EE5A2C1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53A9-32C7-4EB3-834D-9246DBA4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FC19-7B6F-43CF-9676-83A8500E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75B34-1CEF-4FAA-B168-5CD14DB4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BE41-097C-47A6-AEF5-A54DA17F7D3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1FD0-99A2-46CC-A28A-98666266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3DABB-E0D1-43B3-9E9B-92C813D6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21B0-1066-407D-BFC0-4EE5A2C1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8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F1A13-BA8A-4EBC-B37A-255E86F84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C07F5-200E-49C5-A9FC-C7F075045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4A32-0EE3-41C1-A86C-1FAEF8FF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BE41-097C-47A6-AEF5-A54DA17F7D3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D30D0-D03C-44C7-9B85-4AF0C0FF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631A-939A-4266-9601-B5CC1D25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21B0-1066-407D-BFC0-4EE5A2C1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0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49D3-0CB4-465D-9707-A3B352C0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44A3-57A6-4870-9A68-D192FC72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21267-F092-4201-B36E-E016BB9F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BE41-097C-47A6-AEF5-A54DA17F7D3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A9830-A7C1-48AE-B140-3559E5B0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93BC5-60FA-47AE-B0A6-DDE4FE61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21B0-1066-407D-BFC0-4EE5A2C1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DC69-2FA6-4E59-92DB-232121E3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7131B-3224-4519-AAAB-51A20382C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B890-9870-4D19-92F3-0A07B62C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BE41-097C-47A6-AEF5-A54DA17F7D3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E272-5746-4CA3-A96D-07C54F85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94B0A-C904-4E6B-B701-EE83F178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21B0-1066-407D-BFC0-4EE5A2C1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AFA7-A055-47B3-8A0D-BA354490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AAFD-0304-439F-89B6-78D125E04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4937C-7F82-4081-84E1-C61FD876B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3D926-CC5D-4C4C-B83E-8EC265DD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BE41-097C-47A6-AEF5-A54DA17F7D3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205D2-85CF-43B9-B96C-33FCD594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B5FF0-A08E-4869-A2AD-720898C5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21B0-1066-407D-BFC0-4EE5A2C1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D04C-34AC-40E4-A3DB-9DB12F76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4EA0D-329C-44D8-B55B-27DCBD938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0A3F7-462F-49EC-A4C3-48A355B3B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82A60-861E-42CF-866F-CF8B55538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33980-5DC7-4AF8-9CBF-C8E67ADBE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31280-00F4-4276-9B27-B38FAFF7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BE41-097C-47A6-AEF5-A54DA17F7D3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3497B-B456-4912-8CBB-28E88E61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26D4E-259C-423C-84D2-8C046EA7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21B0-1066-407D-BFC0-4EE5A2C1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F0D3-C078-42B3-BD53-4D8D26AD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C783A-7486-4D69-BC3D-F6F3B789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BE41-097C-47A6-AEF5-A54DA17F7D3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C6EC3-2F97-48E5-BC47-BA7F8305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529CA-28B3-4244-BE47-B556FA62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21B0-1066-407D-BFC0-4EE5A2C1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0EA8B-DD74-4134-9C59-C14988E3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BE41-097C-47A6-AEF5-A54DA17F7D3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7E232-F814-4E2B-B611-6A88EAA3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B803A-8A97-4A37-8631-59F92147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21B0-1066-407D-BFC0-4EE5A2C1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3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EB70-D975-4E66-918B-2D75909E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8DBB-B479-4F5E-BF76-00275F6D0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B9D36-F4BB-4B49-A48C-BDD5A10F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03A7D-D49B-4283-95FD-EAFFFF81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BE41-097C-47A6-AEF5-A54DA17F7D3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B19FB-77A5-4EC2-A5BC-1EF3129A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307ED-A841-4003-9A6D-4236D2C5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21B0-1066-407D-BFC0-4EE5A2C1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3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FFD8-9F62-4724-B7A8-49319D63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D54D6-EF27-4C6C-9318-B76E0BDE9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4AB04-AD18-438D-B65C-AA2F8EAB0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A56FC-1D5A-49D0-A73B-C9139EDB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BE41-097C-47A6-AEF5-A54DA17F7D3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C2396-EA7B-4901-84E9-FDA7F949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4811C-9AAA-438A-89C1-3474AD59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21B0-1066-407D-BFC0-4EE5A2C1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6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B800D-995F-469E-891D-B042A6A9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EB787-E69A-4F52-A4F2-7B4051242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0D8B-D6F5-4277-B0F4-5667AD149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BE41-097C-47A6-AEF5-A54DA17F7D3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6F69-5871-4D6E-B4B5-CC2488BE4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DADA6-B09E-4A04-A03F-2083D8993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21B0-1066-407D-BFC0-4EE5A2C17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9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AE5D-F1A9-4C63-BEEF-33A38EB0D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>
                <a:hlinkClick r:id="rId2" action="ppaction://hlinksldjump"/>
              </a:rPr>
              <a:t>START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F4DA-AEDD-4F4F-A050-497345429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5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B24A71-4E02-44C9-B0C7-7904107D238D}"/>
              </a:ext>
            </a:extLst>
          </p:cNvPr>
          <p:cNvGrpSpPr/>
          <p:nvPr/>
        </p:nvGrpSpPr>
        <p:grpSpPr>
          <a:xfrm>
            <a:off x="-20411" y="5262010"/>
            <a:ext cx="24343178" cy="1595990"/>
            <a:chOff x="0" y="5262010"/>
            <a:chExt cx="24343178" cy="15959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C685B47-AE49-4696-9DBC-7BC2F6B87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500"/>
            <a:stretch/>
          </p:blipFill>
          <p:spPr>
            <a:xfrm>
              <a:off x="0" y="5262011"/>
              <a:ext cx="12192000" cy="159598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1E26BC-724F-4526-BDFE-AC6ED31052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500"/>
            <a:stretch/>
          </p:blipFill>
          <p:spPr>
            <a:xfrm>
              <a:off x="12151178" y="5262010"/>
              <a:ext cx="12192000" cy="1595989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9F896B-8E07-482B-AB1D-E308796C718D}"/>
              </a:ext>
            </a:extLst>
          </p:cNvPr>
          <p:cNvGrpSpPr/>
          <p:nvPr/>
        </p:nvGrpSpPr>
        <p:grpSpPr>
          <a:xfrm>
            <a:off x="40822" y="-1"/>
            <a:ext cx="24281945" cy="5262012"/>
            <a:chOff x="12240725" y="-122722"/>
            <a:chExt cx="24310912" cy="52620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DA14C4-A99A-4F88-9E8C-90D048B10E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468"/>
            <a:stretch/>
          </p:blipFill>
          <p:spPr>
            <a:xfrm>
              <a:off x="24359637" y="-122722"/>
              <a:ext cx="12192000" cy="526201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E25925-4C42-40FB-943F-6CDA38E0E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468"/>
            <a:stretch/>
          </p:blipFill>
          <p:spPr>
            <a:xfrm>
              <a:off x="12240725" y="-122721"/>
              <a:ext cx="12192000" cy="5262011"/>
            </a:xfrm>
            <a:prstGeom prst="rect">
              <a:avLst/>
            </a:prstGeom>
          </p:spPr>
        </p:pic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23A55C29-371A-4A10-B3D8-EC599378E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9847" y="4204393"/>
            <a:ext cx="4167865" cy="211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1.00664 -0.0002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39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1 -0.01134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</dc:title>
  <dc:creator>Ripa Rani Biswas</dc:creator>
  <cp:lastModifiedBy>Ripa Rani Biswas</cp:lastModifiedBy>
  <cp:revision>1</cp:revision>
  <dcterms:created xsi:type="dcterms:W3CDTF">2021-04-07T09:28:11Z</dcterms:created>
  <dcterms:modified xsi:type="dcterms:W3CDTF">2021-04-07T10:57:28Z</dcterms:modified>
</cp:coreProperties>
</file>