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B87B-1837-4A70-9F91-3B97305A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78302-7A57-491C-982D-8BC72E635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2460-5E99-41FC-B961-551784E3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D513-79F6-4D54-9486-D69B3189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96E4-6476-49A2-B7F8-31E55B0C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951A-F5E8-4C32-8269-5F30A3A4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62E2C-8FB4-4E5A-8DBD-ABD0AE740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3A2C-C1DB-4136-86DE-9A1674F2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9E93-CC0B-4FBA-B28A-9033D044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E38C-617C-429D-8ACD-975FD7C6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9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3CCA9-67E7-4B0D-AA13-718B8235A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F16DA-130B-4804-91EE-CB732EB0D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FB9B-C0D7-4057-8CFC-FD063DB4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A875-DD6B-4BB1-9714-C405A5E7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2860-B62E-4210-A611-04D4712A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1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192-1892-4780-A3D9-C98A9863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BF9D-BFAF-4D5E-91FA-A50BF6114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C5D6C-046A-4038-A067-13172BD3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B8D45-9749-42DA-B9BC-0F5444AD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B7550-2BE6-4FF0-8AE0-DA4AB6C7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2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EA0-0C7B-4413-8582-0877A7B1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105B-2930-482F-8A99-1856CB5E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98BD-DCF1-4C34-879C-D90546B7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6964-0B60-44B8-B7B7-716EA915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6A80-6F7C-4C2E-9A5C-3F7316E4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DB24-28E3-4F54-AB61-D17D6358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3EA4-85CD-4470-A481-345179B2D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4B990-BF1D-42A6-94A4-05CB435C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ACB5D-E5E0-4FA8-8F2B-BBB3B733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D93E-A46E-49F7-8298-D5A38959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D7EC-24F6-4536-82B4-9915A033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5D3-1E49-4793-85E7-203C3A21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4EB8-FA8F-4C25-ADE1-D5F2DD87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B4C66-7D7E-418E-B114-5B76DF47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A3C85-8877-4296-A6DE-55D026BCD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F7475-755C-439C-823E-093149943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4E545-9991-4114-A26A-62051596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18AB1-140B-4C1A-A355-984D4E2E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C11C7-2E74-4E83-B0AD-8B8EECC9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FDB2-A655-400F-B252-548A2EE5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8DEC1-ECA4-4F10-B186-DAE26D2A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625C8-9799-4935-BC7C-ACD9795B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4A127-22A5-4984-AE99-39DDF243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2E2DC-B9C6-4BC3-88BF-92B100B5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B0C8A-F126-41F8-A40F-A1BB8062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DF4F0-6C6C-4AFD-827E-45EC821F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E927-C7F9-4198-A07C-C25EEEFF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CA45-4EF7-4F66-AE98-20D06D2A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28D1F-FDE9-4455-AACB-67BF98F5B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AE660-F6FF-4ECF-BBB5-C1583804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FB76B-C3DB-425C-8C47-14E6258C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68A88-3A42-43DF-B370-7C07319C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9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967E-63D0-4E96-8298-D0E126B4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25219-AE70-4845-8106-9D1FB3EAF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BE769-857C-4B6B-BC77-672753CC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E7790-0B49-4B60-A35B-7D729C62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25A5C-ADCE-42A3-BFAD-26AF7D7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BBF48-7194-40AD-A8DB-5FCAFFEA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E1F5D-B7FD-4268-A6EF-E0340463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7EFC-FA66-4B64-BC5F-C03E19ED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47FE-9492-4EC4-991C-52E5504E4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A3D8-B8E0-4BAF-AA34-46CE1924217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CD06B-0071-4BE4-ACEF-057680A6A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2F5B8-4168-4A13-931D-212D4B2A3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1545-0ACE-497A-B9B9-86DACD42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00B-71D0-42D1-B3FD-7A8B93F12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54287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START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4D685-1017-4C59-8832-1083BE1D5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624"/>
            <a:ext cx="9144000" cy="257175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8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6A85-3CB9-49B7-ABEA-083ABCBF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DCAC4-BDAB-45CB-B0F9-253680A7C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375" y="2207029"/>
            <a:ext cx="2959330" cy="2294313"/>
          </a:xfrm>
        </p:spPr>
      </p:pic>
    </p:spTree>
    <p:extLst>
      <p:ext uri="{BB962C8B-B14F-4D97-AF65-F5344CB8AC3E}">
        <p14:creationId xmlns:p14="http://schemas.microsoft.com/office/powerpoint/2010/main" val="18618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4 -0.03565 L 0.0513 -0.01273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9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Ripa Rani Biswas</dc:creator>
  <cp:lastModifiedBy>Ripa Rani Biswas</cp:lastModifiedBy>
  <cp:revision>2</cp:revision>
  <dcterms:created xsi:type="dcterms:W3CDTF">2021-04-07T06:01:38Z</dcterms:created>
  <dcterms:modified xsi:type="dcterms:W3CDTF">2021-04-07T07:21:05Z</dcterms:modified>
</cp:coreProperties>
</file>