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7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4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2C78D0-5FA8-4102-8BBB-E53B3DCF532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5D29F6-B6D8-4232-A593-7D899C75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882E-3462-4CEE-A5E2-3ADE6DB1F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120" y="670560"/>
            <a:ext cx="5763260" cy="1859279"/>
          </a:xfrm>
        </p:spPr>
        <p:txBody>
          <a:bodyPr/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HOMETOTWN CUMILLA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E65F-3675-4A36-ADF1-0DA347AD8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40" y="2672080"/>
            <a:ext cx="5763260" cy="3352801"/>
          </a:xfrm>
        </p:spPr>
        <p:txBody>
          <a:bodyPr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RIPA RANI BIWAS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Reg. no. – 20201001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Asia pacific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94695B-96A9-4090-BF97-EC13B9E3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80" y="1600199"/>
            <a:ext cx="4975860" cy="38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4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BA9EB-51AE-42FE-9102-393374640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319" y="2185059"/>
            <a:ext cx="6863939" cy="1520041"/>
          </a:xfrm>
        </p:spPr>
        <p:txBody>
          <a:bodyPr/>
          <a:lstStyle/>
          <a:p>
            <a:pPr algn="ctr"/>
            <a:r>
              <a:rPr lang="en-US" sz="6600" i="1" dirty="0"/>
              <a:t>THE 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9FB6EE1-2D90-4692-88CC-D178EA0DE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5258" y="5284519"/>
            <a:ext cx="1778250" cy="722416"/>
          </a:xfrm>
        </p:spPr>
        <p:txBody>
          <a:bodyPr/>
          <a:lstStyle/>
          <a:p>
            <a:pPr algn="ctr"/>
            <a:r>
              <a:rPr lang="en-US" b="1" i="1" dirty="0"/>
              <a:t>THANKS FOR WATCHING </a:t>
            </a:r>
          </a:p>
        </p:txBody>
      </p:sp>
    </p:spTree>
    <p:extLst>
      <p:ext uri="{BB962C8B-B14F-4D97-AF65-F5344CB8AC3E}">
        <p14:creationId xmlns:p14="http://schemas.microsoft.com/office/powerpoint/2010/main" val="169625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F41D-3A09-46DA-86A2-7E9063FF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LOCATION OF THE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A508-35BB-4E4F-AEBA-EA10BD2A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2255520"/>
            <a:ext cx="6604000" cy="4318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Comilla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District is </a:t>
            </a:r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located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about 100 kilometers south east of Dhaka.</a:t>
            </a:r>
            <a:endParaRPr lang="en-US" sz="2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Brahmanbaria</a:t>
            </a:r>
            <a:r>
              <a:rPr lang="en-US" sz="2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and </a:t>
            </a:r>
            <a:r>
              <a:rPr lang="en-US" sz="2800" b="1" dirty="0">
                <a:solidFill>
                  <a:srgbClr val="202122"/>
                </a:solidFill>
                <a:latin typeface="Arial" panose="020B0604020202020204" pitchFamily="34" charset="0"/>
              </a:rPr>
              <a:t>Narayanganj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districts to the north.</a:t>
            </a:r>
            <a:endParaRPr lang="en-US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202122"/>
                </a:solidFill>
                <a:latin typeface="Arial" panose="020B0604020202020204" pitchFamily="34" charset="0"/>
              </a:rPr>
              <a:t>Noakhali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 and </a:t>
            </a:r>
            <a:r>
              <a:rPr lang="en-US" sz="2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Feni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 districts to the south.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202122"/>
                </a:solidFill>
                <a:latin typeface="Arial" panose="020B0604020202020204" pitchFamily="34" charset="0"/>
              </a:rPr>
              <a:t>Tripura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of India to the east.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Munshiganj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 and </a:t>
            </a:r>
            <a:r>
              <a:rPr lang="en-US" sz="2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Chadpur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 to the west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  <p:pic>
        <p:nvPicPr>
          <p:cNvPr id="3074" name="Picture 2" descr="কুমিল্লা লকডাউন || Somoynews.tv">
            <a:extLst>
              <a:ext uri="{FF2B5EF4-FFF2-40B4-BE49-F238E27FC236}">
                <a16:creationId xmlns:a16="http://schemas.microsoft.com/office/drawing/2014/main" id="{EFC410B7-8F2B-4084-9224-A12ED1B3A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2519680"/>
            <a:ext cx="4557945" cy="34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01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C26-61A7-42B4-AA67-FAE7A7DD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37" y="838200"/>
            <a:ext cx="9289526" cy="875452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</a:rPr>
              <a:t>HISTORY OF CUMILLA DISTRICT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AD10-E7E1-4FCA-95DF-F8414E3A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86025"/>
            <a:ext cx="10798921" cy="3924300"/>
          </a:xfrm>
        </p:spPr>
        <p:txBody>
          <a:bodyPr>
            <a:normAutofit lnSpcReduction="10000"/>
          </a:bodyPr>
          <a:lstStyle/>
          <a:p>
            <a:r>
              <a:rPr lang="en-US" sz="28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Cumilla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district was established as the Tripura district in 1790.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was renamed 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Cumilla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1960.</a:t>
            </a:r>
          </a:p>
          <a:p>
            <a:r>
              <a:rPr lang="en-US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Cumilla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the second-largest city of eastern Bangladesh after Chittagong and is one of the three oldest cities in Bangladesh.</a:t>
            </a: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Cumilla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one of the three oldest cities in Bangladesh.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Guardian Egyptian Web"/>
              </a:rPr>
              <a:t> 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Guardian Egyptian Web"/>
              </a:rPr>
              <a:t>Cumilla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Guardian Egyptian Web"/>
              </a:rPr>
              <a:t> was part of the kingdoms of Pala and Chandra dynasties and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Guardian Egyptian Web"/>
              </a:rPr>
              <a:t>samatata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Guardian Egyptian Web"/>
              </a:rPr>
              <a:t>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Guardian Egyptian Web"/>
              </a:rPr>
              <a:t>janapada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Guardian Egyptian Web"/>
              </a:rPr>
              <a:t>.</a:t>
            </a:r>
            <a:endParaRPr lang="en-US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D633A0-522E-41F0-ACB6-8958C924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602" y="820769"/>
            <a:ext cx="9179671" cy="917952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HISTORICAL PLACES OF CUMILLA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BFD2-630A-4DAE-8503-FEB33A0BF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SHALBAN BIHAR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62F94C-2381-4714-B454-BBB54E308E0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44178-4831-498E-BD80-66A6585071B7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54954" y="5235196"/>
            <a:ext cx="3050438" cy="917952"/>
          </a:xfrm>
        </p:spPr>
        <p:txBody>
          <a:bodyPr>
            <a:normAutofit/>
          </a:bodyPr>
          <a:lstStyle/>
          <a:p>
            <a:pPr algn="ctr"/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 is an archaeological site in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Mainamoti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 ,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Comilla.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BC614-DA82-4E0C-8C93-C7DDECEE6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8865" y="4324350"/>
            <a:ext cx="3050438" cy="910847"/>
          </a:xfrm>
        </p:spPr>
        <p:txBody>
          <a:bodyPr/>
          <a:lstStyle/>
          <a:p>
            <a:r>
              <a:rPr lang="en-US" sz="2200" b="1" dirty="0">
                <a:solidFill>
                  <a:srgbClr val="C00000"/>
                </a:solidFill>
              </a:rPr>
              <a:t>CHONDI MURA TAMPLE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91D71CB-B1B3-4D6B-8F9D-98640FF7145D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1" b="10551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C2D549-040E-485D-B0AE-045C876775FF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70172" y="5235197"/>
            <a:ext cx="3050438" cy="917952"/>
          </a:xfrm>
        </p:spPr>
        <p:txBody>
          <a:bodyPr>
            <a:normAutofit/>
          </a:bodyPr>
          <a:lstStyle/>
          <a:p>
            <a:pPr algn="ctr"/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This Temple is at the southern end of the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Lalmai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Hill,Cumilla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.</a:t>
            </a:r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EA4EB-3466-4417-BF96-4718B4538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2775" y="4324350"/>
            <a:ext cx="3051095" cy="78475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CUMILLA UNIVERSITY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C09165-C337-46D8-9B5B-4317858BAAD4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r="5273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16C581-F7BD-4623-94A5-6820D7CA1160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82775" y="5235195"/>
            <a:ext cx="3051096" cy="917952"/>
          </a:xfrm>
        </p:spPr>
        <p:txBody>
          <a:bodyPr>
            <a:normAutofit/>
          </a:bodyPr>
          <a:lstStyle/>
          <a:p>
            <a:pPr algn="ctr"/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 is a public university located at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Kotbari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Cumilla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endParaRPr lang="en-US" sz="1800" dirty="0"/>
          </a:p>
        </p:txBody>
      </p:sp>
      <p:pic>
        <p:nvPicPr>
          <p:cNvPr id="4" name="Picture 2" descr="Cumilla – Travel guide at Wikivoyage">
            <a:extLst>
              <a:ext uri="{FF2B5EF4-FFF2-40B4-BE49-F238E27FC236}">
                <a16:creationId xmlns:a16="http://schemas.microsoft.com/office/drawing/2014/main" id="{FCDABE19-B1CC-436B-9874-DAF99B7C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95" y="2603500"/>
            <a:ext cx="2691242" cy="159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12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55A2-293C-49F2-995E-E90E0D9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HISTORICAL PLACES OF CUMILLA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FED2A-1707-4D26-BBD9-E4540268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297" y="4267200"/>
            <a:ext cx="3051095" cy="84190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DHARMO SAGOR PARK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607ACCA-7D38-487E-AC79-9BCF14B29C8C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5" b="10445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8E18DC-BA6A-46C0-95D9-72216BF7F282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1024994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4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pond was dug by the Tripura king </a:t>
            </a:r>
            <a:r>
              <a:rPr lang="en-US" sz="45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Dharma</a:t>
            </a:r>
            <a:r>
              <a:rPr lang="en-US" sz="4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5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Manikya</a:t>
            </a:r>
            <a:r>
              <a:rPr lang="en-US" sz="4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 in 1458</a:t>
            </a:r>
            <a:endParaRPr lang="en-US" sz="4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0CD94-3C7E-41FC-9872-2EB8519D3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8865" y="4267200"/>
            <a:ext cx="3050438" cy="841907"/>
          </a:xfrm>
        </p:spPr>
        <p:txBody>
          <a:bodyPr/>
          <a:lstStyle/>
          <a:p>
            <a:r>
              <a:rPr lang="en-US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Mainamati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War Cemetery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4B62CEB-2791-404A-9AFA-E9E0B6A7DE2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r="3860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443713-C09B-4D55-8B8B-15BC2DC0D23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68864" y="5109104"/>
            <a:ext cx="3051745" cy="917953"/>
          </a:xfrm>
        </p:spPr>
        <p:txBody>
          <a:bodyPr>
            <a:normAutofit/>
          </a:bodyPr>
          <a:lstStyle/>
          <a:p>
            <a:pPr algn="ctr"/>
            <a:r>
              <a:rPr lang="en-US" sz="1800" b="0" i="0" dirty="0">
                <a:solidFill>
                  <a:srgbClr val="25272B"/>
                </a:solidFill>
                <a:effectLst/>
                <a:latin typeface="Roboto"/>
              </a:rPr>
              <a:t>The cemetery contains 736 Commonwealth burials of the Second World War.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276A61-6FE6-4D9A-9CF4-27388B228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2775" y="4267200"/>
            <a:ext cx="3051095" cy="84190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CUMILLA MEDICAL COLLEGE 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7D98973E-0D60-470A-921A-34AA20BD695A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 b="10347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B9C978-DEA5-4206-B6D7-7D9CD1A358DF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144157" y="5070701"/>
            <a:ext cx="3051096" cy="956356"/>
          </a:xfrm>
        </p:spPr>
        <p:txBody>
          <a:bodyPr>
            <a:normAutofit fontScale="92500"/>
          </a:bodyPr>
          <a:lstStyle/>
          <a:p>
            <a:r>
              <a:rPr lang="en-US" sz="1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Comilla Medical College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government medical school near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Kuchaitoli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Cumilla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6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9DD0-81BB-4DC7-A380-9B422C5A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619125"/>
            <a:ext cx="2793158" cy="17602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FAMOUS THINGS OF CUMILLA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212547A-8AE4-4FBD-BF56-F163D8EB2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17574" y="1268362"/>
            <a:ext cx="6066503" cy="47391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2184-C60D-48D5-9CDF-885F9B527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7923" y="2938462"/>
            <a:ext cx="3736257" cy="29608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Guardian Egyptian Web"/>
              </a:rPr>
              <a:t>Rosh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Guardian Egyptian Web"/>
              </a:rPr>
              <a:t>malai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uardian Egyptian Web"/>
              </a:rPr>
              <a:t>, a milk sweet, of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Guardian Egyptian Web"/>
              </a:rPr>
              <a:t>Matri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uardian Egyptian Web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Guardian Egyptian Web"/>
              </a:rPr>
              <a:t>Bhandar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uardian Egyptian Web"/>
              </a:rPr>
              <a:t>, located beside Comilla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Guardian Egyptian Web"/>
              </a:rPr>
              <a:t>Kandirpar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uardian Egyptian Web"/>
              </a:rPr>
              <a:t>, is famous in Bangladesh. </a:t>
            </a:r>
          </a:p>
          <a:p>
            <a:pPr marL="0" indent="0" algn="ctr">
              <a:buNone/>
            </a:pPr>
            <a:r>
              <a:rPr lang="en-US" sz="2400" b="0" i="1" dirty="0">
                <a:solidFill>
                  <a:schemeClr val="bg1"/>
                </a:solidFill>
                <a:effectLst/>
                <a:latin typeface="Guardian Egyptian Web"/>
              </a:rPr>
              <a:t>(If you visit the district, then you must get some sweets from there.)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1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E87EFD-16A3-4614-BBD4-32B2FB6B8C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524669" y="0"/>
            <a:ext cx="8761413" cy="708025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POPULATION OF CUMILLA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9D7076-5B6A-47AA-BEFB-635C96997B4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45650658"/>
              </p:ext>
            </p:extLst>
          </p:nvPr>
        </p:nvGraphicFramePr>
        <p:xfrm>
          <a:off x="190005" y="1068780"/>
          <a:ext cx="10248405" cy="56645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65766">
                  <a:extLst>
                    <a:ext uri="{9D8B030D-6E8A-4147-A177-3AD203B41FA5}">
                      <a16:colId xmlns:a16="http://schemas.microsoft.com/office/drawing/2014/main" val="1229032916"/>
                    </a:ext>
                  </a:extLst>
                </a:gridCol>
                <a:gridCol w="5082639">
                  <a:extLst>
                    <a:ext uri="{9D8B030D-6E8A-4147-A177-3AD203B41FA5}">
                      <a16:colId xmlns:a16="http://schemas.microsoft.com/office/drawing/2014/main" val="78331796"/>
                    </a:ext>
                  </a:extLst>
                </a:gridCol>
              </a:tblGrid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3365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68235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73677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6680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97960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82629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11164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33135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11708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65372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68267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8811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8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F428-7465-4DFC-BA32-05DFBFD0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02" y="807522"/>
            <a:ext cx="9093451" cy="873110"/>
          </a:xfrm>
        </p:spPr>
        <p:txBody>
          <a:bodyPr/>
          <a:lstStyle/>
          <a:p>
            <a:r>
              <a:rPr lang="en-US" sz="5400" b="1" dirty="0">
                <a:solidFill>
                  <a:srgbClr val="FFFF00"/>
                </a:solidFill>
              </a:rPr>
              <a:t>FAMOUS 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7D2C-D512-45BD-ACED-7BFEEB96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2" y="2375066"/>
            <a:ext cx="3823854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SHIV NARAYAN DAS ,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member of BLF, one of the designers of the first 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Flag  of BANGLADESH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1971, a freedom fighter and political activist.</a:t>
            </a:r>
            <a:endParaRPr lang="en-US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6A2E-3D74-45E5-9BD2-5B594738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13" y="26035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6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E95B0D2-11F1-498A-A18B-7DF0FD5E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325" y="4991100"/>
            <a:ext cx="6753225" cy="732806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FFFF00"/>
                </a:solidFill>
                <a:latin typeface="Bahnschrift SemiBold" panose="020B0502040204020203" pitchFamily="34" charset="0"/>
              </a:rPr>
              <a:t>OUR CUMILLA OUR PRIDE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5061B4F-2808-4597-9C53-F0A497EB73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5" b="20785"/>
          <a:stretch/>
        </p:blipFill>
        <p:spPr>
          <a:xfrm>
            <a:off x="1068780" y="261257"/>
            <a:ext cx="8911834" cy="4061361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313076-9D4F-4434-B270-3AB68A96D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 flipV="1">
            <a:off x="475012" y="6371214"/>
            <a:ext cx="13062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01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</TotalTime>
  <Words>345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</vt:lpstr>
      <vt:lpstr>Arial Black</vt:lpstr>
      <vt:lpstr>Bahnschrift SemiBold</vt:lpstr>
      <vt:lpstr>Century Gothic</vt:lpstr>
      <vt:lpstr>Guardian Egyptian Web</vt:lpstr>
      <vt:lpstr>Roboto</vt:lpstr>
      <vt:lpstr>Wingdings</vt:lpstr>
      <vt:lpstr>Wingdings 3</vt:lpstr>
      <vt:lpstr>Ion Boardroom</vt:lpstr>
      <vt:lpstr>HOMETOTWN CUMILLA</vt:lpstr>
      <vt:lpstr>LOCATION OF THE CITY</vt:lpstr>
      <vt:lpstr>HISTORY OF CUMILLA DISTRICT </vt:lpstr>
      <vt:lpstr>HISTORICAL PLACES OF CUMILLA</vt:lpstr>
      <vt:lpstr>HISTORICAL PLACES OF CUMILLA</vt:lpstr>
      <vt:lpstr>FAMOUS THINGS OF CUMILLA</vt:lpstr>
      <vt:lpstr>POPULATION OF CUMILLA</vt:lpstr>
      <vt:lpstr>FAMOUS PERSONALITY</vt:lpstr>
      <vt:lpstr>OUR CUMILLA OUR PRIDE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RIPA BISWAS</dc:creator>
  <cp:lastModifiedBy>RIPA BISWAS</cp:lastModifiedBy>
  <cp:revision>15</cp:revision>
  <dcterms:created xsi:type="dcterms:W3CDTF">2021-03-24T05:21:50Z</dcterms:created>
  <dcterms:modified xsi:type="dcterms:W3CDTF">2021-03-24T12:46:47Z</dcterms:modified>
</cp:coreProperties>
</file>