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7" r:id="rId8"/>
    <p:sldId id="264" r:id="rId9"/>
    <p:sldId id="268" r:id="rId10"/>
    <p:sldId id="257" r:id="rId11"/>
    <p:sldId id="263" r:id="rId12"/>
    <p:sldId id="269" r:id="rId13"/>
    <p:sldId id="265" r:id="rId14"/>
    <p:sldId id="266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0" autoAdjust="0"/>
  </p:normalViewPr>
  <p:slideViewPr>
    <p:cSldViewPr snapToGrid="0">
      <p:cViewPr varScale="1">
        <p:scale>
          <a:sx n="96" d="100"/>
          <a:sy n="96" d="100"/>
        </p:scale>
        <p:origin x="20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lethal_accidents\lethal_accid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2\accidents_borough_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Lethal Accidents per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'part-00000'!$F$1</c:f>
              <c:strCache>
                <c:ptCount val="1"/>
                <c:pt idx="0">
                  <c:v>LethalAccidents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'part-00000'!$D:$D</c:f>
              <c:strCache>
                <c:ptCount val="237"/>
                <c:pt idx="0">
                  <c:v>W+Y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201601</c:v>
                </c:pt>
                <c:pt idx="185">
                  <c:v>201602</c:v>
                </c:pt>
                <c:pt idx="186">
                  <c:v>201603</c:v>
                </c:pt>
                <c:pt idx="187">
                  <c:v>201604</c:v>
                </c:pt>
                <c:pt idx="188">
                  <c:v>201605</c:v>
                </c:pt>
                <c:pt idx="189">
                  <c:v>201606</c:v>
                </c:pt>
                <c:pt idx="190">
                  <c:v>201607</c:v>
                </c:pt>
                <c:pt idx="191">
                  <c:v>201608</c:v>
                </c:pt>
                <c:pt idx="192">
                  <c:v>201609</c:v>
                </c:pt>
                <c:pt idx="193">
                  <c:v>201610</c:v>
                </c:pt>
                <c:pt idx="194">
                  <c:v>201611</c:v>
                </c:pt>
                <c:pt idx="195">
                  <c:v>201612</c:v>
                </c:pt>
                <c:pt idx="196">
                  <c:v>201614</c:v>
                </c:pt>
                <c:pt idx="197">
                  <c:v>201615</c:v>
                </c:pt>
                <c:pt idx="198">
                  <c:v>201616</c:v>
                </c:pt>
                <c:pt idx="199">
                  <c:v>201617</c:v>
                </c:pt>
                <c:pt idx="200">
                  <c:v>201618</c:v>
                </c:pt>
                <c:pt idx="201">
                  <c:v>201619</c:v>
                </c:pt>
                <c:pt idx="202">
                  <c:v>201620</c:v>
                </c:pt>
                <c:pt idx="203">
                  <c:v>201621</c:v>
                </c:pt>
                <c:pt idx="204">
                  <c:v>201622</c:v>
                </c:pt>
                <c:pt idx="205">
                  <c:v>201623</c:v>
                </c:pt>
                <c:pt idx="206">
                  <c:v>201624</c:v>
                </c:pt>
                <c:pt idx="207">
                  <c:v>201625</c:v>
                </c:pt>
                <c:pt idx="208">
                  <c:v>201626</c:v>
                </c:pt>
                <c:pt idx="209">
                  <c:v>201627</c:v>
                </c:pt>
                <c:pt idx="210">
                  <c:v>201628</c:v>
                </c:pt>
                <c:pt idx="211">
                  <c:v>201629</c:v>
                </c:pt>
                <c:pt idx="212">
                  <c:v>201630</c:v>
                </c:pt>
                <c:pt idx="213">
                  <c:v>201631</c:v>
                </c:pt>
                <c:pt idx="214">
                  <c:v>201632</c:v>
                </c:pt>
                <c:pt idx="215">
                  <c:v>201633</c:v>
                </c:pt>
                <c:pt idx="216">
                  <c:v>201634</c:v>
                </c:pt>
                <c:pt idx="217">
                  <c:v>201635</c:v>
                </c:pt>
                <c:pt idx="218">
                  <c:v>201636</c:v>
                </c:pt>
                <c:pt idx="219">
                  <c:v>201637</c:v>
                </c:pt>
                <c:pt idx="220">
                  <c:v>201638</c:v>
                </c:pt>
                <c:pt idx="221">
                  <c:v>201639</c:v>
                </c:pt>
                <c:pt idx="222">
                  <c:v>201640</c:v>
                </c:pt>
                <c:pt idx="223">
                  <c:v>201641</c:v>
                </c:pt>
                <c:pt idx="224">
                  <c:v>201642</c:v>
                </c:pt>
                <c:pt idx="225">
                  <c:v>201643</c:v>
                </c:pt>
                <c:pt idx="226">
                  <c:v>201644</c:v>
                </c:pt>
                <c:pt idx="227">
                  <c:v>201645</c:v>
                </c:pt>
                <c:pt idx="228">
                  <c:v>201646</c:v>
                </c:pt>
                <c:pt idx="229">
                  <c:v>201647</c:v>
                </c:pt>
                <c:pt idx="230">
                  <c:v>201648</c:v>
                </c:pt>
                <c:pt idx="231">
                  <c:v>201649</c:v>
                </c:pt>
                <c:pt idx="232">
                  <c:v>201650</c:v>
                </c:pt>
                <c:pt idx="233">
                  <c:v>201651</c:v>
                </c:pt>
                <c:pt idx="234">
                  <c:v>201652</c:v>
                </c:pt>
                <c:pt idx="235">
                  <c:v>201702</c:v>
                </c:pt>
                <c:pt idx="236">
                  <c:v>201701</c:v>
                </c:pt>
              </c:strCache>
            </c:strRef>
          </c:cat>
          <c:val>
            <c:numRef>
              <c:f>'part-00000'!$F$2:$F$237</c:f>
              <c:numCache>
                <c:formatCode>General</c:formatCode>
                <c:ptCount val="236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1</c:v>
                </c:pt>
                <c:pt idx="5">
                  <c:v>5</c:v>
                </c:pt>
                <c:pt idx="6">
                  <c:v>7</c:v>
                </c:pt>
                <c:pt idx="7">
                  <c:v>1</c:v>
                </c:pt>
                <c:pt idx="8">
                  <c:v>10</c:v>
                </c:pt>
                <c:pt idx="9">
                  <c:v>6</c:v>
                </c:pt>
                <c:pt idx="10">
                  <c:v>1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2</c:v>
                </c:pt>
                <c:pt idx="15">
                  <c:v>3</c:v>
                </c:pt>
                <c:pt idx="16">
                  <c:v>8</c:v>
                </c:pt>
                <c:pt idx="17">
                  <c:v>7</c:v>
                </c:pt>
                <c:pt idx="18">
                  <c:v>3</c:v>
                </c:pt>
                <c:pt idx="19">
                  <c:v>2</c:v>
                </c:pt>
                <c:pt idx="20">
                  <c:v>4</c:v>
                </c:pt>
                <c:pt idx="21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7</c:v>
                </c:pt>
                <c:pt idx="25">
                  <c:v>6</c:v>
                </c:pt>
                <c:pt idx="26">
                  <c:v>11</c:v>
                </c:pt>
                <c:pt idx="27">
                  <c:v>9</c:v>
                </c:pt>
                <c:pt idx="28">
                  <c:v>3</c:v>
                </c:pt>
                <c:pt idx="29">
                  <c:v>5</c:v>
                </c:pt>
                <c:pt idx="30">
                  <c:v>4</c:v>
                </c:pt>
                <c:pt idx="31">
                  <c:v>9</c:v>
                </c:pt>
                <c:pt idx="32">
                  <c:v>4</c:v>
                </c:pt>
                <c:pt idx="33">
                  <c:v>5</c:v>
                </c:pt>
                <c:pt idx="34">
                  <c:v>6</c:v>
                </c:pt>
                <c:pt idx="35">
                  <c:v>8</c:v>
                </c:pt>
                <c:pt idx="36">
                  <c:v>5</c:v>
                </c:pt>
                <c:pt idx="37">
                  <c:v>6</c:v>
                </c:pt>
                <c:pt idx="38">
                  <c:v>3</c:v>
                </c:pt>
                <c:pt idx="39">
                  <c:v>3</c:v>
                </c:pt>
                <c:pt idx="40">
                  <c:v>6</c:v>
                </c:pt>
                <c:pt idx="41">
                  <c:v>1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6</c:v>
                </c:pt>
                <c:pt idx="47">
                  <c:v>2</c:v>
                </c:pt>
                <c:pt idx="48">
                  <c:v>4</c:v>
                </c:pt>
                <c:pt idx="49">
                  <c:v>3</c:v>
                </c:pt>
                <c:pt idx="50">
                  <c:v>10</c:v>
                </c:pt>
                <c:pt idx="51">
                  <c:v>3</c:v>
                </c:pt>
                <c:pt idx="52">
                  <c:v>5</c:v>
                </c:pt>
                <c:pt idx="53">
                  <c:v>6</c:v>
                </c:pt>
                <c:pt idx="54">
                  <c:v>3</c:v>
                </c:pt>
                <c:pt idx="55">
                  <c:v>2</c:v>
                </c:pt>
                <c:pt idx="56">
                  <c:v>9</c:v>
                </c:pt>
                <c:pt idx="57">
                  <c:v>7</c:v>
                </c:pt>
                <c:pt idx="58">
                  <c:v>7</c:v>
                </c:pt>
                <c:pt idx="59">
                  <c:v>10</c:v>
                </c:pt>
                <c:pt idx="60">
                  <c:v>8</c:v>
                </c:pt>
                <c:pt idx="61">
                  <c:v>5</c:v>
                </c:pt>
                <c:pt idx="62">
                  <c:v>5</c:v>
                </c:pt>
                <c:pt idx="63">
                  <c:v>7</c:v>
                </c:pt>
                <c:pt idx="64">
                  <c:v>5</c:v>
                </c:pt>
                <c:pt idx="65">
                  <c:v>8</c:v>
                </c:pt>
                <c:pt idx="66">
                  <c:v>5</c:v>
                </c:pt>
                <c:pt idx="67">
                  <c:v>6</c:v>
                </c:pt>
                <c:pt idx="68">
                  <c:v>4</c:v>
                </c:pt>
                <c:pt idx="69">
                  <c:v>4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6</c:v>
                </c:pt>
                <c:pt idx="74">
                  <c:v>11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5</c:v>
                </c:pt>
                <c:pt idx="79">
                  <c:v>8</c:v>
                </c:pt>
                <c:pt idx="80">
                  <c:v>7</c:v>
                </c:pt>
                <c:pt idx="81">
                  <c:v>5</c:v>
                </c:pt>
                <c:pt idx="82">
                  <c:v>3</c:v>
                </c:pt>
                <c:pt idx="83">
                  <c:v>3</c:v>
                </c:pt>
                <c:pt idx="84">
                  <c:v>4</c:v>
                </c:pt>
                <c:pt idx="85">
                  <c:v>3</c:v>
                </c:pt>
                <c:pt idx="86">
                  <c:v>4</c:v>
                </c:pt>
                <c:pt idx="87">
                  <c:v>1</c:v>
                </c:pt>
                <c:pt idx="88">
                  <c:v>5</c:v>
                </c:pt>
                <c:pt idx="89">
                  <c:v>2</c:v>
                </c:pt>
                <c:pt idx="90">
                  <c:v>5</c:v>
                </c:pt>
                <c:pt idx="91">
                  <c:v>5</c:v>
                </c:pt>
                <c:pt idx="92">
                  <c:v>6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6</c:v>
                </c:pt>
                <c:pt idx="97">
                  <c:v>6</c:v>
                </c:pt>
                <c:pt idx="98">
                  <c:v>4</c:v>
                </c:pt>
                <c:pt idx="99">
                  <c:v>9</c:v>
                </c:pt>
                <c:pt idx="100">
                  <c:v>3</c:v>
                </c:pt>
                <c:pt idx="101">
                  <c:v>8</c:v>
                </c:pt>
                <c:pt idx="102">
                  <c:v>7</c:v>
                </c:pt>
                <c:pt idx="103">
                  <c:v>3</c:v>
                </c:pt>
                <c:pt idx="104">
                  <c:v>4</c:v>
                </c:pt>
                <c:pt idx="105">
                  <c:v>7</c:v>
                </c:pt>
                <c:pt idx="106">
                  <c:v>4</c:v>
                </c:pt>
                <c:pt idx="107">
                  <c:v>7</c:v>
                </c:pt>
                <c:pt idx="108">
                  <c:v>8</c:v>
                </c:pt>
                <c:pt idx="109">
                  <c:v>7</c:v>
                </c:pt>
                <c:pt idx="110">
                  <c:v>2</c:v>
                </c:pt>
                <c:pt idx="111">
                  <c:v>4</c:v>
                </c:pt>
                <c:pt idx="112">
                  <c:v>3</c:v>
                </c:pt>
                <c:pt idx="113">
                  <c:v>8</c:v>
                </c:pt>
                <c:pt idx="114">
                  <c:v>8</c:v>
                </c:pt>
                <c:pt idx="115">
                  <c:v>4</c:v>
                </c:pt>
                <c:pt idx="116">
                  <c:v>5</c:v>
                </c:pt>
                <c:pt idx="117">
                  <c:v>8</c:v>
                </c:pt>
                <c:pt idx="118">
                  <c:v>3</c:v>
                </c:pt>
                <c:pt idx="119">
                  <c:v>5</c:v>
                </c:pt>
                <c:pt idx="120">
                  <c:v>3</c:v>
                </c:pt>
                <c:pt idx="121">
                  <c:v>5</c:v>
                </c:pt>
                <c:pt idx="122">
                  <c:v>5</c:v>
                </c:pt>
                <c:pt idx="123">
                  <c:v>9</c:v>
                </c:pt>
                <c:pt idx="124">
                  <c:v>5</c:v>
                </c:pt>
                <c:pt idx="125">
                  <c:v>4</c:v>
                </c:pt>
                <c:pt idx="126">
                  <c:v>6</c:v>
                </c:pt>
                <c:pt idx="127">
                  <c:v>4</c:v>
                </c:pt>
                <c:pt idx="128">
                  <c:v>3</c:v>
                </c:pt>
                <c:pt idx="129">
                  <c:v>2</c:v>
                </c:pt>
                <c:pt idx="130">
                  <c:v>2</c:v>
                </c:pt>
                <c:pt idx="131">
                  <c:v>3</c:v>
                </c:pt>
                <c:pt idx="132">
                  <c:v>4</c:v>
                </c:pt>
                <c:pt idx="133">
                  <c:v>4</c:v>
                </c:pt>
                <c:pt idx="134">
                  <c:v>3</c:v>
                </c:pt>
                <c:pt idx="135">
                  <c:v>2</c:v>
                </c:pt>
                <c:pt idx="136">
                  <c:v>2</c:v>
                </c:pt>
                <c:pt idx="137">
                  <c:v>3</c:v>
                </c:pt>
                <c:pt idx="138">
                  <c:v>7</c:v>
                </c:pt>
                <c:pt idx="139">
                  <c:v>5</c:v>
                </c:pt>
                <c:pt idx="140">
                  <c:v>2</c:v>
                </c:pt>
                <c:pt idx="141">
                  <c:v>1</c:v>
                </c:pt>
                <c:pt idx="142">
                  <c:v>5</c:v>
                </c:pt>
                <c:pt idx="143">
                  <c:v>2</c:v>
                </c:pt>
                <c:pt idx="144">
                  <c:v>7</c:v>
                </c:pt>
                <c:pt idx="145">
                  <c:v>2</c:v>
                </c:pt>
                <c:pt idx="146">
                  <c:v>3</c:v>
                </c:pt>
                <c:pt idx="147">
                  <c:v>5</c:v>
                </c:pt>
                <c:pt idx="148">
                  <c:v>4</c:v>
                </c:pt>
                <c:pt idx="149">
                  <c:v>6</c:v>
                </c:pt>
                <c:pt idx="150">
                  <c:v>7</c:v>
                </c:pt>
                <c:pt idx="151">
                  <c:v>5</c:v>
                </c:pt>
                <c:pt idx="152">
                  <c:v>9</c:v>
                </c:pt>
                <c:pt idx="153">
                  <c:v>5</c:v>
                </c:pt>
                <c:pt idx="154">
                  <c:v>3</c:v>
                </c:pt>
                <c:pt idx="155">
                  <c:v>3</c:v>
                </c:pt>
                <c:pt idx="156">
                  <c:v>7</c:v>
                </c:pt>
                <c:pt idx="157">
                  <c:v>6</c:v>
                </c:pt>
                <c:pt idx="158">
                  <c:v>5</c:v>
                </c:pt>
                <c:pt idx="159">
                  <c:v>4</c:v>
                </c:pt>
                <c:pt idx="160">
                  <c:v>3</c:v>
                </c:pt>
                <c:pt idx="161">
                  <c:v>4</c:v>
                </c:pt>
                <c:pt idx="162">
                  <c:v>6</c:v>
                </c:pt>
                <c:pt idx="163">
                  <c:v>3</c:v>
                </c:pt>
                <c:pt idx="164">
                  <c:v>6</c:v>
                </c:pt>
                <c:pt idx="165">
                  <c:v>5</c:v>
                </c:pt>
                <c:pt idx="166">
                  <c:v>2</c:v>
                </c:pt>
                <c:pt idx="167">
                  <c:v>5</c:v>
                </c:pt>
                <c:pt idx="168">
                  <c:v>3</c:v>
                </c:pt>
                <c:pt idx="169">
                  <c:v>4</c:v>
                </c:pt>
                <c:pt idx="170">
                  <c:v>2</c:v>
                </c:pt>
                <c:pt idx="171">
                  <c:v>5</c:v>
                </c:pt>
                <c:pt idx="172">
                  <c:v>9</c:v>
                </c:pt>
                <c:pt idx="173">
                  <c:v>6</c:v>
                </c:pt>
                <c:pt idx="174">
                  <c:v>4</c:v>
                </c:pt>
                <c:pt idx="175">
                  <c:v>7</c:v>
                </c:pt>
                <c:pt idx="176">
                  <c:v>5</c:v>
                </c:pt>
                <c:pt idx="177">
                  <c:v>4</c:v>
                </c:pt>
                <c:pt idx="178">
                  <c:v>5</c:v>
                </c:pt>
                <c:pt idx="179">
                  <c:v>10</c:v>
                </c:pt>
                <c:pt idx="180">
                  <c:v>4</c:v>
                </c:pt>
                <c:pt idx="181">
                  <c:v>6</c:v>
                </c:pt>
                <c:pt idx="182">
                  <c:v>3</c:v>
                </c:pt>
                <c:pt idx="183">
                  <c:v>5</c:v>
                </c:pt>
                <c:pt idx="184">
                  <c:v>6</c:v>
                </c:pt>
                <c:pt idx="185">
                  <c:v>4</c:v>
                </c:pt>
                <c:pt idx="186">
                  <c:v>2</c:v>
                </c:pt>
                <c:pt idx="187">
                  <c:v>3</c:v>
                </c:pt>
                <c:pt idx="188">
                  <c:v>5</c:v>
                </c:pt>
                <c:pt idx="189">
                  <c:v>3</c:v>
                </c:pt>
                <c:pt idx="190">
                  <c:v>6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5</c:v>
                </c:pt>
                <c:pt idx="196">
                  <c:v>3</c:v>
                </c:pt>
                <c:pt idx="197">
                  <c:v>2</c:v>
                </c:pt>
                <c:pt idx="198">
                  <c:v>4</c:v>
                </c:pt>
                <c:pt idx="199">
                  <c:v>4</c:v>
                </c:pt>
                <c:pt idx="200">
                  <c:v>6</c:v>
                </c:pt>
                <c:pt idx="201">
                  <c:v>4</c:v>
                </c:pt>
                <c:pt idx="202">
                  <c:v>3</c:v>
                </c:pt>
                <c:pt idx="203">
                  <c:v>2</c:v>
                </c:pt>
                <c:pt idx="204">
                  <c:v>5</c:v>
                </c:pt>
                <c:pt idx="205">
                  <c:v>10</c:v>
                </c:pt>
                <c:pt idx="206">
                  <c:v>3</c:v>
                </c:pt>
                <c:pt idx="207">
                  <c:v>10</c:v>
                </c:pt>
                <c:pt idx="208">
                  <c:v>5</c:v>
                </c:pt>
                <c:pt idx="209">
                  <c:v>5</c:v>
                </c:pt>
                <c:pt idx="210">
                  <c:v>2</c:v>
                </c:pt>
                <c:pt idx="211">
                  <c:v>2</c:v>
                </c:pt>
                <c:pt idx="212">
                  <c:v>4</c:v>
                </c:pt>
                <c:pt idx="213">
                  <c:v>6</c:v>
                </c:pt>
                <c:pt idx="214">
                  <c:v>4</c:v>
                </c:pt>
                <c:pt idx="215">
                  <c:v>5</c:v>
                </c:pt>
                <c:pt idx="216">
                  <c:v>8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3</c:v>
                </c:pt>
                <c:pt idx="225">
                  <c:v>4</c:v>
                </c:pt>
                <c:pt idx="226">
                  <c:v>5</c:v>
                </c:pt>
                <c:pt idx="227">
                  <c:v>6</c:v>
                </c:pt>
                <c:pt idx="228">
                  <c:v>1</c:v>
                </c:pt>
                <c:pt idx="229">
                  <c:v>3</c:v>
                </c:pt>
                <c:pt idx="230">
                  <c:v>5</c:v>
                </c:pt>
                <c:pt idx="231">
                  <c:v>4</c:v>
                </c:pt>
                <c:pt idx="232">
                  <c:v>2</c:v>
                </c:pt>
                <c:pt idx="233">
                  <c:v>5</c:v>
                </c:pt>
                <c:pt idx="234">
                  <c:v>1</c:v>
                </c:pt>
                <c:pt idx="23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E5-4A47-B935-FEDF63138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069727"/>
        <c:axId val="19731656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'part-00000'!$D$1</c15:sqref>
                        </c15:formulaRef>
                      </c:ext>
                    </c:extLst>
                    <c:strCache>
                      <c:ptCount val="1"/>
                      <c:pt idx="0">
                        <c:v>W+Y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'part-00000'!$D:$D</c15:sqref>
                        </c15:formulaRef>
                      </c:ext>
                    </c:extLst>
                    <c:strCache>
                      <c:ptCount val="237"/>
                      <c:pt idx="0">
                        <c:v>W+Y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201601</c:v>
                      </c:pt>
                      <c:pt idx="185">
                        <c:v>201602</c:v>
                      </c:pt>
                      <c:pt idx="186">
                        <c:v>201603</c:v>
                      </c:pt>
                      <c:pt idx="187">
                        <c:v>201604</c:v>
                      </c:pt>
                      <c:pt idx="188">
                        <c:v>201605</c:v>
                      </c:pt>
                      <c:pt idx="189">
                        <c:v>201606</c:v>
                      </c:pt>
                      <c:pt idx="190">
                        <c:v>201607</c:v>
                      </c:pt>
                      <c:pt idx="191">
                        <c:v>201608</c:v>
                      </c:pt>
                      <c:pt idx="192">
                        <c:v>201609</c:v>
                      </c:pt>
                      <c:pt idx="193">
                        <c:v>201610</c:v>
                      </c:pt>
                      <c:pt idx="194">
                        <c:v>201611</c:v>
                      </c:pt>
                      <c:pt idx="195">
                        <c:v>201612</c:v>
                      </c:pt>
                      <c:pt idx="196">
                        <c:v>201614</c:v>
                      </c:pt>
                      <c:pt idx="197">
                        <c:v>201615</c:v>
                      </c:pt>
                      <c:pt idx="198">
                        <c:v>201616</c:v>
                      </c:pt>
                      <c:pt idx="199">
                        <c:v>201617</c:v>
                      </c:pt>
                      <c:pt idx="200">
                        <c:v>201618</c:v>
                      </c:pt>
                      <c:pt idx="201">
                        <c:v>201619</c:v>
                      </c:pt>
                      <c:pt idx="202">
                        <c:v>201620</c:v>
                      </c:pt>
                      <c:pt idx="203">
                        <c:v>201621</c:v>
                      </c:pt>
                      <c:pt idx="204">
                        <c:v>201622</c:v>
                      </c:pt>
                      <c:pt idx="205">
                        <c:v>201623</c:v>
                      </c:pt>
                      <c:pt idx="206">
                        <c:v>201624</c:v>
                      </c:pt>
                      <c:pt idx="207">
                        <c:v>201625</c:v>
                      </c:pt>
                      <c:pt idx="208">
                        <c:v>201626</c:v>
                      </c:pt>
                      <c:pt idx="209">
                        <c:v>201627</c:v>
                      </c:pt>
                      <c:pt idx="210">
                        <c:v>201628</c:v>
                      </c:pt>
                      <c:pt idx="211">
                        <c:v>201629</c:v>
                      </c:pt>
                      <c:pt idx="212">
                        <c:v>201630</c:v>
                      </c:pt>
                      <c:pt idx="213">
                        <c:v>201631</c:v>
                      </c:pt>
                      <c:pt idx="214">
                        <c:v>201632</c:v>
                      </c:pt>
                      <c:pt idx="215">
                        <c:v>201633</c:v>
                      </c:pt>
                      <c:pt idx="216">
                        <c:v>201634</c:v>
                      </c:pt>
                      <c:pt idx="217">
                        <c:v>201635</c:v>
                      </c:pt>
                      <c:pt idx="218">
                        <c:v>201636</c:v>
                      </c:pt>
                      <c:pt idx="219">
                        <c:v>201637</c:v>
                      </c:pt>
                      <c:pt idx="220">
                        <c:v>201638</c:v>
                      </c:pt>
                      <c:pt idx="221">
                        <c:v>201639</c:v>
                      </c:pt>
                      <c:pt idx="222">
                        <c:v>201640</c:v>
                      </c:pt>
                      <c:pt idx="223">
                        <c:v>201641</c:v>
                      </c:pt>
                      <c:pt idx="224">
                        <c:v>201642</c:v>
                      </c:pt>
                      <c:pt idx="225">
                        <c:v>201643</c:v>
                      </c:pt>
                      <c:pt idx="226">
                        <c:v>201644</c:v>
                      </c:pt>
                      <c:pt idx="227">
                        <c:v>201645</c:v>
                      </c:pt>
                      <c:pt idx="228">
                        <c:v>201646</c:v>
                      </c:pt>
                      <c:pt idx="229">
                        <c:v>201647</c:v>
                      </c:pt>
                      <c:pt idx="230">
                        <c:v>201648</c:v>
                      </c:pt>
                      <c:pt idx="231">
                        <c:v>201649</c:v>
                      </c:pt>
                      <c:pt idx="232">
                        <c:v>201650</c:v>
                      </c:pt>
                      <c:pt idx="233">
                        <c:v>201651</c:v>
                      </c:pt>
                      <c:pt idx="234">
                        <c:v>201652</c:v>
                      </c:pt>
                      <c:pt idx="235">
                        <c:v>201702</c:v>
                      </c:pt>
                      <c:pt idx="236">
                        <c:v>201701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'part-00000'!$D$2:$D$237</c15:sqref>
                        </c15:formulaRef>
                      </c:ext>
                    </c:extLst>
                    <c:numCache>
                      <c:formatCode>General</c:formatCode>
                      <c:ptCount val="236"/>
                      <c:pt idx="0">
                        <c:v>201226</c:v>
                      </c:pt>
                      <c:pt idx="1">
                        <c:v>201227</c:v>
                      </c:pt>
                      <c:pt idx="2">
                        <c:v>201228</c:v>
                      </c:pt>
                      <c:pt idx="3">
                        <c:v>201229</c:v>
                      </c:pt>
                      <c:pt idx="4">
                        <c:v>201230</c:v>
                      </c:pt>
                      <c:pt idx="5">
                        <c:v>201231</c:v>
                      </c:pt>
                      <c:pt idx="6">
                        <c:v>201232</c:v>
                      </c:pt>
                      <c:pt idx="7">
                        <c:v>201233</c:v>
                      </c:pt>
                      <c:pt idx="8">
                        <c:v>201234</c:v>
                      </c:pt>
                      <c:pt idx="9">
                        <c:v>201235</c:v>
                      </c:pt>
                      <c:pt idx="10">
                        <c:v>201236</c:v>
                      </c:pt>
                      <c:pt idx="11">
                        <c:v>201237</c:v>
                      </c:pt>
                      <c:pt idx="12">
                        <c:v>201238</c:v>
                      </c:pt>
                      <c:pt idx="13">
                        <c:v>201239</c:v>
                      </c:pt>
                      <c:pt idx="14">
                        <c:v>201240</c:v>
                      </c:pt>
                      <c:pt idx="15">
                        <c:v>201241</c:v>
                      </c:pt>
                      <c:pt idx="16">
                        <c:v>201242</c:v>
                      </c:pt>
                      <c:pt idx="17">
                        <c:v>201243</c:v>
                      </c:pt>
                      <c:pt idx="18">
                        <c:v>201244</c:v>
                      </c:pt>
                      <c:pt idx="19">
                        <c:v>201245</c:v>
                      </c:pt>
                      <c:pt idx="20">
                        <c:v>201246</c:v>
                      </c:pt>
                      <c:pt idx="21">
                        <c:v>201247</c:v>
                      </c:pt>
                      <c:pt idx="22">
                        <c:v>201248</c:v>
                      </c:pt>
                      <c:pt idx="23">
                        <c:v>201249</c:v>
                      </c:pt>
                      <c:pt idx="24">
                        <c:v>201250</c:v>
                      </c:pt>
                      <c:pt idx="25">
                        <c:v>201251</c:v>
                      </c:pt>
                      <c:pt idx="26">
                        <c:v>201252</c:v>
                      </c:pt>
                      <c:pt idx="27">
                        <c:v>201301</c:v>
                      </c:pt>
                      <c:pt idx="28">
                        <c:v>201302</c:v>
                      </c:pt>
                      <c:pt idx="29">
                        <c:v>201303</c:v>
                      </c:pt>
                      <c:pt idx="30">
                        <c:v>201304</c:v>
                      </c:pt>
                      <c:pt idx="31">
                        <c:v>201305</c:v>
                      </c:pt>
                      <c:pt idx="32">
                        <c:v>201306</c:v>
                      </c:pt>
                      <c:pt idx="33">
                        <c:v>201307</c:v>
                      </c:pt>
                      <c:pt idx="34">
                        <c:v>201308</c:v>
                      </c:pt>
                      <c:pt idx="35">
                        <c:v>201309</c:v>
                      </c:pt>
                      <c:pt idx="36">
                        <c:v>201310</c:v>
                      </c:pt>
                      <c:pt idx="37">
                        <c:v>201311</c:v>
                      </c:pt>
                      <c:pt idx="38">
                        <c:v>201312</c:v>
                      </c:pt>
                      <c:pt idx="39">
                        <c:v>201313</c:v>
                      </c:pt>
                      <c:pt idx="40">
                        <c:v>201314</c:v>
                      </c:pt>
                      <c:pt idx="41">
                        <c:v>201315</c:v>
                      </c:pt>
                      <c:pt idx="42">
                        <c:v>201316</c:v>
                      </c:pt>
                      <c:pt idx="43">
                        <c:v>201317</c:v>
                      </c:pt>
                      <c:pt idx="44">
                        <c:v>201318</c:v>
                      </c:pt>
                      <c:pt idx="45">
                        <c:v>201319</c:v>
                      </c:pt>
                      <c:pt idx="46">
                        <c:v>201320</c:v>
                      </c:pt>
                      <c:pt idx="47">
                        <c:v>201321</c:v>
                      </c:pt>
                      <c:pt idx="48">
                        <c:v>201322</c:v>
                      </c:pt>
                      <c:pt idx="49">
                        <c:v>201323</c:v>
                      </c:pt>
                      <c:pt idx="50">
                        <c:v>201324</c:v>
                      </c:pt>
                      <c:pt idx="51">
                        <c:v>201325</c:v>
                      </c:pt>
                      <c:pt idx="52">
                        <c:v>201326</c:v>
                      </c:pt>
                      <c:pt idx="53">
                        <c:v>201327</c:v>
                      </c:pt>
                      <c:pt idx="54">
                        <c:v>201328</c:v>
                      </c:pt>
                      <c:pt idx="55">
                        <c:v>201329</c:v>
                      </c:pt>
                      <c:pt idx="56">
                        <c:v>201330</c:v>
                      </c:pt>
                      <c:pt idx="57">
                        <c:v>201331</c:v>
                      </c:pt>
                      <c:pt idx="58">
                        <c:v>201332</c:v>
                      </c:pt>
                      <c:pt idx="59">
                        <c:v>201333</c:v>
                      </c:pt>
                      <c:pt idx="60">
                        <c:v>201334</c:v>
                      </c:pt>
                      <c:pt idx="61">
                        <c:v>201335</c:v>
                      </c:pt>
                      <c:pt idx="62">
                        <c:v>201336</c:v>
                      </c:pt>
                      <c:pt idx="63">
                        <c:v>201337</c:v>
                      </c:pt>
                      <c:pt idx="64">
                        <c:v>201338</c:v>
                      </c:pt>
                      <c:pt idx="65">
                        <c:v>201339</c:v>
                      </c:pt>
                      <c:pt idx="66">
                        <c:v>201340</c:v>
                      </c:pt>
                      <c:pt idx="67">
                        <c:v>201341</c:v>
                      </c:pt>
                      <c:pt idx="68">
                        <c:v>201342</c:v>
                      </c:pt>
                      <c:pt idx="69">
                        <c:v>201343</c:v>
                      </c:pt>
                      <c:pt idx="70">
                        <c:v>201344</c:v>
                      </c:pt>
                      <c:pt idx="71">
                        <c:v>201345</c:v>
                      </c:pt>
                      <c:pt idx="72">
                        <c:v>201346</c:v>
                      </c:pt>
                      <c:pt idx="73">
                        <c:v>201347</c:v>
                      </c:pt>
                      <c:pt idx="74">
                        <c:v>201348</c:v>
                      </c:pt>
                      <c:pt idx="75">
                        <c:v>201349</c:v>
                      </c:pt>
                      <c:pt idx="76">
                        <c:v>201350</c:v>
                      </c:pt>
                      <c:pt idx="77">
                        <c:v>201351</c:v>
                      </c:pt>
                      <c:pt idx="78">
                        <c:v>201352</c:v>
                      </c:pt>
                      <c:pt idx="79">
                        <c:v>201401</c:v>
                      </c:pt>
                      <c:pt idx="80">
                        <c:v>201402</c:v>
                      </c:pt>
                      <c:pt idx="81">
                        <c:v>201403</c:v>
                      </c:pt>
                      <c:pt idx="82">
                        <c:v>201404</c:v>
                      </c:pt>
                      <c:pt idx="83">
                        <c:v>201405</c:v>
                      </c:pt>
                      <c:pt idx="84">
                        <c:v>201406</c:v>
                      </c:pt>
                      <c:pt idx="85">
                        <c:v>201407</c:v>
                      </c:pt>
                      <c:pt idx="86">
                        <c:v>201408</c:v>
                      </c:pt>
                      <c:pt idx="87">
                        <c:v>201409</c:v>
                      </c:pt>
                      <c:pt idx="88">
                        <c:v>201410</c:v>
                      </c:pt>
                      <c:pt idx="89">
                        <c:v>201411</c:v>
                      </c:pt>
                      <c:pt idx="90">
                        <c:v>201412</c:v>
                      </c:pt>
                      <c:pt idx="91">
                        <c:v>201413</c:v>
                      </c:pt>
                      <c:pt idx="92">
                        <c:v>201414</c:v>
                      </c:pt>
                      <c:pt idx="93">
                        <c:v>201415</c:v>
                      </c:pt>
                      <c:pt idx="94">
                        <c:v>201416</c:v>
                      </c:pt>
                      <c:pt idx="95">
                        <c:v>201417</c:v>
                      </c:pt>
                      <c:pt idx="96">
                        <c:v>201418</c:v>
                      </c:pt>
                      <c:pt idx="97">
                        <c:v>201419</c:v>
                      </c:pt>
                      <c:pt idx="98">
                        <c:v>201420</c:v>
                      </c:pt>
                      <c:pt idx="99">
                        <c:v>201421</c:v>
                      </c:pt>
                      <c:pt idx="100">
                        <c:v>201422</c:v>
                      </c:pt>
                      <c:pt idx="101">
                        <c:v>201423</c:v>
                      </c:pt>
                      <c:pt idx="102">
                        <c:v>201424</c:v>
                      </c:pt>
                      <c:pt idx="103">
                        <c:v>201425</c:v>
                      </c:pt>
                      <c:pt idx="104">
                        <c:v>201426</c:v>
                      </c:pt>
                      <c:pt idx="105">
                        <c:v>201427</c:v>
                      </c:pt>
                      <c:pt idx="106">
                        <c:v>201428</c:v>
                      </c:pt>
                      <c:pt idx="107">
                        <c:v>201429</c:v>
                      </c:pt>
                      <c:pt idx="108">
                        <c:v>201430</c:v>
                      </c:pt>
                      <c:pt idx="109">
                        <c:v>201431</c:v>
                      </c:pt>
                      <c:pt idx="110">
                        <c:v>201432</c:v>
                      </c:pt>
                      <c:pt idx="111">
                        <c:v>201433</c:v>
                      </c:pt>
                      <c:pt idx="112">
                        <c:v>201434</c:v>
                      </c:pt>
                      <c:pt idx="113">
                        <c:v>201435</c:v>
                      </c:pt>
                      <c:pt idx="114">
                        <c:v>201436</c:v>
                      </c:pt>
                      <c:pt idx="115">
                        <c:v>201437</c:v>
                      </c:pt>
                      <c:pt idx="116">
                        <c:v>201438</c:v>
                      </c:pt>
                      <c:pt idx="117">
                        <c:v>201439</c:v>
                      </c:pt>
                      <c:pt idx="118">
                        <c:v>201440</c:v>
                      </c:pt>
                      <c:pt idx="119">
                        <c:v>201441</c:v>
                      </c:pt>
                      <c:pt idx="120">
                        <c:v>201442</c:v>
                      </c:pt>
                      <c:pt idx="121">
                        <c:v>201443</c:v>
                      </c:pt>
                      <c:pt idx="122">
                        <c:v>201444</c:v>
                      </c:pt>
                      <c:pt idx="123">
                        <c:v>201445</c:v>
                      </c:pt>
                      <c:pt idx="124">
                        <c:v>201446</c:v>
                      </c:pt>
                      <c:pt idx="125">
                        <c:v>201447</c:v>
                      </c:pt>
                      <c:pt idx="126">
                        <c:v>201448</c:v>
                      </c:pt>
                      <c:pt idx="127">
                        <c:v>201449</c:v>
                      </c:pt>
                      <c:pt idx="128">
                        <c:v>201450</c:v>
                      </c:pt>
                      <c:pt idx="129">
                        <c:v>201451</c:v>
                      </c:pt>
                      <c:pt idx="130">
                        <c:v>201452</c:v>
                      </c:pt>
                      <c:pt idx="131">
                        <c:v>201501</c:v>
                      </c:pt>
                      <c:pt idx="132">
                        <c:v>201502</c:v>
                      </c:pt>
                      <c:pt idx="133">
                        <c:v>201503</c:v>
                      </c:pt>
                      <c:pt idx="134">
                        <c:v>201504</c:v>
                      </c:pt>
                      <c:pt idx="135">
                        <c:v>201505</c:v>
                      </c:pt>
                      <c:pt idx="136">
                        <c:v>201506</c:v>
                      </c:pt>
                      <c:pt idx="137">
                        <c:v>201507</c:v>
                      </c:pt>
                      <c:pt idx="138">
                        <c:v>201508</c:v>
                      </c:pt>
                      <c:pt idx="139">
                        <c:v>201509</c:v>
                      </c:pt>
                      <c:pt idx="140">
                        <c:v>201510</c:v>
                      </c:pt>
                      <c:pt idx="141">
                        <c:v>201511</c:v>
                      </c:pt>
                      <c:pt idx="142">
                        <c:v>201512</c:v>
                      </c:pt>
                      <c:pt idx="143">
                        <c:v>201513</c:v>
                      </c:pt>
                      <c:pt idx="144">
                        <c:v>201514</c:v>
                      </c:pt>
                      <c:pt idx="145">
                        <c:v>201515</c:v>
                      </c:pt>
                      <c:pt idx="146">
                        <c:v>201516</c:v>
                      </c:pt>
                      <c:pt idx="147">
                        <c:v>201517</c:v>
                      </c:pt>
                      <c:pt idx="148">
                        <c:v>201518</c:v>
                      </c:pt>
                      <c:pt idx="149">
                        <c:v>201519</c:v>
                      </c:pt>
                      <c:pt idx="150">
                        <c:v>201520</c:v>
                      </c:pt>
                      <c:pt idx="151">
                        <c:v>201521</c:v>
                      </c:pt>
                      <c:pt idx="152">
                        <c:v>201522</c:v>
                      </c:pt>
                      <c:pt idx="153">
                        <c:v>201523</c:v>
                      </c:pt>
                      <c:pt idx="154">
                        <c:v>201524</c:v>
                      </c:pt>
                      <c:pt idx="155">
                        <c:v>201525</c:v>
                      </c:pt>
                      <c:pt idx="156">
                        <c:v>201526</c:v>
                      </c:pt>
                      <c:pt idx="157">
                        <c:v>201527</c:v>
                      </c:pt>
                      <c:pt idx="158">
                        <c:v>201528</c:v>
                      </c:pt>
                      <c:pt idx="159">
                        <c:v>201529</c:v>
                      </c:pt>
                      <c:pt idx="160">
                        <c:v>201530</c:v>
                      </c:pt>
                      <c:pt idx="161">
                        <c:v>201531</c:v>
                      </c:pt>
                      <c:pt idx="162">
                        <c:v>201532</c:v>
                      </c:pt>
                      <c:pt idx="163">
                        <c:v>201533</c:v>
                      </c:pt>
                      <c:pt idx="164">
                        <c:v>201534</c:v>
                      </c:pt>
                      <c:pt idx="165">
                        <c:v>201535</c:v>
                      </c:pt>
                      <c:pt idx="166">
                        <c:v>201536</c:v>
                      </c:pt>
                      <c:pt idx="167">
                        <c:v>201537</c:v>
                      </c:pt>
                      <c:pt idx="168">
                        <c:v>201538</c:v>
                      </c:pt>
                      <c:pt idx="169">
                        <c:v>201539</c:v>
                      </c:pt>
                      <c:pt idx="170">
                        <c:v>201540</c:v>
                      </c:pt>
                      <c:pt idx="171">
                        <c:v>201541</c:v>
                      </c:pt>
                      <c:pt idx="172">
                        <c:v>201542</c:v>
                      </c:pt>
                      <c:pt idx="173">
                        <c:v>201543</c:v>
                      </c:pt>
                      <c:pt idx="174">
                        <c:v>201544</c:v>
                      </c:pt>
                      <c:pt idx="175">
                        <c:v>201545</c:v>
                      </c:pt>
                      <c:pt idx="176">
                        <c:v>201546</c:v>
                      </c:pt>
                      <c:pt idx="177">
                        <c:v>201547</c:v>
                      </c:pt>
                      <c:pt idx="178">
                        <c:v>201548</c:v>
                      </c:pt>
                      <c:pt idx="179">
                        <c:v>201549</c:v>
                      </c:pt>
                      <c:pt idx="180">
                        <c:v>201550</c:v>
                      </c:pt>
                      <c:pt idx="181">
                        <c:v>201551</c:v>
                      </c:pt>
                      <c:pt idx="182">
                        <c:v>201552</c:v>
                      </c:pt>
                      <c:pt idx="183">
                        <c:v>201601</c:v>
                      </c:pt>
                      <c:pt idx="184">
                        <c:v>201602</c:v>
                      </c:pt>
                      <c:pt idx="185">
                        <c:v>201603</c:v>
                      </c:pt>
                      <c:pt idx="186">
                        <c:v>201604</c:v>
                      </c:pt>
                      <c:pt idx="187">
                        <c:v>201605</c:v>
                      </c:pt>
                      <c:pt idx="188">
                        <c:v>201606</c:v>
                      </c:pt>
                      <c:pt idx="189">
                        <c:v>201607</c:v>
                      </c:pt>
                      <c:pt idx="190">
                        <c:v>201608</c:v>
                      </c:pt>
                      <c:pt idx="191">
                        <c:v>201609</c:v>
                      </c:pt>
                      <c:pt idx="192">
                        <c:v>201610</c:v>
                      </c:pt>
                      <c:pt idx="193">
                        <c:v>201611</c:v>
                      </c:pt>
                      <c:pt idx="194">
                        <c:v>201612</c:v>
                      </c:pt>
                      <c:pt idx="195">
                        <c:v>201614</c:v>
                      </c:pt>
                      <c:pt idx="196">
                        <c:v>201615</c:v>
                      </c:pt>
                      <c:pt idx="197">
                        <c:v>201616</c:v>
                      </c:pt>
                      <c:pt idx="198">
                        <c:v>201617</c:v>
                      </c:pt>
                      <c:pt idx="199">
                        <c:v>201618</c:v>
                      </c:pt>
                      <c:pt idx="200">
                        <c:v>201619</c:v>
                      </c:pt>
                      <c:pt idx="201">
                        <c:v>201620</c:v>
                      </c:pt>
                      <c:pt idx="202">
                        <c:v>201621</c:v>
                      </c:pt>
                      <c:pt idx="203">
                        <c:v>201622</c:v>
                      </c:pt>
                      <c:pt idx="204">
                        <c:v>201623</c:v>
                      </c:pt>
                      <c:pt idx="205">
                        <c:v>201624</c:v>
                      </c:pt>
                      <c:pt idx="206">
                        <c:v>201625</c:v>
                      </c:pt>
                      <c:pt idx="207">
                        <c:v>201626</c:v>
                      </c:pt>
                      <c:pt idx="208">
                        <c:v>201627</c:v>
                      </c:pt>
                      <c:pt idx="209">
                        <c:v>201628</c:v>
                      </c:pt>
                      <c:pt idx="210">
                        <c:v>201629</c:v>
                      </c:pt>
                      <c:pt idx="211">
                        <c:v>201630</c:v>
                      </c:pt>
                      <c:pt idx="212">
                        <c:v>201631</c:v>
                      </c:pt>
                      <c:pt idx="213">
                        <c:v>201632</c:v>
                      </c:pt>
                      <c:pt idx="214">
                        <c:v>201633</c:v>
                      </c:pt>
                      <c:pt idx="215">
                        <c:v>201634</c:v>
                      </c:pt>
                      <c:pt idx="216">
                        <c:v>201635</c:v>
                      </c:pt>
                      <c:pt idx="217">
                        <c:v>201636</c:v>
                      </c:pt>
                      <c:pt idx="218">
                        <c:v>201637</c:v>
                      </c:pt>
                      <c:pt idx="219">
                        <c:v>201638</c:v>
                      </c:pt>
                      <c:pt idx="220">
                        <c:v>201639</c:v>
                      </c:pt>
                      <c:pt idx="221">
                        <c:v>201640</c:v>
                      </c:pt>
                      <c:pt idx="222">
                        <c:v>201641</c:v>
                      </c:pt>
                      <c:pt idx="223">
                        <c:v>201642</c:v>
                      </c:pt>
                      <c:pt idx="224">
                        <c:v>201643</c:v>
                      </c:pt>
                      <c:pt idx="225">
                        <c:v>201644</c:v>
                      </c:pt>
                      <c:pt idx="226">
                        <c:v>201645</c:v>
                      </c:pt>
                      <c:pt idx="227">
                        <c:v>201646</c:v>
                      </c:pt>
                      <c:pt idx="228">
                        <c:v>201647</c:v>
                      </c:pt>
                      <c:pt idx="229">
                        <c:v>201648</c:v>
                      </c:pt>
                      <c:pt idx="230">
                        <c:v>201649</c:v>
                      </c:pt>
                      <c:pt idx="231">
                        <c:v>201650</c:v>
                      </c:pt>
                      <c:pt idx="232">
                        <c:v>201651</c:v>
                      </c:pt>
                      <c:pt idx="233">
                        <c:v>201652</c:v>
                      </c:pt>
                      <c:pt idx="234">
                        <c:v>201702</c:v>
                      </c:pt>
                      <c:pt idx="235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3E5-4A47-B935-FEDF63138EE3}"/>
                  </c:ext>
                </c:extLst>
              </c15:ser>
            </c15:filteredLineSeries>
          </c:ext>
        </c:extLst>
      </c:lineChart>
      <c:catAx>
        <c:axId val="1864069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3165695"/>
        <c:crosses val="autoZero"/>
        <c:auto val="1"/>
        <c:lblAlgn val="ctr"/>
        <c:lblOffset val="100"/>
        <c:noMultiLvlLbl val="0"/>
      </c:catAx>
      <c:valAx>
        <c:axId val="19731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Lethal</a:t>
                </a:r>
                <a:r>
                  <a:rPr lang="it-IT" baseline="0"/>
                  <a:t>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06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Bronx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'part-00000'!$E$2:$E$241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'part-00000'!$F$2:$F$241</c:f>
              <c:numCache>
                <c:formatCode>General</c:formatCode>
                <c:ptCount val="240"/>
                <c:pt idx="0">
                  <c:v>59</c:v>
                </c:pt>
                <c:pt idx="1">
                  <c:v>39</c:v>
                </c:pt>
                <c:pt idx="2">
                  <c:v>413</c:v>
                </c:pt>
                <c:pt idx="3">
                  <c:v>362</c:v>
                </c:pt>
                <c:pt idx="4">
                  <c:v>355</c:v>
                </c:pt>
                <c:pt idx="5">
                  <c:v>373</c:v>
                </c:pt>
                <c:pt idx="6">
                  <c:v>400</c:v>
                </c:pt>
                <c:pt idx="7">
                  <c:v>391</c:v>
                </c:pt>
                <c:pt idx="8">
                  <c:v>349</c:v>
                </c:pt>
                <c:pt idx="9">
                  <c:v>348</c:v>
                </c:pt>
                <c:pt idx="10">
                  <c:v>366</c:v>
                </c:pt>
                <c:pt idx="11">
                  <c:v>351</c:v>
                </c:pt>
                <c:pt idx="12">
                  <c:v>390</c:v>
                </c:pt>
                <c:pt idx="13">
                  <c:v>360</c:v>
                </c:pt>
                <c:pt idx="14">
                  <c:v>357</c:v>
                </c:pt>
                <c:pt idx="15">
                  <c:v>386</c:v>
                </c:pt>
                <c:pt idx="16">
                  <c:v>362</c:v>
                </c:pt>
                <c:pt idx="17">
                  <c:v>365</c:v>
                </c:pt>
                <c:pt idx="18">
                  <c:v>380</c:v>
                </c:pt>
                <c:pt idx="19">
                  <c:v>251</c:v>
                </c:pt>
                <c:pt idx="20">
                  <c:v>393</c:v>
                </c:pt>
                <c:pt idx="21">
                  <c:v>330</c:v>
                </c:pt>
                <c:pt idx="22">
                  <c:v>326</c:v>
                </c:pt>
                <c:pt idx="23">
                  <c:v>341</c:v>
                </c:pt>
                <c:pt idx="24">
                  <c:v>346</c:v>
                </c:pt>
                <c:pt idx="25">
                  <c:v>389</c:v>
                </c:pt>
                <c:pt idx="26">
                  <c:v>385</c:v>
                </c:pt>
                <c:pt idx="27">
                  <c:v>342</c:v>
                </c:pt>
                <c:pt idx="28">
                  <c:v>399</c:v>
                </c:pt>
                <c:pt idx="29">
                  <c:v>343</c:v>
                </c:pt>
                <c:pt idx="30">
                  <c:v>328</c:v>
                </c:pt>
                <c:pt idx="31">
                  <c:v>341</c:v>
                </c:pt>
                <c:pt idx="32">
                  <c:v>365</c:v>
                </c:pt>
                <c:pt idx="33">
                  <c:v>419</c:v>
                </c:pt>
                <c:pt idx="34">
                  <c:v>388</c:v>
                </c:pt>
                <c:pt idx="35">
                  <c:v>341</c:v>
                </c:pt>
                <c:pt idx="36">
                  <c:v>371</c:v>
                </c:pt>
                <c:pt idx="37">
                  <c:v>453</c:v>
                </c:pt>
                <c:pt idx="38">
                  <c:v>412</c:v>
                </c:pt>
                <c:pt idx="39">
                  <c:v>396</c:v>
                </c:pt>
                <c:pt idx="40">
                  <c:v>330</c:v>
                </c:pt>
                <c:pt idx="41">
                  <c:v>346</c:v>
                </c:pt>
                <c:pt idx="42">
                  <c:v>379</c:v>
                </c:pt>
                <c:pt idx="43">
                  <c:v>399</c:v>
                </c:pt>
                <c:pt idx="44">
                  <c:v>377</c:v>
                </c:pt>
                <c:pt idx="45">
                  <c:v>369</c:v>
                </c:pt>
                <c:pt idx="46">
                  <c:v>388</c:v>
                </c:pt>
                <c:pt idx="47">
                  <c:v>426</c:v>
                </c:pt>
                <c:pt idx="48">
                  <c:v>403</c:v>
                </c:pt>
                <c:pt idx="49">
                  <c:v>433</c:v>
                </c:pt>
                <c:pt idx="50">
                  <c:v>451</c:v>
                </c:pt>
                <c:pt idx="51">
                  <c:v>419</c:v>
                </c:pt>
                <c:pt idx="52">
                  <c:v>375</c:v>
                </c:pt>
                <c:pt idx="53">
                  <c:v>393</c:v>
                </c:pt>
                <c:pt idx="54">
                  <c:v>422</c:v>
                </c:pt>
                <c:pt idx="55">
                  <c:v>404</c:v>
                </c:pt>
                <c:pt idx="56">
                  <c:v>389</c:v>
                </c:pt>
                <c:pt idx="57">
                  <c:v>355</c:v>
                </c:pt>
                <c:pt idx="58">
                  <c:v>411</c:v>
                </c:pt>
                <c:pt idx="59">
                  <c:v>359</c:v>
                </c:pt>
                <c:pt idx="60">
                  <c:v>364</c:v>
                </c:pt>
                <c:pt idx="61">
                  <c:v>372</c:v>
                </c:pt>
                <c:pt idx="62">
                  <c:v>330</c:v>
                </c:pt>
                <c:pt idx="63">
                  <c:v>353</c:v>
                </c:pt>
                <c:pt idx="64">
                  <c:v>396</c:v>
                </c:pt>
                <c:pt idx="65">
                  <c:v>412</c:v>
                </c:pt>
                <c:pt idx="66">
                  <c:v>398</c:v>
                </c:pt>
                <c:pt idx="67">
                  <c:v>372</c:v>
                </c:pt>
                <c:pt idx="68">
                  <c:v>333</c:v>
                </c:pt>
                <c:pt idx="69">
                  <c:v>381</c:v>
                </c:pt>
                <c:pt idx="70">
                  <c:v>356</c:v>
                </c:pt>
                <c:pt idx="71">
                  <c:v>332</c:v>
                </c:pt>
                <c:pt idx="72">
                  <c:v>367</c:v>
                </c:pt>
                <c:pt idx="73">
                  <c:v>393</c:v>
                </c:pt>
                <c:pt idx="74">
                  <c:v>368</c:v>
                </c:pt>
                <c:pt idx="75">
                  <c:v>377</c:v>
                </c:pt>
                <c:pt idx="76">
                  <c:v>356</c:v>
                </c:pt>
                <c:pt idx="77">
                  <c:v>391</c:v>
                </c:pt>
                <c:pt idx="78">
                  <c:v>405</c:v>
                </c:pt>
                <c:pt idx="79">
                  <c:v>326</c:v>
                </c:pt>
                <c:pt idx="80">
                  <c:v>343</c:v>
                </c:pt>
                <c:pt idx="81">
                  <c:v>346</c:v>
                </c:pt>
                <c:pt idx="82">
                  <c:v>351</c:v>
                </c:pt>
                <c:pt idx="83">
                  <c:v>428</c:v>
                </c:pt>
                <c:pt idx="84">
                  <c:v>403</c:v>
                </c:pt>
                <c:pt idx="85">
                  <c:v>438</c:v>
                </c:pt>
                <c:pt idx="86">
                  <c:v>488</c:v>
                </c:pt>
                <c:pt idx="87">
                  <c:v>363</c:v>
                </c:pt>
                <c:pt idx="88">
                  <c:v>379</c:v>
                </c:pt>
                <c:pt idx="89">
                  <c:v>360</c:v>
                </c:pt>
                <c:pt idx="90">
                  <c:v>326</c:v>
                </c:pt>
                <c:pt idx="91">
                  <c:v>358</c:v>
                </c:pt>
                <c:pt idx="92">
                  <c:v>377</c:v>
                </c:pt>
                <c:pt idx="93">
                  <c:v>347</c:v>
                </c:pt>
                <c:pt idx="94">
                  <c:v>402</c:v>
                </c:pt>
                <c:pt idx="95">
                  <c:v>346</c:v>
                </c:pt>
                <c:pt idx="96">
                  <c:v>328</c:v>
                </c:pt>
                <c:pt idx="97">
                  <c:v>392</c:v>
                </c:pt>
                <c:pt idx="98">
                  <c:v>378</c:v>
                </c:pt>
                <c:pt idx="99">
                  <c:v>355</c:v>
                </c:pt>
                <c:pt idx="100">
                  <c:v>371</c:v>
                </c:pt>
                <c:pt idx="101">
                  <c:v>401</c:v>
                </c:pt>
                <c:pt idx="102">
                  <c:v>391</c:v>
                </c:pt>
                <c:pt idx="103">
                  <c:v>380</c:v>
                </c:pt>
                <c:pt idx="104">
                  <c:v>419</c:v>
                </c:pt>
                <c:pt idx="105">
                  <c:v>455</c:v>
                </c:pt>
                <c:pt idx="106">
                  <c:v>373</c:v>
                </c:pt>
                <c:pt idx="107">
                  <c:v>404</c:v>
                </c:pt>
                <c:pt idx="108">
                  <c:v>345</c:v>
                </c:pt>
                <c:pt idx="109">
                  <c:v>395</c:v>
                </c:pt>
                <c:pt idx="110">
                  <c:v>337</c:v>
                </c:pt>
                <c:pt idx="111">
                  <c:v>369</c:v>
                </c:pt>
                <c:pt idx="112">
                  <c:v>348</c:v>
                </c:pt>
                <c:pt idx="113">
                  <c:v>361</c:v>
                </c:pt>
                <c:pt idx="114">
                  <c:v>386</c:v>
                </c:pt>
                <c:pt idx="115">
                  <c:v>401</c:v>
                </c:pt>
                <c:pt idx="116">
                  <c:v>398</c:v>
                </c:pt>
                <c:pt idx="117">
                  <c:v>392</c:v>
                </c:pt>
                <c:pt idx="118">
                  <c:v>421</c:v>
                </c:pt>
                <c:pt idx="119">
                  <c:v>374</c:v>
                </c:pt>
                <c:pt idx="120">
                  <c:v>376</c:v>
                </c:pt>
                <c:pt idx="121">
                  <c:v>351</c:v>
                </c:pt>
                <c:pt idx="122">
                  <c:v>373</c:v>
                </c:pt>
                <c:pt idx="123">
                  <c:v>386</c:v>
                </c:pt>
                <c:pt idx="124">
                  <c:v>349</c:v>
                </c:pt>
                <c:pt idx="125">
                  <c:v>359</c:v>
                </c:pt>
                <c:pt idx="126">
                  <c:v>396</c:v>
                </c:pt>
                <c:pt idx="127">
                  <c:v>358</c:v>
                </c:pt>
                <c:pt idx="128">
                  <c:v>388</c:v>
                </c:pt>
                <c:pt idx="129">
                  <c:v>407</c:v>
                </c:pt>
                <c:pt idx="130">
                  <c:v>403</c:v>
                </c:pt>
                <c:pt idx="131">
                  <c:v>304</c:v>
                </c:pt>
                <c:pt idx="132">
                  <c:v>168</c:v>
                </c:pt>
                <c:pt idx="133">
                  <c:v>408</c:v>
                </c:pt>
                <c:pt idx="134">
                  <c:v>509</c:v>
                </c:pt>
                <c:pt idx="135">
                  <c:v>335</c:v>
                </c:pt>
                <c:pt idx="136">
                  <c:v>318</c:v>
                </c:pt>
                <c:pt idx="137">
                  <c:v>394</c:v>
                </c:pt>
                <c:pt idx="138">
                  <c:v>390</c:v>
                </c:pt>
                <c:pt idx="139">
                  <c:v>380</c:v>
                </c:pt>
                <c:pt idx="140">
                  <c:v>313</c:v>
                </c:pt>
                <c:pt idx="141">
                  <c:v>512</c:v>
                </c:pt>
                <c:pt idx="142">
                  <c:v>417</c:v>
                </c:pt>
                <c:pt idx="143">
                  <c:v>338</c:v>
                </c:pt>
                <c:pt idx="144">
                  <c:v>375</c:v>
                </c:pt>
                <c:pt idx="145">
                  <c:v>353</c:v>
                </c:pt>
                <c:pt idx="146">
                  <c:v>356</c:v>
                </c:pt>
                <c:pt idx="147">
                  <c:v>401</c:v>
                </c:pt>
                <c:pt idx="148">
                  <c:v>378</c:v>
                </c:pt>
                <c:pt idx="149">
                  <c:v>413</c:v>
                </c:pt>
                <c:pt idx="150">
                  <c:v>421</c:v>
                </c:pt>
                <c:pt idx="151">
                  <c:v>418</c:v>
                </c:pt>
                <c:pt idx="152">
                  <c:v>407</c:v>
                </c:pt>
                <c:pt idx="153">
                  <c:v>418</c:v>
                </c:pt>
                <c:pt idx="154">
                  <c:v>451</c:v>
                </c:pt>
                <c:pt idx="155">
                  <c:v>357</c:v>
                </c:pt>
                <c:pt idx="156">
                  <c:v>416</c:v>
                </c:pt>
                <c:pt idx="157">
                  <c:v>489</c:v>
                </c:pt>
                <c:pt idx="158">
                  <c:v>385</c:v>
                </c:pt>
                <c:pt idx="159">
                  <c:v>418</c:v>
                </c:pt>
                <c:pt idx="160">
                  <c:v>432</c:v>
                </c:pt>
                <c:pt idx="161">
                  <c:v>394</c:v>
                </c:pt>
                <c:pt idx="162">
                  <c:v>432</c:v>
                </c:pt>
                <c:pt idx="163">
                  <c:v>442</c:v>
                </c:pt>
                <c:pt idx="164">
                  <c:v>458</c:v>
                </c:pt>
                <c:pt idx="165">
                  <c:v>411</c:v>
                </c:pt>
                <c:pt idx="166">
                  <c:v>386</c:v>
                </c:pt>
                <c:pt idx="167">
                  <c:v>414</c:v>
                </c:pt>
                <c:pt idx="168">
                  <c:v>442</c:v>
                </c:pt>
                <c:pt idx="169">
                  <c:v>414</c:v>
                </c:pt>
                <c:pt idx="170">
                  <c:v>388</c:v>
                </c:pt>
                <c:pt idx="171">
                  <c:v>389</c:v>
                </c:pt>
                <c:pt idx="172">
                  <c:v>455</c:v>
                </c:pt>
                <c:pt idx="173">
                  <c:v>414</c:v>
                </c:pt>
                <c:pt idx="174">
                  <c:v>423</c:v>
                </c:pt>
                <c:pt idx="175">
                  <c:v>381</c:v>
                </c:pt>
                <c:pt idx="176">
                  <c:v>390</c:v>
                </c:pt>
                <c:pt idx="177">
                  <c:v>450</c:v>
                </c:pt>
                <c:pt idx="178">
                  <c:v>435</c:v>
                </c:pt>
                <c:pt idx="179">
                  <c:v>399</c:v>
                </c:pt>
                <c:pt idx="180">
                  <c:v>460</c:v>
                </c:pt>
                <c:pt idx="181">
                  <c:v>422</c:v>
                </c:pt>
                <c:pt idx="182">
                  <c:v>447</c:v>
                </c:pt>
                <c:pt idx="183">
                  <c:v>407</c:v>
                </c:pt>
                <c:pt idx="184">
                  <c:v>217</c:v>
                </c:pt>
                <c:pt idx="185">
                  <c:v>427</c:v>
                </c:pt>
                <c:pt idx="186">
                  <c:v>424</c:v>
                </c:pt>
                <c:pt idx="187">
                  <c:v>413</c:v>
                </c:pt>
                <c:pt idx="188">
                  <c:v>470</c:v>
                </c:pt>
                <c:pt idx="189">
                  <c:v>420</c:v>
                </c:pt>
                <c:pt idx="190">
                  <c:v>362</c:v>
                </c:pt>
                <c:pt idx="191">
                  <c:v>375</c:v>
                </c:pt>
                <c:pt idx="192">
                  <c:v>417</c:v>
                </c:pt>
                <c:pt idx="193">
                  <c:v>457</c:v>
                </c:pt>
                <c:pt idx="194">
                  <c:v>416</c:v>
                </c:pt>
                <c:pt idx="195">
                  <c:v>381</c:v>
                </c:pt>
                <c:pt idx="196">
                  <c:v>407</c:v>
                </c:pt>
                <c:pt idx="197">
                  <c:v>454</c:v>
                </c:pt>
                <c:pt idx="198">
                  <c:v>454</c:v>
                </c:pt>
                <c:pt idx="199">
                  <c:v>457</c:v>
                </c:pt>
                <c:pt idx="200">
                  <c:v>507</c:v>
                </c:pt>
                <c:pt idx="201">
                  <c:v>374</c:v>
                </c:pt>
                <c:pt idx="202">
                  <c:v>451</c:v>
                </c:pt>
                <c:pt idx="203">
                  <c:v>491</c:v>
                </c:pt>
                <c:pt idx="204">
                  <c:v>430</c:v>
                </c:pt>
                <c:pt idx="205">
                  <c:v>468</c:v>
                </c:pt>
                <c:pt idx="206">
                  <c:v>413</c:v>
                </c:pt>
                <c:pt idx="207">
                  <c:v>387</c:v>
                </c:pt>
                <c:pt idx="208">
                  <c:v>397</c:v>
                </c:pt>
                <c:pt idx="209">
                  <c:v>429</c:v>
                </c:pt>
                <c:pt idx="210">
                  <c:v>416</c:v>
                </c:pt>
                <c:pt idx="211">
                  <c:v>388</c:v>
                </c:pt>
                <c:pt idx="212">
                  <c:v>470</c:v>
                </c:pt>
                <c:pt idx="213">
                  <c:v>461</c:v>
                </c:pt>
                <c:pt idx="214">
                  <c:v>434</c:v>
                </c:pt>
                <c:pt idx="215">
                  <c:v>419</c:v>
                </c:pt>
                <c:pt idx="216">
                  <c:v>400</c:v>
                </c:pt>
                <c:pt idx="217">
                  <c:v>417</c:v>
                </c:pt>
                <c:pt idx="218">
                  <c:v>375</c:v>
                </c:pt>
                <c:pt idx="219">
                  <c:v>416</c:v>
                </c:pt>
                <c:pt idx="220">
                  <c:v>394</c:v>
                </c:pt>
                <c:pt idx="221">
                  <c:v>429</c:v>
                </c:pt>
                <c:pt idx="222">
                  <c:v>411</c:v>
                </c:pt>
                <c:pt idx="223">
                  <c:v>393</c:v>
                </c:pt>
                <c:pt idx="224">
                  <c:v>388</c:v>
                </c:pt>
                <c:pt idx="225">
                  <c:v>362</c:v>
                </c:pt>
                <c:pt idx="226">
                  <c:v>404</c:v>
                </c:pt>
                <c:pt idx="227">
                  <c:v>412</c:v>
                </c:pt>
                <c:pt idx="228">
                  <c:v>401</c:v>
                </c:pt>
                <c:pt idx="229">
                  <c:v>343</c:v>
                </c:pt>
                <c:pt idx="230">
                  <c:v>389</c:v>
                </c:pt>
                <c:pt idx="231">
                  <c:v>376</c:v>
                </c:pt>
                <c:pt idx="232">
                  <c:v>413</c:v>
                </c:pt>
                <c:pt idx="233">
                  <c:v>397</c:v>
                </c:pt>
                <c:pt idx="234">
                  <c:v>397</c:v>
                </c:pt>
                <c:pt idx="235">
                  <c:v>424</c:v>
                </c:pt>
                <c:pt idx="236">
                  <c:v>281</c:v>
                </c:pt>
                <c:pt idx="237">
                  <c:v>137</c:v>
                </c:pt>
                <c:pt idx="238">
                  <c:v>75</c:v>
                </c:pt>
                <c:pt idx="239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06-47A7-8352-3A8FC93B1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902319"/>
        <c:axId val="125998947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'part-00000'!$E$2:$E$241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'part-00000'!$E$2:$E$241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206-47A7-8352-3A8FC93B1A81}"/>
                  </c:ext>
                </c:extLst>
              </c15:ser>
            </c15:filteredLineSeries>
          </c:ext>
        </c:extLst>
      </c:lineChart>
      <c:catAx>
        <c:axId val="1239902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9989471"/>
        <c:crosses val="autoZero"/>
        <c:auto val="1"/>
        <c:lblAlgn val="ctr"/>
        <c:lblOffset val="100"/>
        <c:noMultiLvlLbl val="0"/>
      </c:catAx>
      <c:valAx>
        <c:axId val="125998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90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Brooklyn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'part-00000'!$E$242:$E$481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'part-00000'!$F$242:$F$481</c:f>
              <c:numCache>
                <c:formatCode>General</c:formatCode>
                <c:ptCount val="240"/>
                <c:pt idx="0">
                  <c:v>122</c:v>
                </c:pt>
                <c:pt idx="1">
                  <c:v>135</c:v>
                </c:pt>
                <c:pt idx="2">
                  <c:v>908</c:v>
                </c:pt>
                <c:pt idx="3">
                  <c:v>912</c:v>
                </c:pt>
                <c:pt idx="4">
                  <c:v>849</c:v>
                </c:pt>
                <c:pt idx="5">
                  <c:v>830</c:v>
                </c:pt>
                <c:pt idx="6">
                  <c:v>850</c:v>
                </c:pt>
                <c:pt idx="7">
                  <c:v>911</c:v>
                </c:pt>
                <c:pt idx="8">
                  <c:v>887</c:v>
                </c:pt>
                <c:pt idx="9">
                  <c:v>818</c:v>
                </c:pt>
                <c:pt idx="10">
                  <c:v>951</c:v>
                </c:pt>
                <c:pt idx="11">
                  <c:v>963</c:v>
                </c:pt>
                <c:pt idx="12">
                  <c:v>912</c:v>
                </c:pt>
                <c:pt idx="13">
                  <c:v>804</c:v>
                </c:pt>
                <c:pt idx="14">
                  <c:v>855</c:v>
                </c:pt>
                <c:pt idx="15">
                  <c:v>845</c:v>
                </c:pt>
                <c:pt idx="16">
                  <c:v>891</c:v>
                </c:pt>
                <c:pt idx="17">
                  <c:v>929</c:v>
                </c:pt>
                <c:pt idx="18">
                  <c:v>901</c:v>
                </c:pt>
                <c:pt idx="19">
                  <c:v>661</c:v>
                </c:pt>
                <c:pt idx="20">
                  <c:v>955</c:v>
                </c:pt>
                <c:pt idx="21">
                  <c:v>975</c:v>
                </c:pt>
                <c:pt idx="22">
                  <c:v>844</c:v>
                </c:pt>
                <c:pt idx="23">
                  <c:v>847</c:v>
                </c:pt>
                <c:pt idx="24">
                  <c:v>1039</c:v>
                </c:pt>
                <c:pt idx="25">
                  <c:v>933</c:v>
                </c:pt>
                <c:pt idx="26">
                  <c:v>949</c:v>
                </c:pt>
                <c:pt idx="27">
                  <c:v>822</c:v>
                </c:pt>
                <c:pt idx="28">
                  <c:v>875</c:v>
                </c:pt>
                <c:pt idx="29">
                  <c:v>881</c:v>
                </c:pt>
                <c:pt idx="30">
                  <c:v>785</c:v>
                </c:pt>
                <c:pt idx="31">
                  <c:v>853</c:v>
                </c:pt>
                <c:pt idx="32">
                  <c:v>911</c:v>
                </c:pt>
                <c:pt idx="33">
                  <c:v>879</c:v>
                </c:pt>
                <c:pt idx="34">
                  <c:v>848</c:v>
                </c:pt>
                <c:pt idx="35">
                  <c:v>769</c:v>
                </c:pt>
                <c:pt idx="36">
                  <c:v>841</c:v>
                </c:pt>
                <c:pt idx="37">
                  <c:v>923</c:v>
                </c:pt>
                <c:pt idx="38">
                  <c:v>862</c:v>
                </c:pt>
                <c:pt idx="39">
                  <c:v>812</c:v>
                </c:pt>
                <c:pt idx="40">
                  <c:v>735</c:v>
                </c:pt>
                <c:pt idx="41">
                  <c:v>821</c:v>
                </c:pt>
                <c:pt idx="42">
                  <c:v>953</c:v>
                </c:pt>
                <c:pt idx="43">
                  <c:v>881</c:v>
                </c:pt>
                <c:pt idx="44">
                  <c:v>910</c:v>
                </c:pt>
                <c:pt idx="45">
                  <c:v>979</c:v>
                </c:pt>
                <c:pt idx="46">
                  <c:v>1018</c:v>
                </c:pt>
                <c:pt idx="47">
                  <c:v>879</c:v>
                </c:pt>
                <c:pt idx="48">
                  <c:v>989</c:v>
                </c:pt>
                <c:pt idx="49">
                  <c:v>999</c:v>
                </c:pt>
                <c:pt idx="50">
                  <c:v>1023</c:v>
                </c:pt>
                <c:pt idx="51">
                  <c:v>982</c:v>
                </c:pt>
                <c:pt idx="52">
                  <c:v>1084</c:v>
                </c:pt>
                <c:pt idx="53">
                  <c:v>955</c:v>
                </c:pt>
                <c:pt idx="54">
                  <c:v>939</c:v>
                </c:pt>
                <c:pt idx="55">
                  <c:v>901</c:v>
                </c:pt>
                <c:pt idx="56">
                  <c:v>921</c:v>
                </c:pt>
                <c:pt idx="57">
                  <c:v>851</c:v>
                </c:pt>
                <c:pt idx="58">
                  <c:v>884</c:v>
                </c:pt>
                <c:pt idx="59">
                  <c:v>849</c:v>
                </c:pt>
                <c:pt idx="60">
                  <c:v>877</c:v>
                </c:pt>
                <c:pt idx="61">
                  <c:v>887</c:v>
                </c:pt>
                <c:pt idx="62">
                  <c:v>913</c:v>
                </c:pt>
                <c:pt idx="63">
                  <c:v>847</c:v>
                </c:pt>
                <c:pt idx="64">
                  <c:v>982</c:v>
                </c:pt>
                <c:pt idx="65">
                  <c:v>883</c:v>
                </c:pt>
                <c:pt idx="66">
                  <c:v>816</c:v>
                </c:pt>
                <c:pt idx="67">
                  <c:v>924</c:v>
                </c:pt>
                <c:pt idx="68">
                  <c:v>905</c:v>
                </c:pt>
                <c:pt idx="69">
                  <c:v>870</c:v>
                </c:pt>
                <c:pt idx="70">
                  <c:v>944</c:v>
                </c:pt>
                <c:pt idx="71">
                  <c:v>906</c:v>
                </c:pt>
                <c:pt idx="72">
                  <c:v>954</c:v>
                </c:pt>
                <c:pt idx="73">
                  <c:v>889</c:v>
                </c:pt>
                <c:pt idx="74">
                  <c:v>963</c:v>
                </c:pt>
                <c:pt idx="75">
                  <c:v>952</c:v>
                </c:pt>
                <c:pt idx="76">
                  <c:v>921</c:v>
                </c:pt>
                <c:pt idx="77">
                  <c:v>950</c:v>
                </c:pt>
                <c:pt idx="78">
                  <c:v>1044</c:v>
                </c:pt>
                <c:pt idx="79">
                  <c:v>788</c:v>
                </c:pt>
                <c:pt idx="80">
                  <c:v>851</c:v>
                </c:pt>
                <c:pt idx="81">
                  <c:v>886</c:v>
                </c:pt>
                <c:pt idx="82">
                  <c:v>836</c:v>
                </c:pt>
                <c:pt idx="83">
                  <c:v>954</c:v>
                </c:pt>
                <c:pt idx="84">
                  <c:v>941</c:v>
                </c:pt>
                <c:pt idx="85">
                  <c:v>972</c:v>
                </c:pt>
                <c:pt idx="86">
                  <c:v>945</c:v>
                </c:pt>
                <c:pt idx="87">
                  <c:v>809</c:v>
                </c:pt>
                <c:pt idx="88">
                  <c:v>831</c:v>
                </c:pt>
                <c:pt idx="89">
                  <c:v>819</c:v>
                </c:pt>
                <c:pt idx="90">
                  <c:v>869</c:v>
                </c:pt>
                <c:pt idx="91">
                  <c:v>867</c:v>
                </c:pt>
                <c:pt idx="92">
                  <c:v>847</c:v>
                </c:pt>
                <c:pt idx="93">
                  <c:v>928</c:v>
                </c:pt>
                <c:pt idx="94">
                  <c:v>960</c:v>
                </c:pt>
                <c:pt idx="95">
                  <c:v>770</c:v>
                </c:pt>
                <c:pt idx="96">
                  <c:v>813</c:v>
                </c:pt>
                <c:pt idx="97">
                  <c:v>974</c:v>
                </c:pt>
                <c:pt idx="98">
                  <c:v>914</c:v>
                </c:pt>
                <c:pt idx="99">
                  <c:v>990</c:v>
                </c:pt>
                <c:pt idx="100">
                  <c:v>929</c:v>
                </c:pt>
                <c:pt idx="101">
                  <c:v>947</c:v>
                </c:pt>
                <c:pt idx="102">
                  <c:v>1005</c:v>
                </c:pt>
                <c:pt idx="103">
                  <c:v>961</c:v>
                </c:pt>
                <c:pt idx="104">
                  <c:v>1024</c:v>
                </c:pt>
                <c:pt idx="105">
                  <c:v>994</c:v>
                </c:pt>
                <c:pt idx="106">
                  <c:v>944</c:v>
                </c:pt>
                <c:pt idx="107">
                  <c:v>925</c:v>
                </c:pt>
                <c:pt idx="108">
                  <c:v>867</c:v>
                </c:pt>
                <c:pt idx="109">
                  <c:v>904</c:v>
                </c:pt>
                <c:pt idx="110">
                  <c:v>956</c:v>
                </c:pt>
                <c:pt idx="111">
                  <c:v>880</c:v>
                </c:pt>
                <c:pt idx="112">
                  <c:v>887</c:v>
                </c:pt>
                <c:pt idx="113">
                  <c:v>826</c:v>
                </c:pt>
                <c:pt idx="114">
                  <c:v>920</c:v>
                </c:pt>
                <c:pt idx="115">
                  <c:v>1012</c:v>
                </c:pt>
                <c:pt idx="116">
                  <c:v>987</c:v>
                </c:pt>
                <c:pt idx="117">
                  <c:v>955</c:v>
                </c:pt>
                <c:pt idx="118">
                  <c:v>944</c:v>
                </c:pt>
                <c:pt idx="119">
                  <c:v>938</c:v>
                </c:pt>
                <c:pt idx="120">
                  <c:v>895</c:v>
                </c:pt>
                <c:pt idx="121">
                  <c:v>854</c:v>
                </c:pt>
                <c:pt idx="122">
                  <c:v>1063</c:v>
                </c:pt>
                <c:pt idx="123">
                  <c:v>1032</c:v>
                </c:pt>
                <c:pt idx="124">
                  <c:v>922</c:v>
                </c:pt>
                <c:pt idx="125">
                  <c:v>890</c:v>
                </c:pt>
                <c:pt idx="126">
                  <c:v>982</c:v>
                </c:pt>
                <c:pt idx="127">
                  <c:v>837</c:v>
                </c:pt>
                <c:pt idx="128">
                  <c:v>947</c:v>
                </c:pt>
                <c:pt idx="129">
                  <c:v>983</c:v>
                </c:pt>
                <c:pt idx="130">
                  <c:v>941</c:v>
                </c:pt>
                <c:pt idx="131">
                  <c:v>814</c:v>
                </c:pt>
                <c:pt idx="132">
                  <c:v>423</c:v>
                </c:pt>
                <c:pt idx="133">
                  <c:v>955</c:v>
                </c:pt>
                <c:pt idx="134">
                  <c:v>926</c:v>
                </c:pt>
                <c:pt idx="135">
                  <c:v>866</c:v>
                </c:pt>
                <c:pt idx="136">
                  <c:v>784</c:v>
                </c:pt>
                <c:pt idx="137">
                  <c:v>1087</c:v>
                </c:pt>
                <c:pt idx="138">
                  <c:v>951</c:v>
                </c:pt>
                <c:pt idx="139">
                  <c:v>892</c:v>
                </c:pt>
                <c:pt idx="140">
                  <c:v>648</c:v>
                </c:pt>
                <c:pt idx="141">
                  <c:v>1159</c:v>
                </c:pt>
                <c:pt idx="142">
                  <c:v>955</c:v>
                </c:pt>
                <c:pt idx="143">
                  <c:v>882</c:v>
                </c:pt>
                <c:pt idx="144">
                  <c:v>909</c:v>
                </c:pt>
                <c:pt idx="145">
                  <c:v>850</c:v>
                </c:pt>
                <c:pt idx="146">
                  <c:v>783</c:v>
                </c:pt>
                <c:pt idx="147">
                  <c:v>949</c:v>
                </c:pt>
                <c:pt idx="148">
                  <c:v>1007</c:v>
                </c:pt>
                <c:pt idx="149">
                  <c:v>957</c:v>
                </c:pt>
                <c:pt idx="150">
                  <c:v>1032</c:v>
                </c:pt>
                <c:pt idx="151">
                  <c:v>1056</c:v>
                </c:pt>
                <c:pt idx="152">
                  <c:v>983</c:v>
                </c:pt>
                <c:pt idx="153">
                  <c:v>1056</c:v>
                </c:pt>
                <c:pt idx="154">
                  <c:v>1027</c:v>
                </c:pt>
                <c:pt idx="155">
                  <c:v>900</c:v>
                </c:pt>
                <c:pt idx="156">
                  <c:v>1015</c:v>
                </c:pt>
                <c:pt idx="157">
                  <c:v>1092</c:v>
                </c:pt>
                <c:pt idx="158">
                  <c:v>917</c:v>
                </c:pt>
                <c:pt idx="159">
                  <c:v>994</c:v>
                </c:pt>
                <c:pt idx="160">
                  <c:v>987</c:v>
                </c:pt>
                <c:pt idx="161">
                  <c:v>917</c:v>
                </c:pt>
                <c:pt idx="162">
                  <c:v>1025</c:v>
                </c:pt>
                <c:pt idx="163">
                  <c:v>1042</c:v>
                </c:pt>
                <c:pt idx="164">
                  <c:v>1026</c:v>
                </c:pt>
                <c:pt idx="165">
                  <c:v>990</c:v>
                </c:pt>
                <c:pt idx="166">
                  <c:v>963</c:v>
                </c:pt>
                <c:pt idx="167">
                  <c:v>1089</c:v>
                </c:pt>
                <c:pt idx="168">
                  <c:v>1065</c:v>
                </c:pt>
                <c:pt idx="169">
                  <c:v>1085</c:v>
                </c:pt>
                <c:pt idx="170">
                  <c:v>935</c:v>
                </c:pt>
                <c:pt idx="171">
                  <c:v>951</c:v>
                </c:pt>
                <c:pt idx="172">
                  <c:v>1020</c:v>
                </c:pt>
                <c:pt idx="173">
                  <c:v>1047</c:v>
                </c:pt>
                <c:pt idx="174">
                  <c:v>1088</c:v>
                </c:pt>
                <c:pt idx="175">
                  <c:v>996</c:v>
                </c:pt>
                <c:pt idx="176">
                  <c:v>985</c:v>
                </c:pt>
                <c:pt idx="177">
                  <c:v>985</c:v>
                </c:pt>
                <c:pt idx="178">
                  <c:v>1080</c:v>
                </c:pt>
                <c:pt idx="179">
                  <c:v>954</c:v>
                </c:pt>
                <c:pt idx="180">
                  <c:v>1014</c:v>
                </c:pt>
                <c:pt idx="181">
                  <c:v>946</c:v>
                </c:pt>
                <c:pt idx="182">
                  <c:v>1157</c:v>
                </c:pt>
                <c:pt idx="183">
                  <c:v>936</c:v>
                </c:pt>
                <c:pt idx="184">
                  <c:v>481</c:v>
                </c:pt>
                <c:pt idx="185">
                  <c:v>1036</c:v>
                </c:pt>
                <c:pt idx="186">
                  <c:v>965</c:v>
                </c:pt>
                <c:pt idx="187">
                  <c:v>1002</c:v>
                </c:pt>
                <c:pt idx="188">
                  <c:v>1096</c:v>
                </c:pt>
                <c:pt idx="189">
                  <c:v>1038</c:v>
                </c:pt>
                <c:pt idx="190">
                  <c:v>869</c:v>
                </c:pt>
                <c:pt idx="191">
                  <c:v>835</c:v>
                </c:pt>
                <c:pt idx="192">
                  <c:v>876</c:v>
                </c:pt>
                <c:pt idx="193">
                  <c:v>971</c:v>
                </c:pt>
                <c:pt idx="194">
                  <c:v>1001</c:v>
                </c:pt>
                <c:pt idx="195">
                  <c:v>958</c:v>
                </c:pt>
                <c:pt idx="196">
                  <c:v>951</c:v>
                </c:pt>
                <c:pt idx="197">
                  <c:v>1084</c:v>
                </c:pt>
                <c:pt idx="198">
                  <c:v>1042</c:v>
                </c:pt>
                <c:pt idx="199">
                  <c:v>1128</c:v>
                </c:pt>
                <c:pt idx="200">
                  <c:v>1097</c:v>
                </c:pt>
                <c:pt idx="201">
                  <c:v>849</c:v>
                </c:pt>
                <c:pt idx="202">
                  <c:v>1085</c:v>
                </c:pt>
                <c:pt idx="203">
                  <c:v>1003</c:v>
                </c:pt>
                <c:pt idx="204">
                  <c:v>949</c:v>
                </c:pt>
                <c:pt idx="205">
                  <c:v>971</c:v>
                </c:pt>
                <c:pt idx="206">
                  <c:v>893</c:v>
                </c:pt>
                <c:pt idx="207">
                  <c:v>851</c:v>
                </c:pt>
                <c:pt idx="208">
                  <c:v>814</c:v>
                </c:pt>
                <c:pt idx="209">
                  <c:v>966</c:v>
                </c:pt>
                <c:pt idx="210">
                  <c:v>914</c:v>
                </c:pt>
                <c:pt idx="211">
                  <c:v>823</c:v>
                </c:pt>
                <c:pt idx="212">
                  <c:v>867</c:v>
                </c:pt>
                <c:pt idx="213">
                  <c:v>932</c:v>
                </c:pt>
                <c:pt idx="214">
                  <c:v>897</c:v>
                </c:pt>
                <c:pt idx="215">
                  <c:v>823</c:v>
                </c:pt>
                <c:pt idx="216">
                  <c:v>803</c:v>
                </c:pt>
                <c:pt idx="217">
                  <c:v>833</c:v>
                </c:pt>
                <c:pt idx="218">
                  <c:v>874</c:v>
                </c:pt>
                <c:pt idx="219">
                  <c:v>845</c:v>
                </c:pt>
                <c:pt idx="220">
                  <c:v>818</c:v>
                </c:pt>
                <c:pt idx="221">
                  <c:v>899</c:v>
                </c:pt>
                <c:pt idx="222">
                  <c:v>845</c:v>
                </c:pt>
                <c:pt idx="223">
                  <c:v>871</c:v>
                </c:pt>
                <c:pt idx="224">
                  <c:v>833</c:v>
                </c:pt>
                <c:pt idx="225">
                  <c:v>854</c:v>
                </c:pt>
                <c:pt idx="226">
                  <c:v>813</c:v>
                </c:pt>
                <c:pt idx="227">
                  <c:v>877</c:v>
                </c:pt>
                <c:pt idx="228">
                  <c:v>909</c:v>
                </c:pt>
                <c:pt idx="229">
                  <c:v>814</c:v>
                </c:pt>
                <c:pt idx="230">
                  <c:v>947</c:v>
                </c:pt>
                <c:pt idx="231">
                  <c:v>770</c:v>
                </c:pt>
                <c:pt idx="232">
                  <c:v>911</c:v>
                </c:pt>
                <c:pt idx="233">
                  <c:v>808</c:v>
                </c:pt>
                <c:pt idx="234">
                  <c:v>889</c:v>
                </c:pt>
                <c:pt idx="235">
                  <c:v>827</c:v>
                </c:pt>
                <c:pt idx="236">
                  <c:v>573</c:v>
                </c:pt>
                <c:pt idx="237">
                  <c:v>307</c:v>
                </c:pt>
                <c:pt idx="238">
                  <c:v>157</c:v>
                </c:pt>
                <c:pt idx="23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96-4863-AB21-554450A9E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279071"/>
        <c:axId val="12885088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'part-00000'!$E$242:$E$481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'part-00000'!$E$242:$E$481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D96-4863-AB21-554450A9E707}"/>
                  </c:ext>
                </c:extLst>
              </c15:ser>
            </c15:filteredLineSeries>
          </c:ext>
        </c:extLst>
      </c:lineChart>
      <c:catAx>
        <c:axId val="125627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508895"/>
        <c:crosses val="autoZero"/>
        <c:auto val="1"/>
        <c:lblAlgn val="ctr"/>
        <c:lblOffset val="100"/>
        <c:noMultiLvlLbl val="0"/>
      </c:catAx>
      <c:valAx>
        <c:axId val="128850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627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Manhattan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'part-00000'!$E$482:$E$721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'part-00000'!$F$482:$F$721</c:f>
              <c:numCache>
                <c:formatCode>General</c:formatCode>
                <c:ptCount val="240"/>
                <c:pt idx="0">
                  <c:v>83</c:v>
                </c:pt>
                <c:pt idx="1">
                  <c:v>119</c:v>
                </c:pt>
                <c:pt idx="2">
                  <c:v>750</c:v>
                </c:pt>
                <c:pt idx="3">
                  <c:v>814</c:v>
                </c:pt>
                <c:pt idx="4">
                  <c:v>842</c:v>
                </c:pt>
                <c:pt idx="5">
                  <c:v>883</c:v>
                </c:pt>
                <c:pt idx="6">
                  <c:v>850</c:v>
                </c:pt>
                <c:pt idx="7">
                  <c:v>835</c:v>
                </c:pt>
                <c:pt idx="8">
                  <c:v>816</c:v>
                </c:pt>
                <c:pt idx="9">
                  <c:v>755</c:v>
                </c:pt>
                <c:pt idx="10">
                  <c:v>756</c:v>
                </c:pt>
                <c:pt idx="11">
                  <c:v>812</c:v>
                </c:pt>
                <c:pt idx="12">
                  <c:v>843</c:v>
                </c:pt>
                <c:pt idx="13">
                  <c:v>866</c:v>
                </c:pt>
                <c:pt idx="14">
                  <c:v>812</c:v>
                </c:pt>
                <c:pt idx="15">
                  <c:v>822</c:v>
                </c:pt>
                <c:pt idx="16">
                  <c:v>815</c:v>
                </c:pt>
                <c:pt idx="17">
                  <c:v>863</c:v>
                </c:pt>
                <c:pt idx="18">
                  <c:v>741</c:v>
                </c:pt>
                <c:pt idx="19">
                  <c:v>501</c:v>
                </c:pt>
                <c:pt idx="20">
                  <c:v>731</c:v>
                </c:pt>
                <c:pt idx="21">
                  <c:v>828</c:v>
                </c:pt>
                <c:pt idx="22">
                  <c:v>676</c:v>
                </c:pt>
                <c:pt idx="23">
                  <c:v>798</c:v>
                </c:pt>
                <c:pt idx="24">
                  <c:v>853</c:v>
                </c:pt>
                <c:pt idx="25">
                  <c:v>822</c:v>
                </c:pt>
                <c:pt idx="26">
                  <c:v>827</c:v>
                </c:pt>
                <c:pt idx="27">
                  <c:v>603</c:v>
                </c:pt>
                <c:pt idx="28">
                  <c:v>677</c:v>
                </c:pt>
                <c:pt idx="29">
                  <c:v>668</c:v>
                </c:pt>
                <c:pt idx="30">
                  <c:v>735</c:v>
                </c:pt>
                <c:pt idx="31">
                  <c:v>703</c:v>
                </c:pt>
                <c:pt idx="32">
                  <c:v>730</c:v>
                </c:pt>
                <c:pt idx="33">
                  <c:v>688</c:v>
                </c:pt>
                <c:pt idx="34">
                  <c:v>719</c:v>
                </c:pt>
                <c:pt idx="35">
                  <c:v>703</c:v>
                </c:pt>
                <c:pt idx="36">
                  <c:v>745</c:v>
                </c:pt>
                <c:pt idx="37">
                  <c:v>759</c:v>
                </c:pt>
                <c:pt idx="38">
                  <c:v>798</c:v>
                </c:pt>
                <c:pt idx="39">
                  <c:v>724</c:v>
                </c:pt>
                <c:pt idx="40">
                  <c:v>697</c:v>
                </c:pt>
                <c:pt idx="41">
                  <c:v>745</c:v>
                </c:pt>
                <c:pt idx="42">
                  <c:v>820</c:v>
                </c:pt>
                <c:pt idx="43">
                  <c:v>781</c:v>
                </c:pt>
                <c:pt idx="44">
                  <c:v>772</c:v>
                </c:pt>
                <c:pt idx="45">
                  <c:v>854</c:v>
                </c:pt>
                <c:pt idx="46">
                  <c:v>849</c:v>
                </c:pt>
                <c:pt idx="47">
                  <c:v>839</c:v>
                </c:pt>
                <c:pt idx="48">
                  <c:v>923</c:v>
                </c:pt>
                <c:pt idx="49">
                  <c:v>829</c:v>
                </c:pt>
                <c:pt idx="50">
                  <c:v>874</c:v>
                </c:pt>
                <c:pt idx="51">
                  <c:v>872</c:v>
                </c:pt>
                <c:pt idx="52">
                  <c:v>871</c:v>
                </c:pt>
                <c:pt idx="53">
                  <c:v>909</c:v>
                </c:pt>
                <c:pt idx="54">
                  <c:v>715</c:v>
                </c:pt>
                <c:pt idx="55">
                  <c:v>823</c:v>
                </c:pt>
                <c:pt idx="56">
                  <c:v>827</c:v>
                </c:pt>
                <c:pt idx="57">
                  <c:v>857</c:v>
                </c:pt>
                <c:pt idx="58">
                  <c:v>849</c:v>
                </c:pt>
                <c:pt idx="59">
                  <c:v>754</c:v>
                </c:pt>
                <c:pt idx="60">
                  <c:v>857</c:v>
                </c:pt>
                <c:pt idx="61">
                  <c:v>796</c:v>
                </c:pt>
                <c:pt idx="62">
                  <c:v>744</c:v>
                </c:pt>
                <c:pt idx="63">
                  <c:v>765</c:v>
                </c:pt>
                <c:pt idx="64">
                  <c:v>913</c:v>
                </c:pt>
                <c:pt idx="65">
                  <c:v>857</c:v>
                </c:pt>
                <c:pt idx="66">
                  <c:v>829</c:v>
                </c:pt>
                <c:pt idx="67">
                  <c:v>840</c:v>
                </c:pt>
                <c:pt idx="68">
                  <c:v>837</c:v>
                </c:pt>
                <c:pt idx="69">
                  <c:v>807</c:v>
                </c:pt>
                <c:pt idx="70">
                  <c:v>844</c:v>
                </c:pt>
                <c:pt idx="71">
                  <c:v>859</c:v>
                </c:pt>
                <c:pt idx="72">
                  <c:v>855</c:v>
                </c:pt>
                <c:pt idx="73">
                  <c:v>832</c:v>
                </c:pt>
                <c:pt idx="74">
                  <c:v>862</c:v>
                </c:pt>
                <c:pt idx="75">
                  <c:v>790</c:v>
                </c:pt>
                <c:pt idx="76">
                  <c:v>843</c:v>
                </c:pt>
                <c:pt idx="77">
                  <c:v>877</c:v>
                </c:pt>
                <c:pt idx="78">
                  <c:v>846</c:v>
                </c:pt>
                <c:pt idx="79">
                  <c:v>615</c:v>
                </c:pt>
                <c:pt idx="80">
                  <c:v>602</c:v>
                </c:pt>
                <c:pt idx="81">
                  <c:v>713</c:v>
                </c:pt>
                <c:pt idx="82">
                  <c:v>740</c:v>
                </c:pt>
                <c:pt idx="83">
                  <c:v>779</c:v>
                </c:pt>
                <c:pt idx="84">
                  <c:v>737</c:v>
                </c:pt>
                <c:pt idx="85">
                  <c:v>730</c:v>
                </c:pt>
                <c:pt idx="86">
                  <c:v>762</c:v>
                </c:pt>
                <c:pt idx="87">
                  <c:v>700</c:v>
                </c:pt>
                <c:pt idx="88">
                  <c:v>712</c:v>
                </c:pt>
                <c:pt idx="89">
                  <c:v>664</c:v>
                </c:pt>
                <c:pt idx="90">
                  <c:v>728</c:v>
                </c:pt>
                <c:pt idx="91">
                  <c:v>762</c:v>
                </c:pt>
                <c:pt idx="92">
                  <c:v>721</c:v>
                </c:pt>
                <c:pt idx="93">
                  <c:v>797</c:v>
                </c:pt>
                <c:pt idx="94">
                  <c:v>818</c:v>
                </c:pt>
                <c:pt idx="95">
                  <c:v>728</c:v>
                </c:pt>
                <c:pt idx="96">
                  <c:v>799</c:v>
                </c:pt>
                <c:pt idx="97">
                  <c:v>870</c:v>
                </c:pt>
                <c:pt idx="98">
                  <c:v>847</c:v>
                </c:pt>
                <c:pt idx="99">
                  <c:v>939</c:v>
                </c:pt>
                <c:pt idx="100">
                  <c:v>820</c:v>
                </c:pt>
                <c:pt idx="101">
                  <c:v>838</c:v>
                </c:pt>
                <c:pt idx="102">
                  <c:v>900</c:v>
                </c:pt>
                <c:pt idx="103">
                  <c:v>817</c:v>
                </c:pt>
                <c:pt idx="104">
                  <c:v>878</c:v>
                </c:pt>
                <c:pt idx="105">
                  <c:v>859</c:v>
                </c:pt>
                <c:pt idx="106">
                  <c:v>748</c:v>
                </c:pt>
                <c:pt idx="107">
                  <c:v>791</c:v>
                </c:pt>
                <c:pt idx="108">
                  <c:v>812</c:v>
                </c:pt>
                <c:pt idx="109">
                  <c:v>795</c:v>
                </c:pt>
                <c:pt idx="110">
                  <c:v>857</c:v>
                </c:pt>
                <c:pt idx="111">
                  <c:v>803</c:v>
                </c:pt>
                <c:pt idx="112">
                  <c:v>778</c:v>
                </c:pt>
                <c:pt idx="113">
                  <c:v>790</c:v>
                </c:pt>
                <c:pt idx="114">
                  <c:v>750</c:v>
                </c:pt>
                <c:pt idx="115">
                  <c:v>766</c:v>
                </c:pt>
                <c:pt idx="116">
                  <c:v>813</c:v>
                </c:pt>
                <c:pt idx="117">
                  <c:v>886</c:v>
                </c:pt>
                <c:pt idx="118">
                  <c:v>852</c:v>
                </c:pt>
                <c:pt idx="119">
                  <c:v>793</c:v>
                </c:pt>
                <c:pt idx="120">
                  <c:v>822</c:v>
                </c:pt>
                <c:pt idx="121">
                  <c:v>767</c:v>
                </c:pt>
                <c:pt idx="122">
                  <c:v>863</c:v>
                </c:pt>
                <c:pt idx="123">
                  <c:v>901</c:v>
                </c:pt>
                <c:pt idx="124">
                  <c:v>783</c:v>
                </c:pt>
                <c:pt idx="125">
                  <c:v>811</c:v>
                </c:pt>
                <c:pt idx="126">
                  <c:v>880</c:v>
                </c:pt>
                <c:pt idx="127">
                  <c:v>696</c:v>
                </c:pt>
                <c:pt idx="128">
                  <c:v>927</c:v>
                </c:pt>
                <c:pt idx="129">
                  <c:v>884</c:v>
                </c:pt>
                <c:pt idx="130">
                  <c:v>825</c:v>
                </c:pt>
                <c:pt idx="131">
                  <c:v>594</c:v>
                </c:pt>
                <c:pt idx="132">
                  <c:v>306</c:v>
                </c:pt>
                <c:pt idx="133">
                  <c:v>682</c:v>
                </c:pt>
                <c:pt idx="134">
                  <c:v>750</c:v>
                </c:pt>
                <c:pt idx="135">
                  <c:v>632</c:v>
                </c:pt>
                <c:pt idx="136">
                  <c:v>570</c:v>
                </c:pt>
                <c:pt idx="137">
                  <c:v>712</c:v>
                </c:pt>
                <c:pt idx="138">
                  <c:v>761</c:v>
                </c:pt>
                <c:pt idx="139">
                  <c:v>737</c:v>
                </c:pt>
                <c:pt idx="140">
                  <c:v>493</c:v>
                </c:pt>
                <c:pt idx="141">
                  <c:v>870</c:v>
                </c:pt>
                <c:pt idx="142">
                  <c:v>782</c:v>
                </c:pt>
                <c:pt idx="143">
                  <c:v>692</c:v>
                </c:pt>
                <c:pt idx="144">
                  <c:v>713</c:v>
                </c:pt>
                <c:pt idx="145">
                  <c:v>821</c:v>
                </c:pt>
                <c:pt idx="146">
                  <c:v>753</c:v>
                </c:pt>
                <c:pt idx="147">
                  <c:v>807</c:v>
                </c:pt>
                <c:pt idx="148">
                  <c:v>870</c:v>
                </c:pt>
                <c:pt idx="149">
                  <c:v>872</c:v>
                </c:pt>
                <c:pt idx="150">
                  <c:v>807</c:v>
                </c:pt>
                <c:pt idx="151">
                  <c:v>998</c:v>
                </c:pt>
                <c:pt idx="152">
                  <c:v>811</c:v>
                </c:pt>
                <c:pt idx="153">
                  <c:v>902</c:v>
                </c:pt>
                <c:pt idx="154">
                  <c:v>872</c:v>
                </c:pt>
                <c:pt idx="155">
                  <c:v>794</c:v>
                </c:pt>
                <c:pt idx="156">
                  <c:v>835</c:v>
                </c:pt>
                <c:pt idx="157">
                  <c:v>959</c:v>
                </c:pt>
                <c:pt idx="158">
                  <c:v>782</c:v>
                </c:pt>
                <c:pt idx="159">
                  <c:v>836</c:v>
                </c:pt>
                <c:pt idx="160">
                  <c:v>932</c:v>
                </c:pt>
                <c:pt idx="161">
                  <c:v>821</c:v>
                </c:pt>
                <c:pt idx="162">
                  <c:v>974</c:v>
                </c:pt>
                <c:pt idx="163">
                  <c:v>836</c:v>
                </c:pt>
                <c:pt idx="164">
                  <c:v>914</c:v>
                </c:pt>
                <c:pt idx="165">
                  <c:v>815</c:v>
                </c:pt>
                <c:pt idx="166">
                  <c:v>802</c:v>
                </c:pt>
                <c:pt idx="167">
                  <c:v>767</c:v>
                </c:pt>
                <c:pt idx="168">
                  <c:v>878</c:v>
                </c:pt>
                <c:pt idx="169">
                  <c:v>930</c:v>
                </c:pt>
                <c:pt idx="170">
                  <c:v>749</c:v>
                </c:pt>
                <c:pt idx="171">
                  <c:v>951</c:v>
                </c:pt>
                <c:pt idx="172">
                  <c:v>949</c:v>
                </c:pt>
                <c:pt idx="173">
                  <c:v>839</c:v>
                </c:pt>
                <c:pt idx="174">
                  <c:v>937</c:v>
                </c:pt>
                <c:pt idx="175">
                  <c:v>820</c:v>
                </c:pt>
                <c:pt idx="176">
                  <c:v>870</c:v>
                </c:pt>
                <c:pt idx="177">
                  <c:v>886</c:v>
                </c:pt>
                <c:pt idx="178">
                  <c:v>918</c:v>
                </c:pt>
                <c:pt idx="179">
                  <c:v>699</c:v>
                </c:pt>
                <c:pt idx="180">
                  <c:v>904</c:v>
                </c:pt>
                <c:pt idx="181">
                  <c:v>921</c:v>
                </c:pt>
                <c:pt idx="182">
                  <c:v>889</c:v>
                </c:pt>
                <c:pt idx="183">
                  <c:v>676</c:v>
                </c:pt>
                <c:pt idx="184">
                  <c:v>401</c:v>
                </c:pt>
                <c:pt idx="185">
                  <c:v>649</c:v>
                </c:pt>
                <c:pt idx="186">
                  <c:v>833</c:v>
                </c:pt>
                <c:pt idx="187">
                  <c:v>687</c:v>
                </c:pt>
                <c:pt idx="188">
                  <c:v>778</c:v>
                </c:pt>
                <c:pt idx="189">
                  <c:v>782</c:v>
                </c:pt>
                <c:pt idx="190">
                  <c:v>762</c:v>
                </c:pt>
                <c:pt idx="191">
                  <c:v>767</c:v>
                </c:pt>
                <c:pt idx="192">
                  <c:v>786</c:v>
                </c:pt>
                <c:pt idx="193">
                  <c:v>809</c:v>
                </c:pt>
                <c:pt idx="194">
                  <c:v>793</c:v>
                </c:pt>
                <c:pt idx="195">
                  <c:v>771</c:v>
                </c:pt>
                <c:pt idx="196">
                  <c:v>701</c:v>
                </c:pt>
                <c:pt idx="197">
                  <c:v>881</c:v>
                </c:pt>
                <c:pt idx="198">
                  <c:v>844</c:v>
                </c:pt>
                <c:pt idx="199">
                  <c:v>828</c:v>
                </c:pt>
                <c:pt idx="200">
                  <c:v>875</c:v>
                </c:pt>
                <c:pt idx="201">
                  <c:v>693</c:v>
                </c:pt>
                <c:pt idx="202">
                  <c:v>781</c:v>
                </c:pt>
                <c:pt idx="203">
                  <c:v>833</c:v>
                </c:pt>
                <c:pt idx="204">
                  <c:v>861</c:v>
                </c:pt>
                <c:pt idx="205">
                  <c:v>697</c:v>
                </c:pt>
                <c:pt idx="206">
                  <c:v>645</c:v>
                </c:pt>
                <c:pt idx="207">
                  <c:v>624</c:v>
                </c:pt>
                <c:pt idx="208">
                  <c:v>652</c:v>
                </c:pt>
                <c:pt idx="209">
                  <c:v>724</c:v>
                </c:pt>
                <c:pt idx="210">
                  <c:v>719</c:v>
                </c:pt>
                <c:pt idx="211">
                  <c:v>597</c:v>
                </c:pt>
                <c:pt idx="212">
                  <c:v>703</c:v>
                </c:pt>
                <c:pt idx="213">
                  <c:v>753</c:v>
                </c:pt>
                <c:pt idx="214">
                  <c:v>746</c:v>
                </c:pt>
                <c:pt idx="215">
                  <c:v>623</c:v>
                </c:pt>
                <c:pt idx="216">
                  <c:v>632</c:v>
                </c:pt>
                <c:pt idx="217">
                  <c:v>693</c:v>
                </c:pt>
                <c:pt idx="218">
                  <c:v>637</c:v>
                </c:pt>
                <c:pt idx="219">
                  <c:v>562</c:v>
                </c:pt>
                <c:pt idx="220">
                  <c:v>634</c:v>
                </c:pt>
                <c:pt idx="221">
                  <c:v>713</c:v>
                </c:pt>
                <c:pt idx="222">
                  <c:v>625</c:v>
                </c:pt>
                <c:pt idx="223">
                  <c:v>619</c:v>
                </c:pt>
                <c:pt idx="224">
                  <c:v>619</c:v>
                </c:pt>
                <c:pt idx="225">
                  <c:v>619</c:v>
                </c:pt>
                <c:pt idx="226">
                  <c:v>655</c:v>
                </c:pt>
                <c:pt idx="227">
                  <c:v>671</c:v>
                </c:pt>
                <c:pt idx="228">
                  <c:v>716</c:v>
                </c:pt>
                <c:pt idx="229">
                  <c:v>650</c:v>
                </c:pt>
                <c:pt idx="230">
                  <c:v>729</c:v>
                </c:pt>
                <c:pt idx="231">
                  <c:v>563</c:v>
                </c:pt>
                <c:pt idx="232">
                  <c:v>659</c:v>
                </c:pt>
                <c:pt idx="233">
                  <c:v>683</c:v>
                </c:pt>
                <c:pt idx="234">
                  <c:v>644</c:v>
                </c:pt>
                <c:pt idx="235">
                  <c:v>510</c:v>
                </c:pt>
                <c:pt idx="236">
                  <c:v>373</c:v>
                </c:pt>
                <c:pt idx="237">
                  <c:v>218</c:v>
                </c:pt>
                <c:pt idx="238">
                  <c:v>107</c:v>
                </c:pt>
                <c:pt idx="239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C-479B-AC31-043EE9845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54383"/>
        <c:axId val="1288495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'part-00000'!$E$482:$E$721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'part-00000'!$E$482:$E$721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6FC-479B-AC31-043EE98453C6}"/>
                  </c:ext>
                </c:extLst>
              </c15:ser>
            </c15:filteredLineSeries>
          </c:ext>
        </c:extLst>
      </c:lineChart>
      <c:catAx>
        <c:axId val="1258754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495503"/>
        <c:crosses val="autoZero"/>
        <c:auto val="1"/>
        <c:lblAlgn val="ctr"/>
        <c:lblOffset val="100"/>
        <c:noMultiLvlLbl val="0"/>
      </c:catAx>
      <c:valAx>
        <c:axId val="128849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5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Queens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'part-00000'!$E$722:$E$961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'part-00000'!$F$722:$F$961</c:f>
              <c:numCache>
                <c:formatCode>General</c:formatCode>
                <c:ptCount val="240"/>
                <c:pt idx="0">
                  <c:v>97</c:v>
                </c:pt>
                <c:pt idx="1">
                  <c:v>101</c:v>
                </c:pt>
                <c:pt idx="2">
                  <c:v>750</c:v>
                </c:pt>
                <c:pt idx="3">
                  <c:v>672</c:v>
                </c:pt>
                <c:pt idx="4">
                  <c:v>758</c:v>
                </c:pt>
                <c:pt idx="5">
                  <c:v>737</c:v>
                </c:pt>
                <c:pt idx="6">
                  <c:v>721</c:v>
                </c:pt>
                <c:pt idx="7">
                  <c:v>741</c:v>
                </c:pt>
                <c:pt idx="8">
                  <c:v>675</c:v>
                </c:pt>
                <c:pt idx="9">
                  <c:v>631</c:v>
                </c:pt>
                <c:pt idx="10">
                  <c:v>742</c:v>
                </c:pt>
                <c:pt idx="11">
                  <c:v>701</c:v>
                </c:pt>
                <c:pt idx="12">
                  <c:v>818</c:v>
                </c:pt>
                <c:pt idx="13">
                  <c:v>706</c:v>
                </c:pt>
                <c:pt idx="14">
                  <c:v>750</c:v>
                </c:pt>
                <c:pt idx="15">
                  <c:v>747</c:v>
                </c:pt>
                <c:pt idx="16">
                  <c:v>736</c:v>
                </c:pt>
                <c:pt idx="17">
                  <c:v>797</c:v>
                </c:pt>
                <c:pt idx="18">
                  <c:v>637</c:v>
                </c:pt>
                <c:pt idx="19">
                  <c:v>604</c:v>
                </c:pt>
                <c:pt idx="20">
                  <c:v>802</c:v>
                </c:pt>
                <c:pt idx="21">
                  <c:v>744</c:v>
                </c:pt>
                <c:pt idx="22">
                  <c:v>767</c:v>
                </c:pt>
                <c:pt idx="23">
                  <c:v>708</c:v>
                </c:pt>
                <c:pt idx="24">
                  <c:v>826</c:v>
                </c:pt>
                <c:pt idx="25">
                  <c:v>726</c:v>
                </c:pt>
                <c:pt idx="26">
                  <c:v>807</c:v>
                </c:pt>
                <c:pt idx="27">
                  <c:v>634</c:v>
                </c:pt>
                <c:pt idx="28">
                  <c:v>690</c:v>
                </c:pt>
                <c:pt idx="29">
                  <c:v>685</c:v>
                </c:pt>
                <c:pt idx="30">
                  <c:v>705</c:v>
                </c:pt>
                <c:pt idx="31">
                  <c:v>733</c:v>
                </c:pt>
                <c:pt idx="32">
                  <c:v>711</c:v>
                </c:pt>
                <c:pt idx="33">
                  <c:v>758</c:v>
                </c:pt>
                <c:pt idx="34">
                  <c:v>708</c:v>
                </c:pt>
                <c:pt idx="35">
                  <c:v>614</c:v>
                </c:pt>
                <c:pt idx="36">
                  <c:v>654</c:v>
                </c:pt>
                <c:pt idx="37">
                  <c:v>789</c:v>
                </c:pt>
                <c:pt idx="38">
                  <c:v>718</c:v>
                </c:pt>
                <c:pt idx="39">
                  <c:v>747</c:v>
                </c:pt>
                <c:pt idx="40">
                  <c:v>740</c:v>
                </c:pt>
                <c:pt idx="41">
                  <c:v>688</c:v>
                </c:pt>
                <c:pt idx="42">
                  <c:v>763</c:v>
                </c:pt>
                <c:pt idx="43">
                  <c:v>702</c:v>
                </c:pt>
                <c:pt idx="44">
                  <c:v>731</c:v>
                </c:pt>
                <c:pt idx="45">
                  <c:v>789</c:v>
                </c:pt>
                <c:pt idx="46">
                  <c:v>725</c:v>
                </c:pt>
                <c:pt idx="47">
                  <c:v>792</c:v>
                </c:pt>
                <c:pt idx="48">
                  <c:v>834</c:v>
                </c:pt>
                <c:pt idx="49">
                  <c:v>798</c:v>
                </c:pt>
                <c:pt idx="50">
                  <c:v>830</c:v>
                </c:pt>
                <c:pt idx="51">
                  <c:v>764</c:v>
                </c:pt>
                <c:pt idx="52">
                  <c:v>768</c:v>
                </c:pt>
                <c:pt idx="53">
                  <c:v>772</c:v>
                </c:pt>
                <c:pt idx="54">
                  <c:v>736</c:v>
                </c:pt>
                <c:pt idx="55">
                  <c:v>746</c:v>
                </c:pt>
                <c:pt idx="56">
                  <c:v>838</c:v>
                </c:pt>
                <c:pt idx="57">
                  <c:v>775</c:v>
                </c:pt>
                <c:pt idx="58">
                  <c:v>738</c:v>
                </c:pt>
                <c:pt idx="59">
                  <c:v>725</c:v>
                </c:pt>
                <c:pt idx="60">
                  <c:v>701</c:v>
                </c:pt>
                <c:pt idx="61">
                  <c:v>701</c:v>
                </c:pt>
                <c:pt idx="62">
                  <c:v>645</c:v>
                </c:pt>
                <c:pt idx="63">
                  <c:v>686</c:v>
                </c:pt>
                <c:pt idx="64">
                  <c:v>791</c:v>
                </c:pt>
                <c:pt idx="65">
                  <c:v>808</c:v>
                </c:pt>
                <c:pt idx="66">
                  <c:v>777</c:v>
                </c:pt>
                <c:pt idx="67">
                  <c:v>787</c:v>
                </c:pt>
                <c:pt idx="68">
                  <c:v>778</c:v>
                </c:pt>
                <c:pt idx="69">
                  <c:v>722</c:v>
                </c:pt>
                <c:pt idx="70">
                  <c:v>843</c:v>
                </c:pt>
                <c:pt idx="71">
                  <c:v>804</c:v>
                </c:pt>
                <c:pt idx="72">
                  <c:v>843</c:v>
                </c:pt>
                <c:pt idx="73">
                  <c:v>791</c:v>
                </c:pt>
                <c:pt idx="74">
                  <c:v>840</c:v>
                </c:pt>
                <c:pt idx="75">
                  <c:v>834</c:v>
                </c:pt>
                <c:pt idx="76">
                  <c:v>765</c:v>
                </c:pt>
                <c:pt idx="77">
                  <c:v>881</c:v>
                </c:pt>
                <c:pt idx="78">
                  <c:v>906</c:v>
                </c:pt>
                <c:pt idx="79">
                  <c:v>634</c:v>
                </c:pt>
                <c:pt idx="80">
                  <c:v>738</c:v>
                </c:pt>
                <c:pt idx="81">
                  <c:v>773</c:v>
                </c:pt>
                <c:pt idx="82">
                  <c:v>747</c:v>
                </c:pt>
                <c:pt idx="83">
                  <c:v>850</c:v>
                </c:pt>
                <c:pt idx="84">
                  <c:v>762</c:v>
                </c:pt>
                <c:pt idx="85">
                  <c:v>931</c:v>
                </c:pt>
                <c:pt idx="86">
                  <c:v>894</c:v>
                </c:pt>
                <c:pt idx="87">
                  <c:v>770</c:v>
                </c:pt>
                <c:pt idx="88">
                  <c:v>715</c:v>
                </c:pt>
                <c:pt idx="89">
                  <c:v>719</c:v>
                </c:pt>
                <c:pt idx="90">
                  <c:v>699</c:v>
                </c:pt>
                <c:pt idx="91">
                  <c:v>718</c:v>
                </c:pt>
                <c:pt idx="92">
                  <c:v>757</c:v>
                </c:pt>
                <c:pt idx="93">
                  <c:v>764</c:v>
                </c:pt>
                <c:pt idx="94">
                  <c:v>778</c:v>
                </c:pt>
                <c:pt idx="95">
                  <c:v>667</c:v>
                </c:pt>
                <c:pt idx="96">
                  <c:v>749</c:v>
                </c:pt>
                <c:pt idx="97">
                  <c:v>819</c:v>
                </c:pt>
                <c:pt idx="98">
                  <c:v>821</c:v>
                </c:pt>
                <c:pt idx="99">
                  <c:v>750</c:v>
                </c:pt>
                <c:pt idx="100">
                  <c:v>764</c:v>
                </c:pt>
                <c:pt idx="101">
                  <c:v>798</c:v>
                </c:pt>
                <c:pt idx="102">
                  <c:v>853</c:v>
                </c:pt>
                <c:pt idx="103">
                  <c:v>776</c:v>
                </c:pt>
                <c:pt idx="104">
                  <c:v>881</c:v>
                </c:pt>
                <c:pt idx="105">
                  <c:v>882</c:v>
                </c:pt>
                <c:pt idx="106">
                  <c:v>776</c:v>
                </c:pt>
                <c:pt idx="107">
                  <c:v>776</c:v>
                </c:pt>
                <c:pt idx="108">
                  <c:v>763</c:v>
                </c:pt>
                <c:pt idx="109">
                  <c:v>768</c:v>
                </c:pt>
                <c:pt idx="110">
                  <c:v>773</c:v>
                </c:pt>
                <c:pt idx="111">
                  <c:v>822</c:v>
                </c:pt>
                <c:pt idx="112">
                  <c:v>746</c:v>
                </c:pt>
                <c:pt idx="113">
                  <c:v>690</c:v>
                </c:pt>
                <c:pt idx="114">
                  <c:v>795</c:v>
                </c:pt>
                <c:pt idx="115">
                  <c:v>793</c:v>
                </c:pt>
                <c:pt idx="116">
                  <c:v>857</c:v>
                </c:pt>
                <c:pt idx="117">
                  <c:v>824</c:v>
                </c:pt>
                <c:pt idx="118">
                  <c:v>790</c:v>
                </c:pt>
                <c:pt idx="119">
                  <c:v>855</c:v>
                </c:pt>
                <c:pt idx="120">
                  <c:v>776</c:v>
                </c:pt>
                <c:pt idx="121">
                  <c:v>816</c:v>
                </c:pt>
                <c:pt idx="122">
                  <c:v>841</c:v>
                </c:pt>
                <c:pt idx="123">
                  <c:v>842</c:v>
                </c:pt>
                <c:pt idx="124">
                  <c:v>819</c:v>
                </c:pt>
                <c:pt idx="125">
                  <c:v>805</c:v>
                </c:pt>
                <c:pt idx="126">
                  <c:v>828</c:v>
                </c:pt>
                <c:pt idx="127">
                  <c:v>755</c:v>
                </c:pt>
                <c:pt idx="128">
                  <c:v>778</c:v>
                </c:pt>
                <c:pt idx="129">
                  <c:v>828</c:v>
                </c:pt>
                <c:pt idx="130">
                  <c:v>818</c:v>
                </c:pt>
                <c:pt idx="131">
                  <c:v>692</c:v>
                </c:pt>
                <c:pt idx="132">
                  <c:v>318</c:v>
                </c:pt>
                <c:pt idx="133">
                  <c:v>900</c:v>
                </c:pt>
                <c:pt idx="134">
                  <c:v>860</c:v>
                </c:pt>
                <c:pt idx="135">
                  <c:v>716</c:v>
                </c:pt>
                <c:pt idx="136">
                  <c:v>710</c:v>
                </c:pt>
                <c:pt idx="137">
                  <c:v>822</c:v>
                </c:pt>
                <c:pt idx="138">
                  <c:v>768</c:v>
                </c:pt>
                <c:pt idx="139">
                  <c:v>785</c:v>
                </c:pt>
                <c:pt idx="140">
                  <c:v>583</c:v>
                </c:pt>
                <c:pt idx="141">
                  <c:v>978</c:v>
                </c:pt>
                <c:pt idx="142">
                  <c:v>774</c:v>
                </c:pt>
                <c:pt idx="143">
                  <c:v>742</c:v>
                </c:pt>
                <c:pt idx="144">
                  <c:v>751</c:v>
                </c:pt>
                <c:pt idx="145">
                  <c:v>728</c:v>
                </c:pt>
                <c:pt idx="146">
                  <c:v>591</c:v>
                </c:pt>
                <c:pt idx="147">
                  <c:v>765</c:v>
                </c:pt>
                <c:pt idx="148">
                  <c:v>762</c:v>
                </c:pt>
                <c:pt idx="149">
                  <c:v>805</c:v>
                </c:pt>
                <c:pt idx="150">
                  <c:v>860</c:v>
                </c:pt>
                <c:pt idx="151">
                  <c:v>821</c:v>
                </c:pt>
                <c:pt idx="152">
                  <c:v>814</c:v>
                </c:pt>
                <c:pt idx="153">
                  <c:v>839</c:v>
                </c:pt>
                <c:pt idx="154">
                  <c:v>873</c:v>
                </c:pt>
                <c:pt idx="155">
                  <c:v>838</c:v>
                </c:pt>
                <c:pt idx="156">
                  <c:v>794</c:v>
                </c:pt>
                <c:pt idx="157">
                  <c:v>932</c:v>
                </c:pt>
                <c:pt idx="158">
                  <c:v>790</c:v>
                </c:pt>
                <c:pt idx="159">
                  <c:v>813</c:v>
                </c:pt>
                <c:pt idx="160">
                  <c:v>825</c:v>
                </c:pt>
                <c:pt idx="161">
                  <c:v>857</c:v>
                </c:pt>
                <c:pt idx="162">
                  <c:v>889</c:v>
                </c:pt>
                <c:pt idx="163">
                  <c:v>812</c:v>
                </c:pt>
                <c:pt idx="164">
                  <c:v>850</c:v>
                </c:pt>
                <c:pt idx="165">
                  <c:v>851</c:v>
                </c:pt>
                <c:pt idx="166">
                  <c:v>782</c:v>
                </c:pt>
                <c:pt idx="167">
                  <c:v>844</c:v>
                </c:pt>
                <c:pt idx="168">
                  <c:v>968</c:v>
                </c:pt>
                <c:pt idx="169">
                  <c:v>879</c:v>
                </c:pt>
                <c:pt idx="170">
                  <c:v>789</c:v>
                </c:pt>
                <c:pt idx="171">
                  <c:v>893</c:v>
                </c:pt>
                <c:pt idx="172">
                  <c:v>872</c:v>
                </c:pt>
                <c:pt idx="173">
                  <c:v>836</c:v>
                </c:pt>
                <c:pt idx="174">
                  <c:v>884</c:v>
                </c:pt>
                <c:pt idx="175">
                  <c:v>825</c:v>
                </c:pt>
                <c:pt idx="176">
                  <c:v>804</c:v>
                </c:pt>
                <c:pt idx="177">
                  <c:v>839</c:v>
                </c:pt>
                <c:pt idx="178">
                  <c:v>907</c:v>
                </c:pt>
                <c:pt idx="179">
                  <c:v>778</c:v>
                </c:pt>
                <c:pt idx="180">
                  <c:v>824</c:v>
                </c:pt>
                <c:pt idx="181">
                  <c:v>787</c:v>
                </c:pt>
                <c:pt idx="182">
                  <c:v>922</c:v>
                </c:pt>
                <c:pt idx="183">
                  <c:v>831</c:v>
                </c:pt>
                <c:pt idx="184">
                  <c:v>388</c:v>
                </c:pt>
                <c:pt idx="185">
                  <c:v>829</c:v>
                </c:pt>
                <c:pt idx="186">
                  <c:v>844</c:v>
                </c:pt>
                <c:pt idx="187">
                  <c:v>876</c:v>
                </c:pt>
                <c:pt idx="188">
                  <c:v>1001</c:v>
                </c:pt>
                <c:pt idx="189">
                  <c:v>845</c:v>
                </c:pt>
                <c:pt idx="190">
                  <c:v>679</c:v>
                </c:pt>
                <c:pt idx="191">
                  <c:v>658</c:v>
                </c:pt>
                <c:pt idx="192">
                  <c:v>736</c:v>
                </c:pt>
                <c:pt idx="193">
                  <c:v>861</c:v>
                </c:pt>
                <c:pt idx="194">
                  <c:v>785</c:v>
                </c:pt>
                <c:pt idx="195">
                  <c:v>832</c:v>
                </c:pt>
                <c:pt idx="196">
                  <c:v>813</c:v>
                </c:pt>
                <c:pt idx="197">
                  <c:v>914</c:v>
                </c:pt>
                <c:pt idx="198">
                  <c:v>867</c:v>
                </c:pt>
                <c:pt idx="199">
                  <c:v>866</c:v>
                </c:pt>
                <c:pt idx="200">
                  <c:v>900</c:v>
                </c:pt>
                <c:pt idx="201">
                  <c:v>664</c:v>
                </c:pt>
                <c:pt idx="202">
                  <c:v>904</c:v>
                </c:pt>
                <c:pt idx="203">
                  <c:v>880</c:v>
                </c:pt>
                <c:pt idx="204">
                  <c:v>827</c:v>
                </c:pt>
                <c:pt idx="205">
                  <c:v>814</c:v>
                </c:pt>
                <c:pt idx="206">
                  <c:v>781</c:v>
                </c:pt>
                <c:pt idx="207">
                  <c:v>757</c:v>
                </c:pt>
                <c:pt idx="208">
                  <c:v>721</c:v>
                </c:pt>
                <c:pt idx="209">
                  <c:v>858</c:v>
                </c:pt>
                <c:pt idx="210">
                  <c:v>822</c:v>
                </c:pt>
                <c:pt idx="211">
                  <c:v>714</c:v>
                </c:pt>
                <c:pt idx="212">
                  <c:v>812</c:v>
                </c:pt>
                <c:pt idx="213">
                  <c:v>846</c:v>
                </c:pt>
                <c:pt idx="214">
                  <c:v>799</c:v>
                </c:pt>
                <c:pt idx="215">
                  <c:v>777</c:v>
                </c:pt>
                <c:pt idx="216">
                  <c:v>748</c:v>
                </c:pt>
                <c:pt idx="217">
                  <c:v>729</c:v>
                </c:pt>
                <c:pt idx="218">
                  <c:v>745</c:v>
                </c:pt>
                <c:pt idx="219">
                  <c:v>713</c:v>
                </c:pt>
                <c:pt idx="220">
                  <c:v>737</c:v>
                </c:pt>
                <c:pt idx="221">
                  <c:v>810</c:v>
                </c:pt>
                <c:pt idx="222">
                  <c:v>817</c:v>
                </c:pt>
                <c:pt idx="223">
                  <c:v>801</c:v>
                </c:pt>
                <c:pt idx="224">
                  <c:v>729</c:v>
                </c:pt>
                <c:pt idx="225">
                  <c:v>760</c:v>
                </c:pt>
                <c:pt idx="226">
                  <c:v>802</c:v>
                </c:pt>
                <c:pt idx="227">
                  <c:v>776</c:v>
                </c:pt>
                <c:pt idx="228">
                  <c:v>723</c:v>
                </c:pt>
                <c:pt idx="229">
                  <c:v>711</c:v>
                </c:pt>
                <c:pt idx="230">
                  <c:v>813</c:v>
                </c:pt>
                <c:pt idx="231">
                  <c:v>729</c:v>
                </c:pt>
                <c:pt idx="232">
                  <c:v>796</c:v>
                </c:pt>
                <c:pt idx="233">
                  <c:v>761</c:v>
                </c:pt>
                <c:pt idx="234">
                  <c:v>781</c:v>
                </c:pt>
                <c:pt idx="235">
                  <c:v>810</c:v>
                </c:pt>
                <c:pt idx="236">
                  <c:v>565</c:v>
                </c:pt>
                <c:pt idx="237">
                  <c:v>282</c:v>
                </c:pt>
                <c:pt idx="238">
                  <c:v>183</c:v>
                </c:pt>
                <c:pt idx="239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19-4993-8FF1-E836B2EF4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47727"/>
        <c:axId val="12884764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'part-00000'!$E$722:$E$961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'part-00000'!$E$722:$E$961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719-4993-8FF1-E836B2EF43A9}"/>
                  </c:ext>
                </c:extLst>
              </c15:ser>
            </c15:filteredLineSeries>
          </c:ext>
        </c:extLst>
      </c:lineChart>
      <c:catAx>
        <c:axId val="1258747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476495"/>
        <c:crosses val="autoZero"/>
        <c:auto val="1"/>
        <c:lblAlgn val="ctr"/>
        <c:lblOffset val="100"/>
        <c:noMultiLvlLbl val="0"/>
      </c:catAx>
      <c:valAx>
        <c:axId val="128847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</a:t>
                </a:r>
                <a:r>
                  <a:rPr lang="it-IT" baseline="0"/>
                  <a:t> of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4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Staten Island</a:t>
            </a:r>
            <a:r>
              <a:rPr lang="it-IT" baseline="0"/>
              <a:t>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'part-00000'!$E$962:$E$1201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201701</c:v>
                </c:pt>
                <c:pt idx="239">
                  <c:v>201752</c:v>
                </c:pt>
              </c:numCache>
            </c:numRef>
          </c:cat>
          <c:val>
            <c:numRef>
              <c:f>'part-00000'!$F$962:$F$1201</c:f>
              <c:numCache>
                <c:formatCode>General</c:formatCode>
                <c:ptCount val="240"/>
                <c:pt idx="0">
                  <c:v>27</c:v>
                </c:pt>
                <c:pt idx="1">
                  <c:v>26</c:v>
                </c:pt>
                <c:pt idx="2">
                  <c:v>176</c:v>
                </c:pt>
                <c:pt idx="3">
                  <c:v>169</c:v>
                </c:pt>
                <c:pt idx="4">
                  <c:v>159</c:v>
                </c:pt>
                <c:pt idx="5">
                  <c:v>187</c:v>
                </c:pt>
                <c:pt idx="6">
                  <c:v>178</c:v>
                </c:pt>
                <c:pt idx="7">
                  <c:v>186</c:v>
                </c:pt>
                <c:pt idx="8">
                  <c:v>197</c:v>
                </c:pt>
                <c:pt idx="9">
                  <c:v>179</c:v>
                </c:pt>
                <c:pt idx="10">
                  <c:v>200</c:v>
                </c:pt>
                <c:pt idx="11">
                  <c:v>183</c:v>
                </c:pt>
                <c:pt idx="12">
                  <c:v>181</c:v>
                </c:pt>
                <c:pt idx="13">
                  <c:v>211</c:v>
                </c:pt>
                <c:pt idx="14">
                  <c:v>193</c:v>
                </c:pt>
                <c:pt idx="15">
                  <c:v>210</c:v>
                </c:pt>
                <c:pt idx="16">
                  <c:v>202</c:v>
                </c:pt>
                <c:pt idx="17">
                  <c:v>228</c:v>
                </c:pt>
                <c:pt idx="18">
                  <c:v>152</c:v>
                </c:pt>
                <c:pt idx="19">
                  <c:v>104</c:v>
                </c:pt>
                <c:pt idx="20">
                  <c:v>205</c:v>
                </c:pt>
                <c:pt idx="21">
                  <c:v>197</c:v>
                </c:pt>
                <c:pt idx="22">
                  <c:v>190</c:v>
                </c:pt>
                <c:pt idx="23">
                  <c:v>183</c:v>
                </c:pt>
                <c:pt idx="24">
                  <c:v>197</c:v>
                </c:pt>
                <c:pt idx="25">
                  <c:v>195</c:v>
                </c:pt>
                <c:pt idx="26">
                  <c:v>214</c:v>
                </c:pt>
                <c:pt idx="27">
                  <c:v>173</c:v>
                </c:pt>
                <c:pt idx="28">
                  <c:v>153</c:v>
                </c:pt>
                <c:pt idx="29">
                  <c:v>189</c:v>
                </c:pt>
                <c:pt idx="30">
                  <c:v>162</c:v>
                </c:pt>
                <c:pt idx="31">
                  <c:v>193</c:v>
                </c:pt>
                <c:pt idx="32">
                  <c:v>167</c:v>
                </c:pt>
                <c:pt idx="33">
                  <c:v>196</c:v>
                </c:pt>
                <c:pt idx="34">
                  <c:v>184</c:v>
                </c:pt>
                <c:pt idx="35">
                  <c:v>178</c:v>
                </c:pt>
                <c:pt idx="36">
                  <c:v>170</c:v>
                </c:pt>
                <c:pt idx="37">
                  <c:v>215</c:v>
                </c:pt>
                <c:pt idx="38">
                  <c:v>172</c:v>
                </c:pt>
                <c:pt idx="39">
                  <c:v>199</c:v>
                </c:pt>
                <c:pt idx="40">
                  <c:v>144</c:v>
                </c:pt>
                <c:pt idx="41">
                  <c:v>171</c:v>
                </c:pt>
                <c:pt idx="42">
                  <c:v>187</c:v>
                </c:pt>
                <c:pt idx="43">
                  <c:v>157</c:v>
                </c:pt>
                <c:pt idx="44">
                  <c:v>175</c:v>
                </c:pt>
                <c:pt idx="45">
                  <c:v>231</c:v>
                </c:pt>
                <c:pt idx="46">
                  <c:v>198</c:v>
                </c:pt>
                <c:pt idx="47">
                  <c:v>185</c:v>
                </c:pt>
                <c:pt idx="48">
                  <c:v>206</c:v>
                </c:pt>
                <c:pt idx="49">
                  <c:v>218</c:v>
                </c:pt>
                <c:pt idx="50">
                  <c:v>202</c:v>
                </c:pt>
                <c:pt idx="51">
                  <c:v>196</c:v>
                </c:pt>
                <c:pt idx="52">
                  <c:v>231</c:v>
                </c:pt>
                <c:pt idx="53">
                  <c:v>206</c:v>
                </c:pt>
                <c:pt idx="54">
                  <c:v>122</c:v>
                </c:pt>
                <c:pt idx="55">
                  <c:v>137</c:v>
                </c:pt>
                <c:pt idx="56">
                  <c:v>114</c:v>
                </c:pt>
                <c:pt idx="57">
                  <c:v>99</c:v>
                </c:pt>
                <c:pt idx="58">
                  <c:v>120</c:v>
                </c:pt>
                <c:pt idx="59">
                  <c:v>119</c:v>
                </c:pt>
                <c:pt idx="60">
                  <c:v>122</c:v>
                </c:pt>
                <c:pt idx="61">
                  <c:v>121</c:v>
                </c:pt>
                <c:pt idx="62">
                  <c:v>96</c:v>
                </c:pt>
                <c:pt idx="63">
                  <c:v>105</c:v>
                </c:pt>
                <c:pt idx="64">
                  <c:v>133</c:v>
                </c:pt>
                <c:pt idx="65">
                  <c:v>131</c:v>
                </c:pt>
                <c:pt idx="66">
                  <c:v>158</c:v>
                </c:pt>
                <c:pt idx="67">
                  <c:v>137</c:v>
                </c:pt>
                <c:pt idx="68">
                  <c:v>131</c:v>
                </c:pt>
                <c:pt idx="69">
                  <c:v>119</c:v>
                </c:pt>
                <c:pt idx="70">
                  <c:v>140</c:v>
                </c:pt>
                <c:pt idx="71">
                  <c:v>162</c:v>
                </c:pt>
                <c:pt idx="72">
                  <c:v>162</c:v>
                </c:pt>
                <c:pt idx="73">
                  <c:v>141</c:v>
                </c:pt>
                <c:pt idx="74">
                  <c:v>123</c:v>
                </c:pt>
                <c:pt idx="75">
                  <c:v>125</c:v>
                </c:pt>
                <c:pt idx="76">
                  <c:v>135</c:v>
                </c:pt>
                <c:pt idx="77">
                  <c:v>180</c:v>
                </c:pt>
                <c:pt idx="78">
                  <c:v>167</c:v>
                </c:pt>
                <c:pt idx="79">
                  <c:v>111</c:v>
                </c:pt>
                <c:pt idx="80">
                  <c:v>132</c:v>
                </c:pt>
                <c:pt idx="81">
                  <c:v>128</c:v>
                </c:pt>
                <c:pt idx="82">
                  <c:v>139</c:v>
                </c:pt>
                <c:pt idx="83">
                  <c:v>168</c:v>
                </c:pt>
                <c:pt idx="84">
                  <c:v>128</c:v>
                </c:pt>
                <c:pt idx="85">
                  <c:v>165</c:v>
                </c:pt>
                <c:pt idx="86">
                  <c:v>168</c:v>
                </c:pt>
                <c:pt idx="87">
                  <c:v>139</c:v>
                </c:pt>
                <c:pt idx="88">
                  <c:v>137</c:v>
                </c:pt>
                <c:pt idx="89">
                  <c:v>112</c:v>
                </c:pt>
                <c:pt idx="90">
                  <c:v>123</c:v>
                </c:pt>
                <c:pt idx="91">
                  <c:v>123</c:v>
                </c:pt>
                <c:pt idx="92">
                  <c:v>127</c:v>
                </c:pt>
                <c:pt idx="93">
                  <c:v>119</c:v>
                </c:pt>
                <c:pt idx="94">
                  <c:v>141</c:v>
                </c:pt>
                <c:pt idx="95">
                  <c:v>93</c:v>
                </c:pt>
                <c:pt idx="96">
                  <c:v>108</c:v>
                </c:pt>
                <c:pt idx="97">
                  <c:v>128</c:v>
                </c:pt>
                <c:pt idx="98">
                  <c:v>112</c:v>
                </c:pt>
                <c:pt idx="99">
                  <c:v>141</c:v>
                </c:pt>
                <c:pt idx="100">
                  <c:v>117</c:v>
                </c:pt>
                <c:pt idx="101">
                  <c:v>111</c:v>
                </c:pt>
                <c:pt idx="102">
                  <c:v>153</c:v>
                </c:pt>
                <c:pt idx="103">
                  <c:v>151</c:v>
                </c:pt>
                <c:pt idx="104">
                  <c:v>147</c:v>
                </c:pt>
                <c:pt idx="105">
                  <c:v>136</c:v>
                </c:pt>
                <c:pt idx="106">
                  <c:v>123</c:v>
                </c:pt>
                <c:pt idx="107">
                  <c:v>135</c:v>
                </c:pt>
                <c:pt idx="108">
                  <c:v>103</c:v>
                </c:pt>
                <c:pt idx="109">
                  <c:v>113</c:v>
                </c:pt>
                <c:pt idx="110">
                  <c:v>121</c:v>
                </c:pt>
                <c:pt idx="111">
                  <c:v>125</c:v>
                </c:pt>
                <c:pt idx="112">
                  <c:v>119</c:v>
                </c:pt>
                <c:pt idx="113">
                  <c:v>87</c:v>
                </c:pt>
                <c:pt idx="114">
                  <c:v>121</c:v>
                </c:pt>
                <c:pt idx="115">
                  <c:v>125</c:v>
                </c:pt>
                <c:pt idx="116">
                  <c:v>142</c:v>
                </c:pt>
                <c:pt idx="117">
                  <c:v>131</c:v>
                </c:pt>
                <c:pt idx="118">
                  <c:v>122</c:v>
                </c:pt>
                <c:pt idx="119">
                  <c:v>132</c:v>
                </c:pt>
                <c:pt idx="120">
                  <c:v>131</c:v>
                </c:pt>
                <c:pt idx="121">
                  <c:v>131</c:v>
                </c:pt>
                <c:pt idx="122">
                  <c:v>149</c:v>
                </c:pt>
                <c:pt idx="123">
                  <c:v>122</c:v>
                </c:pt>
                <c:pt idx="124">
                  <c:v>125</c:v>
                </c:pt>
                <c:pt idx="125">
                  <c:v>126</c:v>
                </c:pt>
                <c:pt idx="126">
                  <c:v>129</c:v>
                </c:pt>
                <c:pt idx="127">
                  <c:v>110</c:v>
                </c:pt>
                <c:pt idx="128">
                  <c:v>129</c:v>
                </c:pt>
                <c:pt idx="129">
                  <c:v>102</c:v>
                </c:pt>
                <c:pt idx="130">
                  <c:v>101</c:v>
                </c:pt>
                <c:pt idx="131">
                  <c:v>112</c:v>
                </c:pt>
                <c:pt idx="132">
                  <c:v>50</c:v>
                </c:pt>
                <c:pt idx="133">
                  <c:v>152</c:v>
                </c:pt>
                <c:pt idx="134">
                  <c:v>155</c:v>
                </c:pt>
                <c:pt idx="135">
                  <c:v>103</c:v>
                </c:pt>
                <c:pt idx="136">
                  <c:v>102</c:v>
                </c:pt>
                <c:pt idx="137">
                  <c:v>127</c:v>
                </c:pt>
                <c:pt idx="138">
                  <c:v>131</c:v>
                </c:pt>
                <c:pt idx="139">
                  <c:v>115</c:v>
                </c:pt>
                <c:pt idx="140">
                  <c:v>86</c:v>
                </c:pt>
                <c:pt idx="141">
                  <c:v>143</c:v>
                </c:pt>
                <c:pt idx="142">
                  <c:v>95</c:v>
                </c:pt>
                <c:pt idx="143">
                  <c:v>94</c:v>
                </c:pt>
                <c:pt idx="144">
                  <c:v>110</c:v>
                </c:pt>
                <c:pt idx="145">
                  <c:v>110</c:v>
                </c:pt>
                <c:pt idx="146">
                  <c:v>88</c:v>
                </c:pt>
                <c:pt idx="147">
                  <c:v>107</c:v>
                </c:pt>
                <c:pt idx="148">
                  <c:v>128</c:v>
                </c:pt>
                <c:pt idx="149">
                  <c:v>113</c:v>
                </c:pt>
                <c:pt idx="150">
                  <c:v>162</c:v>
                </c:pt>
                <c:pt idx="151">
                  <c:v>141</c:v>
                </c:pt>
                <c:pt idx="152">
                  <c:v>128</c:v>
                </c:pt>
                <c:pt idx="153">
                  <c:v>151</c:v>
                </c:pt>
                <c:pt idx="154">
                  <c:v>112</c:v>
                </c:pt>
                <c:pt idx="155">
                  <c:v>119</c:v>
                </c:pt>
                <c:pt idx="156">
                  <c:v>117</c:v>
                </c:pt>
                <c:pt idx="157">
                  <c:v>128</c:v>
                </c:pt>
                <c:pt idx="158">
                  <c:v>121</c:v>
                </c:pt>
                <c:pt idx="159">
                  <c:v>110</c:v>
                </c:pt>
                <c:pt idx="160">
                  <c:v>126</c:v>
                </c:pt>
                <c:pt idx="161">
                  <c:v>110</c:v>
                </c:pt>
                <c:pt idx="162">
                  <c:v>122</c:v>
                </c:pt>
                <c:pt idx="163">
                  <c:v>118</c:v>
                </c:pt>
                <c:pt idx="164">
                  <c:v>109</c:v>
                </c:pt>
                <c:pt idx="165">
                  <c:v>111</c:v>
                </c:pt>
                <c:pt idx="166">
                  <c:v>126</c:v>
                </c:pt>
                <c:pt idx="167">
                  <c:v>113</c:v>
                </c:pt>
                <c:pt idx="168">
                  <c:v>112</c:v>
                </c:pt>
                <c:pt idx="169">
                  <c:v>117</c:v>
                </c:pt>
                <c:pt idx="170">
                  <c:v>124</c:v>
                </c:pt>
                <c:pt idx="171">
                  <c:v>121</c:v>
                </c:pt>
                <c:pt idx="172">
                  <c:v>137</c:v>
                </c:pt>
                <c:pt idx="173">
                  <c:v>133</c:v>
                </c:pt>
                <c:pt idx="174">
                  <c:v>127</c:v>
                </c:pt>
                <c:pt idx="175">
                  <c:v>107</c:v>
                </c:pt>
                <c:pt idx="176">
                  <c:v>116</c:v>
                </c:pt>
                <c:pt idx="177">
                  <c:v>139</c:v>
                </c:pt>
                <c:pt idx="178">
                  <c:v>158</c:v>
                </c:pt>
                <c:pt idx="179">
                  <c:v>127</c:v>
                </c:pt>
                <c:pt idx="180">
                  <c:v>123</c:v>
                </c:pt>
                <c:pt idx="181">
                  <c:v>140</c:v>
                </c:pt>
                <c:pt idx="182">
                  <c:v>149</c:v>
                </c:pt>
                <c:pt idx="183">
                  <c:v>117</c:v>
                </c:pt>
                <c:pt idx="184">
                  <c:v>59</c:v>
                </c:pt>
                <c:pt idx="185">
                  <c:v>125</c:v>
                </c:pt>
                <c:pt idx="186">
                  <c:v>142</c:v>
                </c:pt>
                <c:pt idx="187">
                  <c:v>149</c:v>
                </c:pt>
                <c:pt idx="188">
                  <c:v>168</c:v>
                </c:pt>
                <c:pt idx="189">
                  <c:v>160</c:v>
                </c:pt>
                <c:pt idx="190">
                  <c:v>94</c:v>
                </c:pt>
                <c:pt idx="191">
                  <c:v>113</c:v>
                </c:pt>
                <c:pt idx="192">
                  <c:v>127</c:v>
                </c:pt>
                <c:pt idx="193">
                  <c:v>124</c:v>
                </c:pt>
                <c:pt idx="194">
                  <c:v>128</c:v>
                </c:pt>
                <c:pt idx="195">
                  <c:v>128</c:v>
                </c:pt>
                <c:pt idx="196">
                  <c:v>122</c:v>
                </c:pt>
                <c:pt idx="197">
                  <c:v>125</c:v>
                </c:pt>
                <c:pt idx="198">
                  <c:v>117</c:v>
                </c:pt>
                <c:pt idx="199">
                  <c:v>149</c:v>
                </c:pt>
                <c:pt idx="200">
                  <c:v>135</c:v>
                </c:pt>
                <c:pt idx="201">
                  <c:v>92</c:v>
                </c:pt>
                <c:pt idx="202">
                  <c:v>134</c:v>
                </c:pt>
                <c:pt idx="203">
                  <c:v>165</c:v>
                </c:pt>
                <c:pt idx="204">
                  <c:v>122</c:v>
                </c:pt>
                <c:pt idx="205">
                  <c:v>149</c:v>
                </c:pt>
                <c:pt idx="206">
                  <c:v>120</c:v>
                </c:pt>
                <c:pt idx="207">
                  <c:v>138</c:v>
                </c:pt>
                <c:pt idx="208">
                  <c:v>124</c:v>
                </c:pt>
                <c:pt idx="209">
                  <c:v>145</c:v>
                </c:pt>
                <c:pt idx="210">
                  <c:v>129</c:v>
                </c:pt>
                <c:pt idx="211">
                  <c:v>126</c:v>
                </c:pt>
                <c:pt idx="212">
                  <c:v>155</c:v>
                </c:pt>
                <c:pt idx="213">
                  <c:v>122</c:v>
                </c:pt>
                <c:pt idx="214">
                  <c:v>120</c:v>
                </c:pt>
                <c:pt idx="215">
                  <c:v>120</c:v>
                </c:pt>
                <c:pt idx="216">
                  <c:v>134</c:v>
                </c:pt>
                <c:pt idx="217">
                  <c:v>108</c:v>
                </c:pt>
                <c:pt idx="218">
                  <c:v>105</c:v>
                </c:pt>
                <c:pt idx="219">
                  <c:v>110</c:v>
                </c:pt>
                <c:pt idx="220">
                  <c:v>103</c:v>
                </c:pt>
                <c:pt idx="221">
                  <c:v>124</c:v>
                </c:pt>
                <c:pt idx="222">
                  <c:v>153</c:v>
                </c:pt>
                <c:pt idx="223">
                  <c:v>121</c:v>
                </c:pt>
                <c:pt idx="224">
                  <c:v>137</c:v>
                </c:pt>
                <c:pt idx="225">
                  <c:v>130</c:v>
                </c:pt>
                <c:pt idx="226">
                  <c:v>143</c:v>
                </c:pt>
                <c:pt idx="227">
                  <c:v>126</c:v>
                </c:pt>
                <c:pt idx="228">
                  <c:v>133</c:v>
                </c:pt>
                <c:pt idx="229">
                  <c:v>121</c:v>
                </c:pt>
                <c:pt idx="230">
                  <c:v>107</c:v>
                </c:pt>
                <c:pt idx="231">
                  <c:v>121</c:v>
                </c:pt>
                <c:pt idx="232">
                  <c:v>133</c:v>
                </c:pt>
                <c:pt idx="233">
                  <c:v>143</c:v>
                </c:pt>
                <c:pt idx="234">
                  <c:v>142</c:v>
                </c:pt>
                <c:pt idx="235">
                  <c:v>131</c:v>
                </c:pt>
                <c:pt idx="236">
                  <c:v>88</c:v>
                </c:pt>
                <c:pt idx="237">
                  <c:v>28</c:v>
                </c:pt>
                <c:pt idx="238">
                  <c:v>21</c:v>
                </c:pt>
                <c:pt idx="23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3F-4A23-B0DA-DA747A9D9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61455"/>
        <c:axId val="128851537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'part-00000'!$E$962:$E$1201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201701</c:v>
                      </c:pt>
                      <c:pt idx="239">
                        <c:v>201752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'part-00000'!$E$962:$E$1201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201701</c:v>
                      </c:pt>
                      <c:pt idx="239">
                        <c:v>201752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3F-4A23-B0DA-DA747A9D9D15}"/>
                  </c:ext>
                </c:extLst>
              </c15:ser>
            </c15:filteredLineSeries>
          </c:ext>
        </c:extLst>
      </c:lineChart>
      <c:catAx>
        <c:axId val="1258761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515375"/>
        <c:crosses val="autoZero"/>
        <c:auto val="1"/>
        <c:lblAlgn val="ctr"/>
        <c:lblOffset val="100"/>
        <c:noMultiLvlLbl val="0"/>
      </c:catAx>
      <c:valAx>
        <c:axId val="128851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</a:t>
                </a:r>
                <a:r>
                  <a:rPr lang="it-IT" baseline="0"/>
                  <a:t> of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6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[accidents_borough_1.xlsx]Foglio1!Tabella pivot7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Total </a:t>
            </a:r>
            <a:r>
              <a:rPr lang="it-IT" dirty="0" err="1"/>
              <a:t>accidents</a:t>
            </a:r>
            <a:r>
              <a:rPr lang="it-IT" dirty="0"/>
              <a:t> per </a:t>
            </a:r>
            <a:r>
              <a:rPr lang="it-IT" dirty="0" err="1"/>
              <a:t>borough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Foglio1!$B$3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Foglio1!$A$4:$A$8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Foglio1!$B$4:$B$8</c:f>
              <c:numCache>
                <c:formatCode>General</c:formatCode>
                <c:ptCount val="5"/>
                <c:pt idx="0">
                  <c:v>91933</c:v>
                </c:pt>
                <c:pt idx="1">
                  <c:v>216614</c:v>
                </c:pt>
                <c:pt idx="2">
                  <c:v>182824</c:v>
                </c:pt>
                <c:pt idx="3">
                  <c:v>183591</c:v>
                </c:pt>
                <c:pt idx="4">
                  <c:v>32888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F-4E15-9BF8-24668E381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175103"/>
        <c:axId val="1242351919"/>
      </c:barChart>
      <c:catAx>
        <c:axId val="962175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Borough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2351919"/>
        <c:crosses val="autoZero"/>
        <c:auto val="1"/>
        <c:lblAlgn val="ctr"/>
        <c:lblOffset val="100"/>
        <c:noMultiLvlLbl val="0"/>
      </c:catAx>
      <c:valAx>
        <c:axId val="124235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621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'part-0000'!$B$1</c:f>
              <c:strCache>
                <c:ptCount val="1"/>
                <c:pt idx="0">
                  <c:v>Avg. Lethal Accident per Week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'part-0000'!$A$2:$A$6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'part-0000'!$B$2:$B$6</c:f>
              <c:numCache>
                <c:formatCode>#,##0</c:formatCode>
                <c:ptCount val="5"/>
                <c:pt idx="0" formatCode="General">
                  <c:v>0.46250000000000002</c:v>
                </c:pt>
                <c:pt idx="1">
                  <c:v>1.0791666666666599</c:v>
                </c:pt>
                <c:pt idx="2" formatCode="General">
                  <c:v>0.62083333333333302</c:v>
                </c:pt>
                <c:pt idx="3" formatCode="General">
                  <c:v>0.90416666666666601</c:v>
                </c:pt>
                <c:pt idx="4" formatCode="General">
                  <c:v>0.18333333333333299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5-492F-967A-994ABDA41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9890671"/>
        <c:axId val="1207603231"/>
      </c:barChart>
      <c:catAx>
        <c:axId val="1239890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Borough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7603231"/>
        <c:crosses val="autoZero"/>
        <c:auto val="1"/>
        <c:lblAlgn val="ctr"/>
        <c:lblOffset val="100"/>
        <c:noMultiLvlLbl val="0"/>
      </c:catAx>
      <c:valAx>
        <c:axId val="120760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Avg. Lethal Accident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89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EEDCB-80C5-4445-BAD5-7558F12887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AF7CC27-3AE7-44A1-BAF6-2B67877B36EB}">
      <dgm:prSet phldrT="[Testo]"/>
      <dgm:spPr/>
      <dgm:t>
        <a:bodyPr/>
        <a:lstStyle/>
        <a:p>
          <a:r>
            <a:rPr lang="it-IT" dirty="0"/>
            <a:t>CSV Data</a:t>
          </a:r>
        </a:p>
      </dgm:t>
    </dgm:pt>
    <dgm:pt modelId="{EFB0B997-30DB-460C-A6C9-76686C279497}" type="parTrans" cxnId="{F2FB6BCC-7A56-4572-B81F-60D651EC5342}">
      <dgm:prSet/>
      <dgm:spPr/>
      <dgm:t>
        <a:bodyPr/>
        <a:lstStyle/>
        <a:p>
          <a:endParaRPr lang="it-IT"/>
        </a:p>
      </dgm:t>
    </dgm:pt>
    <dgm:pt modelId="{FD4D77C0-0BB1-499B-97CC-38125F7F0EF7}" type="sibTrans" cxnId="{F2FB6BCC-7A56-4572-B81F-60D651EC5342}">
      <dgm:prSet/>
      <dgm:spPr/>
      <dgm:t>
        <a:bodyPr/>
        <a:lstStyle/>
        <a:p>
          <a:endParaRPr lang="it-IT"/>
        </a:p>
      </dgm:t>
    </dgm:pt>
    <dgm:pt modelId="{0738BDE8-39D9-4A2A-AB7F-28F64826EA13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/>
            <a:t>K:(Week, </a:t>
          </a:r>
          <a:r>
            <a:rPr lang="it-IT" dirty="0" err="1"/>
            <a:t>Year</a:t>
          </a:r>
          <a:br>
            <a:rPr lang="it-IT" dirty="0"/>
          </a:br>
          <a:r>
            <a:rPr lang="it-IT" dirty="0"/>
            <a:t> V:(Lethal [0/1])</a:t>
          </a:r>
        </a:p>
      </dgm:t>
    </dgm:pt>
    <dgm:pt modelId="{DEB6D0C1-63D9-42A3-85A7-3CA5D99E12AA}" type="parTrans" cxnId="{B6C2F529-1CD7-46D6-9909-90F409395A6C}">
      <dgm:prSet/>
      <dgm:spPr/>
      <dgm:t>
        <a:bodyPr/>
        <a:lstStyle/>
        <a:p>
          <a:endParaRPr lang="it-IT"/>
        </a:p>
      </dgm:t>
    </dgm:pt>
    <dgm:pt modelId="{7C5F7E54-D0C3-4FC5-A9DE-39D8CD220EB2}" type="sibTrans" cxnId="{B6C2F529-1CD7-46D6-9909-90F409395A6C}">
      <dgm:prSet/>
      <dgm:spPr/>
      <dgm:t>
        <a:bodyPr/>
        <a:lstStyle/>
        <a:p>
          <a:endParaRPr lang="it-IT"/>
        </a:p>
      </dgm:t>
    </dgm:pt>
    <dgm:pt modelId="{9FFB9667-8B6B-4C63-AF6D-C1B1B032137A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/>
            <a:t>K:(Week, </a:t>
          </a:r>
          <a:r>
            <a:rPr lang="it-IT" dirty="0" err="1"/>
            <a:t>Year</a:t>
          </a:r>
          <a:r>
            <a:rPr lang="it-IT" dirty="0"/>
            <a:t>) </a:t>
          </a:r>
          <a:br>
            <a:rPr lang="it-IT" dirty="0"/>
          </a:br>
          <a:r>
            <a:rPr lang="it-IT" dirty="0"/>
            <a:t>V:(sum())</a:t>
          </a:r>
        </a:p>
      </dgm:t>
    </dgm:pt>
    <dgm:pt modelId="{DE38C2D4-01A8-4A20-9204-F10D8CC819AD}" type="parTrans" cxnId="{AF07E874-2D31-449B-B046-D403E8EF93DF}">
      <dgm:prSet/>
      <dgm:spPr/>
      <dgm:t>
        <a:bodyPr/>
        <a:lstStyle/>
        <a:p>
          <a:endParaRPr lang="it-IT"/>
        </a:p>
      </dgm:t>
    </dgm:pt>
    <dgm:pt modelId="{A9B2D756-6058-4DF6-8555-746F40B59D67}" type="sibTrans" cxnId="{AF07E874-2D31-449B-B046-D403E8EF93DF}">
      <dgm:prSet/>
      <dgm:spPr/>
      <dgm:t>
        <a:bodyPr/>
        <a:lstStyle/>
        <a:p>
          <a:endParaRPr lang="it-IT"/>
        </a:p>
      </dgm:t>
    </dgm:pt>
    <dgm:pt modelId="{C6CDF353-2A4E-41D5-A87A-7E78802054B0}">
      <dgm:prSet phldrT="[Testo]"/>
      <dgm:spPr/>
      <dgm:t>
        <a:bodyPr/>
        <a:lstStyle/>
        <a:p>
          <a:r>
            <a:rPr lang="it-IT" dirty="0"/>
            <a:t>week, </a:t>
          </a:r>
          <a:r>
            <a:rPr lang="it-IT" dirty="0" err="1"/>
            <a:t>year</a:t>
          </a:r>
          <a:r>
            <a:rPr lang="it-IT" dirty="0"/>
            <a:t>, </a:t>
          </a:r>
          <a:r>
            <a:rPr lang="it-IT" dirty="0" err="1"/>
            <a:t>number_lethal_accidents</a:t>
          </a:r>
          <a:endParaRPr lang="it-IT" dirty="0"/>
        </a:p>
      </dgm:t>
    </dgm:pt>
    <dgm:pt modelId="{4AECE3AC-DEDB-4346-A817-AE5535CCFCE0}" type="parTrans" cxnId="{32D6CCD5-AD0F-4B76-922A-AED8660C8E06}">
      <dgm:prSet/>
      <dgm:spPr/>
      <dgm:t>
        <a:bodyPr/>
        <a:lstStyle/>
        <a:p>
          <a:endParaRPr lang="it-IT"/>
        </a:p>
      </dgm:t>
    </dgm:pt>
    <dgm:pt modelId="{CDE354FB-5F17-4C5A-AB4A-B61C172A8FED}" type="sibTrans" cxnId="{32D6CCD5-AD0F-4B76-922A-AED8660C8E06}">
      <dgm:prSet/>
      <dgm:spPr/>
      <dgm:t>
        <a:bodyPr/>
        <a:lstStyle/>
        <a:p>
          <a:endParaRPr lang="it-IT"/>
        </a:p>
      </dgm:t>
    </dgm:pt>
    <dgm:pt modelId="{65A07C51-5E41-4EC1-BBFD-1604AE6C126F}" type="pres">
      <dgm:prSet presAssocID="{B6EEEDCB-80C5-4445-BAD5-7558F1288773}" presName="linearFlow" presStyleCnt="0">
        <dgm:presLayoutVars>
          <dgm:resizeHandles val="exact"/>
        </dgm:presLayoutVars>
      </dgm:prSet>
      <dgm:spPr/>
    </dgm:pt>
    <dgm:pt modelId="{6D34D564-8C0F-4521-A959-D29296B157B4}" type="pres">
      <dgm:prSet presAssocID="{9AF7CC27-3AE7-44A1-BAF6-2B67877B36EB}" presName="node" presStyleLbl="node1" presStyleIdx="0" presStyleCnt="4" custScaleX="128516">
        <dgm:presLayoutVars>
          <dgm:bulletEnabled val="1"/>
        </dgm:presLayoutVars>
      </dgm:prSet>
      <dgm:spPr/>
    </dgm:pt>
    <dgm:pt modelId="{51EDBEB7-1692-4E8F-8825-952AAF502B26}" type="pres">
      <dgm:prSet presAssocID="{FD4D77C0-0BB1-499B-97CC-38125F7F0EF7}" presName="sibTrans" presStyleLbl="sibTrans2D1" presStyleIdx="0" presStyleCnt="3"/>
      <dgm:spPr/>
    </dgm:pt>
    <dgm:pt modelId="{01B72665-C5DA-4C3B-8CB9-98AD94AA9D35}" type="pres">
      <dgm:prSet presAssocID="{FD4D77C0-0BB1-499B-97CC-38125F7F0EF7}" presName="connectorText" presStyleLbl="sibTrans2D1" presStyleIdx="0" presStyleCnt="3"/>
      <dgm:spPr/>
    </dgm:pt>
    <dgm:pt modelId="{B5DF9A78-133B-41E4-A1A7-49B528723BF4}" type="pres">
      <dgm:prSet presAssocID="{0738BDE8-39D9-4A2A-AB7F-28F64826EA13}" presName="node" presStyleLbl="node1" presStyleIdx="1" presStyleCnt="4" custScaleX="128516">
        <dgm:presLayoutVars>
          <dgm:bulletEnabled val="1"/>
        </dgm:presLayoutVars>
      </dgm:prSet>
      <dgm:spPr/>
    </dgm:pt>
    <dgm:pt modelId="{852F26C8-3387-4425-928F-0227B334E948}" type="pres">
      <dgm:prSet presAssocID="{7C5F7E54-D0C3-4FC5-A9DE-39D8CD220EB2}" presName="sibTrans" presStyleLbl="sibTrans2D1" presStyleIdx="1" presStyleCnt="3"/>
      <dgm:spPr/>
    </dgm:pt>
    <dgm:pt modelId="{9314AA12-79D6-4142-BAAA-266BF20CEEE9}" type="pres">
      <dgm:prSet presAssocID="{7C5F7E54-D0C3-4FC5-A9DE-39D8CD220EB2}" presName="connectorText" presStyleLbl="sibTrans2D1" presStyleIdx="1" presStyleCnt="3"/>
      <dgm:spPr/>
    </dgm:pt>
    <dgm:pt modelId="{2D9BF4C1-4615-4EA4-852F-6AED2D8AB927}" type="pres">
      <dgm:prSet presAssocID="{9FFB9667-8B6B-4C63-AF6D-C1B1B032137A}" presName="node" presStyleLbl="node1" presStyleIdx="2" presStyleCnt="4" custScaleX="128516">
        <dgm:presLayoutVars>
          <dgm:bulletEnabled val="1"/>
        </dgm:presLayoutVars>
      </dgm:prSet>
      <dgm:spPr/>
    </dgm:pt>
    <dgm:pt modelId="{BA694F55-71CA-44B6-B005-40BDD331F131}" type="pres">
      <dgm:prSet presAssocID="{A9B2D756-6058-4DF6-8555-746F40B59D67}" presName="sibTrans" presStyleLbl="sibTrans2D1" presStyleIdx="2" presStyleCnt="3"/>
      <dgm:spPr/>
    </dgm:pt>
    <dgm:pt modelId="{122ED631-4D63-46EA-A3A4-30B6A52C8D53}" type="pres">
      <dgm:prSet presAssocID="{A9B2D756-6058-4DF6-8555-746F40B59D67}" presName="connectorText" presStyleLbl="sibTrans2D1" presStyleIdx="2" presStyleCnt="3"/>
      <dgm:spPr/>
    </dgm:pt>
    <dgm:pt modelId="{70F5A7B3-BAE1-4B38-BFB1-316DD240D1F9}" type="pres">
      <dgm:prSet presAssocID="{C6CDF353-2A4E-41D5-A87A-7E78802054B0}" presName="node" presStyleLbl="node1" presStyleIdx="3" presStyleCnt="4" custScaleX="128516">
        <dgm:presLayoutVars>
          <dgm:bulletEnabled val="1"/>
        </dgm:presLayoutVars>
      </dgm:prSet>
      <dgm:spPr/>
    </dgm:pt>
  </dgm:ptLst>
  <dgm:cxnLst>
    <dgm:cxn modelId="{B6C2F529-1CD7-46D6-9909-90F409395A6C}" srcId="{B6EEEDCB-80C5-4445-BAD5-7558F1288773}" destId="{0738BDE8-39D9-4A2A-AB7F-28F64826EA13}" srcOrd="1" destOrd="0" parTransId="{DEB6D0C1-63D9-42A3-85A7-3CA5D99E12AA}" sibTransId="{7C5F7E54-D0C3-4FC5-A9DE-39D8CD220EB2}"/>
    <dgm:cxn modelId="{3C24B831-8991-4F0D-8E1F-6AAA2FDA7B97}" type="presOf" srcId="{7C5F7E54-D0C3-4FC5-A9DE-39D8CD220EB2}" destId="{9314AA12-79D6-4142-BAAA-266BF20CEEE9}" srcOrd="1" destOrd="0" presId="urn:microsoft.com/office/officeart/2005/8/layout/process2"/>
    <dgm:cxn modelId="{B4BD1443-71E7-4C9C-84D6-23EA945286CB}" type="presOf" srcId="{A9B2D756-6058-4DF6-8555-746F40B59D67}" destId="{122ED631-4D63-46EA-A3A4-30B6A52C8D53}" srcOrd="1" destOrd="0" presId="urn:microsoft.com/office/officeart/2005/8/layout/process2"/>
    <dgm:cxn modelId="{B92F6846-2720-454E-AB15-CA874D15094E}" type="presOf" srcId="{9FFB9667-8B6B-4C63-AF6D-C1B1B032137A}" destId="{2D9BF4C1-4615-4EA4-852F-6AED2D8AB927}" srcOrd="0" destOrd="0" presId="urn:microsoft.com/office/officeart/2005/8/layout/process2"/>
    <dgm:cxn modelId="{4E5A296E-758B-4A2D-ABC1-94F7436BF1FF}" type="presOf" srcId="{9AF7CC27-3AE7-44A1-BAF6-2B67877B36EB}" destId="{6D34D564-8C0F-4521-A959-D29296B157B4}" srcOrd="0" destOrd="0" presId="urn:microsoft.com/office/officeart/2005/8/layout/process2"/>
    <dgm:cxn modelId="{AF07E874-2D31-449B-B046-D403E8EF93DF}" srcId="{B6EEEDCB-80C5-4445-BAD5-7558F1288773}" destId="{9FFB9667-8B6B-4C63-AF6D-C1B1B032137A}" srcOrd="2" destOrd="0" parTransId="{DE38C2D4-01A8-4A20-9204-F10D8CC819AD}" sibTransId="{A9B2D756-6058-4DF6-8555-746F40B59D67}"/>
    <dgm:cxn modelId="{5F7B408E-8D67-4331-82FF-06978A445D2E}" type="presOf" srcId="{A9B2D756-6058-4DF6-8555-746F40B59D67}" destId="{BA694F55-71CA-44B6-B005-40BDD331F131}" srcOrd="0" destOrd="0" presId="urn:microsoft.com/office/officeart/2005/8/layout/process2"/>
    <dgm:cxn modelId="{AE00DC97-94A6-4993-BC8E-FC88FD2A8111}" type="presOf" srcId="{B6EEEDCB-80C5-4445-BAD5-7558F1288773}" destId="{65A07C51-5E41-4EC1-BBFD-1604AE6C126F}" srcOrd="0" destOrd="0" presId="urn:microsoft.com/office/officeart/2005/8/layout/process2"/>
    <dgm:cxn modelId="{9DD407AE-2DA5-4DFC-B643-31411CA21A37}" type="presOf" srcId="{FD4D77C0-0BB1-499B-97CC-38125F7F0EF7}" destId="{51EDBEB7-1692-4E8F-8825-952AAF502B26}" srcOrd="0" destOrd="0" presId="urn:microsoft.com/office/officeart/2005/8/layout/process2"/>
    <dgm:cxn modelId="{41D8B6B2-7BE5-4A4E-9A77-7E1AE7B700AA}" type="presOf" srcId="{C6CDF353-2A4E-41D5-A87A-7E78802054B0}" destId="{70F5A7B3-BAE1-4B38-BFB1-316DD240D1F9}" srcOrd="0" destOrd="0" presId="urn:microsoft.com/office/officeart/2005/8/layout/process2"/>
    <dgm:cxn modelId="{EEA9C7B2-796B-4C95-8FAE-16E4705D95AB}" type="presOf" srcId="{FD4D77C0-0BB1-499B-97CC-38125F7F0EF7}" destId="{01B72665-C5DA-4C3B-8CB9-98AD94AA9D35}" srcOrd="1" destOrd="0" presId="urn:microsoft.com/office/officeart/2005/8/layout/process2"/>
    <dgm:cxn modelId="{6ADED6C0-4A11-4938-BDAD-D9C13EBBD79A}" type="presOf" srcId="{7C5F7E54-D0C3-4FC5-A9DE-39D8CD220EB2}" destId="{852F26C8-3387-4425-928F-0227B334E948}" srcOrd="0" destOrd="0" presId="urn:microsoft.com/office/officeart/2005/8/layout/process2"/>
    <dgm:cxn modelId="{FEE155C1-2C5B-4381-8F66-082C3D582C13}" type="presOf" srcId="{0738BDE8-39D9-4A2A-AB7F-28F64826EA13}" destId="{B5DF9A78-133B-41E4-A1A7-49B528723BF4}" srcOrd="0" destOrd="0" presId="urn:microsoft.com/office/officeart/2005/8/layout/process2"/>
    <dgm:cxn modelId="{F2FB6BCC-7A56-4572-B81F-60D651EC5342}" srcId="{B6EEEDCB-80C5-4445-BAD5-7558F1288773}" destId="{9AF7CC27-3AE7-44A1-BAF6-2B67877B36EB}" srcOrd="0" destOrd="0" parTransId="{EFB0B997-30DB-460C-A6C9-76686C279497}" sibTransId="{FD4D77C0-0BB1-499B-97CC-38125F7F0EF7}"/>
    <dgm:cxn modelId="{32D6CCD5-AD0F-4B76-922A-AED8660C8E06}" srcId="{B6EEEDCB-80C5-4445-BAD5-7558F1288773}" destId="{C6CDF353-2A4E-41D5-A87A-7E78802054B0}" srcOrd="3" destOrd="0" parTransId="{4AECE3AC-DEDB-4346-A817-AE5535CCFCE0}" sibTransId="{CDE354FB-5F17-4C5A-AB4A-B61C172A8FED}"/>
    <dgm:cxn modelId="{2363439B-EBD8-4F9A-AE52-A649A1380EB7}" type="presParOf" srcId="{65A07C51-5E41-4EC1-BBFD-1604AE6C126F}" destId="{6D34D564-8C0F-4521-A959-D29296B157B4}" srcOrd="0" destOrd="0" presId="urn:microsoft.com/office/officeart/2005/8/layout/process2"/>
    <dgm:cxn modelId="{71F755FF-1312-4899-B50E-69A63557BC46}" type="presParOf" srcId="{65A07C51-5E41-4EC1-BBFD-1604AE6C126F}" destId="{51EDBEB7-1692-4E8F-8825-952AAF502B26}" srcOrd="1" destOrd="0" presId="urn:microsoft.com/office/officeart/2005/8/layout/process2"/>
    <dgm:cxn modelId="{5C26E30B-6BA0-4C44-B84C-490B7E054D5F}" type="presParOf" srcId="{51EDBEB7-1692-4E8F-8825-952AAF502B26}" destId="{01B72665-C5DA-4C3B-8CB9-98AD94AA9D35}" srcOrd="0" destOrd="0" presId="urn:microsoft.com/office/officeart/2005/8/layout/process2"/>
    <dgm:cxn modelId="{40451A68-68F3-4932-9AF8-775125364038}" type="presParOf" srcId="{65A07C51-5E41-4EC1-BBFD-1604AE6C126F}" destId="{B5DF9A78-133B-41E4-A1A7-49B528723BF4}" srcOrd="2" destOrd="0" presId="urn:microsoft.com/office/officeart/2005/8/layout/process2"/>
    <dgm:cxn modelId="{83ACB173-5BAD-4BA6-8D05-02B468299266}" type="presParOf" srcId="{65A07C51-5E41-4EC1-BBFD-1604AE6C126F}" destId="{852F26C8-3387-4425-928F-0227B334E948}" srcOrd="3" destOrd="0" presId="urn:microsoft.com/office/officeart/2005/8/layout/process2"/>
    <dgm:cxn modelId="{A2F5AD79-6713-4F3E-874C-F0816C461C81}" type="presParOf" srcId="{852F26C8-3387-4425-928F-0227B334E948}" destId="{9314AA12-79D6-4142-BAAA-266BF20CEEE9}" srcOrd="0" destOrd="0" presId="urn:microsoft.com/office/officeart/2005/8/layout/process2"/>
    <dgm:cxn modelId="{B9BDB5A0-5A1D-4DA0-B372-C5B9437467B4}" type="presParOf" srcId="{65A07C51-5E41-4EC1-BBFD-1604AE6C126F}" destId="{2D9BF4C1-4615-4EA4-852F-6AED2D8AB927}" srcOrd="4" destOrd="0" presId="urn:microsoft.com/office/officeart/2005/8/layout/process2"/>
    <dgm:cxn modelId="{49BF0481-089E-4B04-B8B7-9A7ED6FF2050}" type="presParOf" srcId="{65A07C51-5E41-4EC1-BBFD-1604AE6C126F}" destId="{BA694F55-71CA-44B6-B005-40BDD331F131}" srcOrd="5" destOrd="0" presId="urn:microsoft.com/office/officeart/2005/8/layout/process2"/>
    <dgm:cxn modelId="{FB5C1A1E-D1F2-4AE2-9CFD-42656770021A}" type="presParOf" srcId="{BA694F55-71CA-44B6-B005-40BDD331F131}" destId="{122ED631-4D63-46EA-A3A4-30B6A52C8D53}" srcOrd="0" destOrd="0" presId="urn:microsoft.com/office/officeart/2005/8/layout/process2"/>
    <dgm:cxn modelId="{B4FF46BE-929A-484E-ACA7-A7F626D083D5}" type="presParOf" srcId="{65A07C51-5E41-4EC1-BBFD-1604AE6C126F}" destId="{70F5A7B3-BAE1-4B38-BFB1-316DD240D1F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EEDCB-80C5-4445-BAD5-7558F12887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AF7CC27-3AE7-44A1-BAF6-2B67877B36EB}">
      <dgm:prSet phldrT="[Testo]"/>
      <dgm:spPr/>
      <dgm:t>
        <a:bodyPr/>
        <a:lstStyle/>
        <a:p>
          <a:r>
            <a:rPr lang="it-IT" dirty="0"/>
            <a:t>CSV Data</a:t>
          </a:r>
        </a:p>
      </dgm:t>
    </dgm:pt>
    <dgm:pt modelId="{EFB0B997-30DB-460C-A6C9-76686C279497}" type="parTrans" cxnId="{F2FB6BCC-7A56-4572-B81F-60D651EC5342}">
      <dgm:prSet/>
      <dgm:spPr/>
      <dgm:t>
        <a:bodyPr/>
        <a:lstStyle/>
        <a:p>
          <a:endParaRPr lang="it-IT"/>
        </a:p>
      </dgm:t>
    </dgm:pt>
    <dgm:pt modelId="{FD4D77C0-0BB1-499B-97CC-38125F7F0EF7}" type="sibTrans" cxnId="{F2FB6BCC-7A56-4572-B81F-60D651EC5342}">
      <dgm:prSet/>
      <dgm:spPr/>
      <dgm:t>
        <a:bodyPr/>
        <a:lstStyle/>
        <a:p>
          <a:endParaRPr lang="it-IT"/>
        </a:p>
      </dgm:t>
    </dgm:pt>
    <dgm:pt modelId="{0738BDE8-39D9-4A2A-AB7F-28F64826EA13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/>
            <a:t>K:(Contributing </a:t>
          </a:r>
          <a:r>
            <a:rPr lang="it-IT" dirty="0" err="1"/>
            <a:t>factor</a:t>
          </a:r>
          <a:r>
            <a:rPr lang="it-IT" dirty="0"/>
            <a:t>)</a:t>
          </a:r>
          <a:br>
            <a:rPr lang="it-IT" dirty="0"/>
          </a:br>
          <a:r>
            <a:rPr lang="it-IT" dirty="0"/>
            <a:t> V:(Number of </a:t>
          </a:r>
          <a:r>
            <a:rPr lang="it-IT" dirty="0" err="1"/>
            <a:t>deaths</a:t>
          </a:r>
          <a:r>
            <a:rPr lang="it-IT" dirty="0"/>
            <a:t>)</a:t>
          </a:r>
        </a:p>
      </dgm:t>
    </dgm:pt>
    <dgm:pt modelId="{DEB6D0C1-63D9-42A3-85A7-3CA5D99E12AA}" type="parTrans" cxnId="{B6C2F529-1CD7-46D6-9909-90F409395A6C}">
      <dgm:prSet/>
      <dgm:spPr/>
      <dgm:t>
        <a:bodyPr/>
        <a:lstStyle/>
        <a:p>
          <a:endParaRPr lang="it-IT"/>
        </a:p>
      </dgm:t>
    </dgm:pt>
    <dgm:pt modelId="{7C5F7E54-D0C3-4FC5-A9DE-39D8CD220EB2}" type="sibTrans" cxnId="{B6C2F529-1CD7-46D6-9909-90F409395A6C}">
      <dgm:prSet/>
      <dgm:spPr/>
      <dgm:t>
        <a:bodyPr/>
        <a:lstStyle/>
        <a:p>
          <a:endParaRPr lang="it-IT"/>
        </a:p>
      </dgm:t>
    </dgm:pt>
    <dgm:pt modelId="{9FFB9667-8B6B-4C63-AF6D-C1B1B032137A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/>
            <a:t>K:(Contributing </a:t>
          </a:r>
          <a:r>
            <a:rPr lang="it-IT" dirty="0" err="1"/>
            <a:t>factor</a:t>
          </a:r>
          <a:r>
            <a:rPr lang="it-IT" dirty="0"/>
            <a:t>) </a:t>
          </a:r>
          <a:br>
            <a:rPr lang="it-IT" dirty="0"/>
          </a:br>
          <a:r>
            <a:rPr lang="it-IT" dirty="0"/>
            <a:t>V:(count(), </a:t>
          </a:r>
          <a:r>
            <a:rPr lang="it-IT" dirty="0" err="1"/>
            <a:t>count</a:t>
          </a:r>
          <a:r>
            <a:rPr lang="it-IT" dirty="0"/>
            <a:t>(</a:t>
          </a:r>
          <a:r>
            <a:rPr lang="it-IT" dirty="0" err="1"/>
            <a:t>deaths</a:t>
          </a:r>
          <a:r>
            <a:rPr lang="it-IT" dirty="0"/>
            <a:t>&gt;0)/</a:t>
          </a:r>
          <a:r>
            <a:rPr lang="it-IT" dirty="0" err="1"/>
            <a:t>count</a:t>
          </a:r>
          <a:r>
            <a:rPr lang="it-IT" dirty="0"/>
            <a:t>())</a:t>
          </a:r>
        </a:p>
      </dgm:t>
    </dgm:pt>
    <dgm:pt modelId="{DE38C2D4-01A8-4A20-9204-F10D8CC819AD}" type="parTrans" cxnId="{AF07E874-2D31-449B-B046-D403E8EF93DF}">
      <dgm:prSet/>
      <dgm:spPr/>
      <dgm:t>
        <a:bodyPr/>
        <a:lstStyle/>
        <a:p>
          <a:endParaRPr lang="it-IT"/>
        </a:p>
      </dgm:t>
    </dgm:pt>
    <dgm:pt modelId="{A9B2D756-6058-4DF6-8555-746F40B59D67}" type="sibTrans" cxnId="{AF07E874-2D31-449B-B046-D403E8EF93DF}">
      <dgm:prSet/>
      <dgm:spPr/>
      <dgm:t>
        <a:bodyPr/>
        <a:lstStyle/>
        <a:p>
          <a:endParaRPr lang="it-IT"/>
        </a:p>
      </dgm:t>
    </dgm:pt>
    <dgm:pt modelId="{C6CDF353-2A4E-41D5-A87A-7E78802054B0}">
      <dgm:prSet phldrT="[Testo]"/>
      <dgm:spPr/>
      <dgm:t>
        <a:bodyPr/>
        <a:lstStyle/>
        <a:p>
          <a:r>
            <a:rPr lang="it-IT" dirty="0" err="1"/>
            <a:t>Contributing</a:t>
          </a:r>
          <a:r>
            <a:rPr lang="it-IT" dirty="0"/>
            <a:t> </a:t>
          </a:r>
          <a:r>
            <a:rPr lang="it-IT" dirty="0" err="1"/>
            <a:t>factor</a:t>
          </a:r>
          <a:r>
            <a:rPr lang="it-IT" dirty="0"/>
            <a:t>, </a:t>
          </a:r>
          <a:r>
            <a:rPr lang="it-IT" dirty="0" err="1"/>
            <a:t>accidents</a:t>
          </a:r>
          <a:r>
            <a:rPr lang="it-IT" dirty="0"/>
            <a:t>, </a:t>
          </a:r>
          <a:r>
            <a:rPr lang="it-IT" dirty="0" err="1"/>
            <a:t>percentage</a:t>
          </a:r>
          <a:r>
            <a:rPr lang="it-IT" dirty="0"/>
            <a:t> </a:t>
          </a:r>
          <a:r>
            <a:rPr lang="it-IT" dirty="0" err="1"/>
            <a:t>lethal</a:t>
          </a:r>
          <a:r>
            <a:rPr lang="it-IT" dirty="0"/>
            <a:t> </a:t>
          </a:r>
          <a:r>
            <a:rPr lang="it-IT" dirty="0" err="1"/>
            <a:t>accidents</a:t>
          </a:r>
          <a:endParaRPr lang="it-IT" dirty="0"/>
        </a:p>
      </dgm:t>
    </dgm:pt>
    <dgm:pt modelId="{4AECE3AC-DEDB-4346-A817-AE5535CCFCE0}" type="parTrans" cxnId="{32D6CCD5-AD0F-4B76-922A-AED8660C8E06}">
      <dgm:prSet/>
      <dgm:spPr/>
      <dgm:t>
        <a:bodyPr/>
        <a:lstStyle/>
        <a:p>
          <a:endParaRPr lang="it-IT"/>
        </a:p>
      </dgm:t>
    </dgm:pt>
    <dgm:pt modelId="{CDE354FB-5F17-4C5A-AB4A-B61C172A8FED}" type="sibTrans" cxnId="{32D6CCD5-AD0F-4B76-922A-AED8660C8E06}">
      <dgm:prSet/>
      <dgm:spPr/>
      <dgm:t>
        <a:bodyPr/>
        <a:lstStyle/>
        <a:p>
          <a:endParaRPr lang="it-IT"/>
        </a:p>
      </dgm:t>
    </dgm:pt>
    <dgm:pt modelId="{65A07C51-5E41-4EC1-BBFD-1604AE6C126F}" type="pres">
      <dgm:prSet presAssocID="{B6EEEDCB-80C5-4445-BAD5-7558F1288773}" presName="linearFlow" presStyleCnt="0">
        <dgm:presLayoutVars>
          <dgm:resizeHandles val="exact"/>
        </dgm:presLayoutVars>
      </dgm:prSet>
      <dgm:spPr/>
    </dgm:pt>
    <dgm:pt modelId="{6D34D564-8C0F-4521-A959-D29296B157B4}" type="pres">
      <dgm:prSet presAssocID="{9AF7CC27-3AE7-44A1-BAF6-2B67877B36EB}" presName="node" presStyleLbl="node1" presStyleIdx="0" presStyleCnt="4" custScaleX="155996">
        <dgm:presLayoutVars>
          <dgm:bulletEnabled val="1"/>
        </dgm:presLayoutVars>
      </dgm:prSet>
      <dgm:spPr/>
    </dgm:pt>
    <dgm:pt modelId="{51EDBEB7-1692-4E8F-8825-952AAF502B26}" type="pres">
      <dgm:prSet presAssocID="{FD4D77C0-0BB1-499B-97CC-38125F7F0EF7}" presName="sibTrans" presStyleLbl="sibTrans2D1" presStyleIdx="0" presStyleCnt="3"/>
      <dgm:spPr/>
    </dgm:pt>
    <dgm:pt modelId="{01B72665-C5DA-4C3B-8CB9-98AD94AA9D35}" type="pres">
      <dgm:prSet presAssocID="{FD4D77C0-0BB1-499B-97CC-38125F7F0EF7}" presName="connectorText" presStyleLbl="sibTrans2D1" presStyleIdx="0" presStyleCnt="3"/>
      <dgm:spPr/>
    </dgm:pt>
    <dgm:pt modelId="{B5DF9A78-133B-41E4-A1A7-49B528723BF4}" type="pres">
      <dgm:prSet presAssocID="{0738BDE8-39D9-4A2A-AB7F-28F64826EA13}" presName="node" presStyleLbl="node1" presStyleIdx="1" presStyleCnt="4" custScaleX="155996">
        <dgm:presLayoutVars>
          <dgm:bulletEnabled val="1"/>
        </dgm:presLayoutVars>
      </dgm:prSet>
      <dgm:spPr/>
    </dgm:pt>
    <dgm:pt modelId="{852F26C8-3387-4425-928F-0227B334E948}" type="pres">
      <dgm:prSet presAssocID="{7C5F7E54-D0C3-4FC5-A9DE-39D8CD220EB2}" presName="sibTrans" presStyleLbl="sibTrans2D1" presStyleIdx="1" presStyleCnt="3"/>
      <dgm:spPr/>
    </dgm:pt>
    <dgm:pt modelId="{9314AA12-79D6-4142-BAAA-266BF20CEEE9}" type="pres">
      <dgm:prSet presAssocID="{7C5F7E54-D0C3-4FC5-A9DE-39D8CD220EB2}" presName="connectorText" presStyleLbl="sibTrans2D1" presStyleIdx="1" presStyleCnt="3"/>
      <dgm:spPr/>
    </dgm:pt>
    <dgm:pt modelId="{2D9BF4C1-4615-4EA4-852F-6AED2D8AB927}" type="pres">
      <dgm:prSet presAssocID="{9FFB9667-8B6B-4C63-AF6D-C1B1B032137A}" presName="node" presStyleLbl="node1" presStyleIdx="2" presStyleCnt="4" custScaleX="155996">
        <dgm:presLayoutVars>
          <dgm:bulletEnabled val="1"/>
        </dgm:presLayoutVars>
      </dgm:prSet>
      <dgm:spPr/>
    </dgm:pt>
    <dgm:pt modelId="{BA694F55-71CA-44B6-B005-40BDD331F131}" type="pres">
      <dgm:prSet presAssocID="{A9B2D756-6058-4DF6-8555-746F40B59D67}" presName="sibTrans" presStyleLbl="sibTrans2D1" presStyleIdx="2" presStyleCnt="3"/>
      <dgm:spPr/>
    </dgm:pt>
    <dgm:pt modelId="{122ED631-4D63-46EA-A3A4-30B6A52C8D53}" type="pres">
      <dgm:prSet presAssocID="{A9B2D756-6058-4DF6-8555-746F40B59D67}" presName="connectorText" presStyleLbl="sibTrans2D1" presStyleIdx="2" presStyleCnt="3"/>
      <dgm:spPr/>
    </dgm:pt>
    <dgm:pt modelId="{70F5A7B3-BAE1-4B38-BFB1-316DD240D1F9}" type="pres">
      <dgm:prSet presAssocID="{C6CDF353-2A4E-41D5-A87A-7E78802054B0}" presName="node" presStyleLbl="node1" presStyleIdx="3" presStyleCnt="4" custScaleX="155996">
        <dgm:presLayoutVars>
          <dgm:bulletEnabled val="1"/>
        </dgm:presLayoutVars>
      </dgm:prSet>
      <dgm:spPr/>
    </dgm:pt>
  </dgm:ptLst>
  <dgm:cxnLst>
    <dgm:cxn modelId="{B6C2F529-1CD7-46D6-9909-90F409395A6C}" srcId="{B6EEEDCB-80C5-4445-BAD5-7558F1288773}" destId="{0738BDE8-39D9-4A2A-AB7F-28F64826EA13}" srcOrd="1" destOrd="0" parTransId="{DEB6D0C1-63D9-42A3-85A7-3CA5D99E12AA}" sibTransId="{7C5F7E54-D0C3-4FC5-A9DE-39D8CD220EB2}"/>
    <dgm:cxn modelId="{3C24B831-8991-4F0D-8E1F-6AAA2FDA7B97}" type="presOf" srcId="{7C5F7E54-D0C3-4FC5-A9DE-39D8CD220EB2}" destId="{9314AA12-79D6-4142-BAAA-266BF20CEEE9}" srcOrd="1" destOrd="0" presId="urn:microsoft.com/office/officeart/2005/8/layout/process2"/>
    <dgm:cxn modelId="{B4BD1443-71E7-4C9C-84D6-23EA945286CB}" type="presOf" srcId="{A9B2D756-6058-4DF6-8555-746F40B59D67}" destId="{122ED631-4D63-46EA-A3A4-30B6A52C8D53}" srcOrd="1" destOrd="0" presId="urn:microsoft.com/office/officeart/2005/8/layout/process2"/>
    <dgm:cxn modelId="{B92F6846-2720-454E-AB15-CA874D15094E}" type="presOf" srcId="{9FFB9667-8B6B-4C63-AF6D-C1B1B032137A}" destId="{2D9BF4C1-4615-4EA4-852F-6AED2D8AB927}" srcOrd="0" destOrd="0" presId="urn:microsoft.com/office/officeart/2005/8/layout/process2"/>
    <dgm:cxn modelId="{4E5A296E-758B-4A2D-ABC1-94F7436BF1FF}" type="presOf" srcId="{9AF7CC27-3AE7-44A1-BAF6-2B67877B36EB}" destId="{6D34D564-8C0F-4521-A959-D29296B157B4}" srcOrd="0" destOrd="0" presId="urn:microsoft.com/office/officeart/2005/8/layout/process2"/>
    <dgm:cxn modelId="{AF07E874-2D31-449B-B046-D403E8EF93DF}" srcId="{B6EEEDCB-80C5-4445-BAD5-7558F1288773}" destId="{9FFB9667-8B6B-4C63-AF6D-C1B1B032137A}" srcOrd="2" destOrd="0" parTransId="{DE38C2D4-01A8-4A20-9204-F10D8CC819AD}" sibTransId="{A9B2D756-6058-4DF6-8555-746F40B59D67}"/>
    <dgm:cxn modelId="{5F7B408E-8D67-4331-82FF-06978A445D2E}" type="presOf" srcId="{A9B2D756-6058-4DF6-8555-746F40B59D67}" destId="{BA694F55-71CA-44B6-B005-40BDD331F131}" srcOrd="0" destOrd="0" presId="urn:microsoft.com/office/officeart/2005/8/layout/process2"/>
    <dgm:cxn modelId="{AE00DC97-94A6-4993-BC8E-FC88FD2A8111}" type="presOf" srcId="{B6EEEDCB-80C5-4445-BAD5-7558F1288773}" destId="{65A07C51-5E41-4EC1-BBFD-1604AE6C126F}" srcOrd="0" destOrd="0" presId="urn:microsoft.com/office/officeart/2005/8/layout/process2"/>
    <dgm:cxn modelId="{9DD407AE-2DA5-4DFC-B643-31411CA21A37}" type="presOf" srcId="{FD4D77C0-0BB1-499B-97CC-38125F7F0EF7}" destId="{51EDBEB7-1692-4E8F-8825-952AAF502B26}" srcOrd="0" destOrd="0" presId="urn:microsoft.com/office/officeart/2005/8/layout/process2"/>
    <dgm:cxn modelId="{41D8B6B2-7BE5-4A4E-9A77-7E1AE7B700AA}" type="presOf" srcId="{C6CDF353-2A4E-41D5-A87A-7E78802054B0}" destId="{70F5A7B3-BAE1-4B38-BFB1-316DD240D1F9}" srcOrd="0" destOrd="0" presId="urn:microsoft.com/office/officeart/2005/8/layout/process2"/>
    <dgm:cxn modelId="{EEA9C7B2-796B-4C95-8FAE-16E4705D95AB}" type="presOf" srcId="{FD4D77C0-0BB1-499B-97CC-38125F7F0EF7}" destId="{01B72665-C5DA-4C3B-8CB9-98AD94AA9D35}" srcOrd="1" destOrd="0" presId="urn:microsoft.com/office/officeart/2005/8/layout/process2"/>
    <dgm:cxn modelId="{6ADED6C0-4A11-4938-BDAD-D9C13EBBD79A}" type="presOf" srcId="{7C5F7E54-D0C3-4FC5-A9DE-39D8CD220EB2}" destId="{852F26C8-3387-4425-928F-0227B334E948}" srcOrd="0" destOrd="0" presId="urn:microsoft.com/office/officeart/2005/8/layout/process2"/>
    <dgm:cxn modelId="{FEE155C1-2C5B-4381-8F66-082C3D582C13}" type="presOf" srcId="{0738BDE8-39D9-4A2A-AB7F-28F64826EA13}" destId="{B5DF9A78-133B-41E4-A1A7-49B528723BF4}" srcOrd="0" destOrd="0" presId="urn:microsoft.com/office/officeart/2005/8/layout/process2"/>
    <dgm:cxn modelId="{F2FB6BCC-7A56-4572-B81F-60D651EC5342}" srcId="{B6EEEDCB-80C5-4445-BAD5-7558F1288773}" destId="{9AF7CC27-3AE7-44A1-BAF6-2B67877B36EB}" srcOrd="0" destOrd="0" parTransId="{EFB0B997-30DB-460C-A6C9-76686C279497}" sibTransId="{FD4D77C0-0BB1-499B-97CC-38125F7F0EF7}"/>
    <dgm:cxn modelId="{32D6CCD5-AD0F-4B76-922A-AED8660C8E06}" srcId="{B6EEEDCB-80C5-4445-BAD5-7558F1288773}" destId="{C6CDF353-2A4E-41D5-A87A-7E78802054B0}" srcOrd="3" destOrd="0" parTransId="{4AECE3AC-DEDB-4346-A817-AE5535CCFCE0}" sibTransId="{CDE354FB-5F17-4C5A-AB4A-B61C172A8FED}"/>
    <dgm:cxn modelId="{2363439B-EBD8-4F9A-AE52-A649A1380EB7}" type="presParOf" srcId="{65A07C51-5E41-4EC1-BBFD-1604AE6C126F}" destId="{6D34D564-8C0F-4521-A959-D29296B157B4}" srcOrd="0" destOrd="0" presId="urn:microsoft.com/office/officeart/2005/8/layout/process2"/>
    <dgm:cxn modelId="{71F755FF-1312-4899-B50E-69A63557BC46}" type="presParOf" srcId="{65A07C51-5E41-4EC1-BBFD-1604AE6C126F}" destId="{51EDBEB7-1692-4E8F-8825-952AAF502B26}" srcOrd="1" destOrd="0" presId="urn:microsoft.com/office/officeart/2005/8/layout/process2"/>
    <dgm:cxn modelId="{5C26E30B-6BA0-4C44-B84C-490B7E054D5F}" type="presParOf" srcId="{51EDBEB7-1692-4E8F-8825-952AAF502B26}" destId="{01B72665-C5DA-4C3B-8CB9-98AD94AA9D35}" srcOrd="0" destOrd="0" presId="urn:microsoft.com/office/officeart/2005/8/layout/process2"/>
    <dgm:cxn modelId="{40451A68-68F3-4932-9AF8-775125364038}" type="presParOf" srcId="{65A07C51-5E41-4EC1-BBFD-1604AE6C126F}" destId="{B5DF9A78-133B-41E4-A1A7-49B528723BF4}" srcOrd="2" destOrd="0" presId="urn:microsoft.com/office/officeart/2005/8/layout/process2"/>
    <dgm:cxn modelId="{83ACB173-5BAD-4BA6-8D05-02B468299266}" type="presParOf" srcId="{65A07C51-5E41-4EC1-BBFD-1604AE6C126F}" destId="{852F26C8-3387-4425-928F-0227B334E948}" srcOrd="3" destOrd="0" presId="urn:microsoft.com/office/officeart/2005/8/layout/process2"/>
    <dgm:cxn modelId="{A2F5AD79-6713-4F3E-874C-F0816C461C81}" type="presParOf" srcId="{852F26C8-3387-4425-928F-0227B334E948}" destId="{9314AA12-79D6-4142-BAAA-266BF20CEEE9}" srcOrd="0" destOrd="0" presId="urn:microsoft.com/office/officeart/2005/8/layout/process2"/>
    <dgm:cxn modelId="{B9BDB5A0-5A1D-4DA0-B372-C5B9437467B4}" type="presParOf" srcId="{65A07C51-5E41-4EC1-BBFD-1604AE6C126F}" destId="{2D9BF4C1-4615-4EA4-852F-6AED2D8AB927}" srcOrd="4" destOrd="0" presId="urn:microsoft.com/office/officeart/2005/8/layout/process2"/>
    <dgm:cxn modelId="{49BF0481-089E-4B04-B8B7-9A7ED6FF2050}" type="presParOf" srcId="{65A07C51-5E41-4EC1-BBFD-1604AE6C126F}" destId="{BA694F55-71CA-44B6-B005-40BDD331F131}" srcOrd="5" destOrd="0" presId="urn:microsoft.com/office/officeart/2005/8/layout/process2"/>
    <dgm:cxn modelId="{FB5C1A1E-D1F2-4AE2-9CFD-42656770021A}" type="presParOf" srcId="{BA694F55-71CA-44B6-B005-40BDD331F131}" destId="{122ED631-4D63-46EA-A3A4-30B6A52C8D53}" srcOrd="0" destOrd="0" presId="urn:microsoft.com/office/officeart/2005/8/layout/process2"/>
    <dgm:cxn modelId="{B4FF46BE-929A-484E-ACA7-A7F626D083D5}" type="presParOf" srcId="{65A07C51-5E41-4EC1-BBFD-1604AE6C126F}" destId="{70F5A7B3-BAE1-4B38-BFB1-316DD240D1F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EEEDCB-80C5-4445-BAD5-7558F12887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F7CC27-3AE7-44A1-BAF6-2B67877B36EB}">
      <dgm:prSet phldrT="[Testo]"/>
      <dgm:spPr/>
      <dgm:t>
        <a:bodyPr/>
        <a:lstStyle/>
        <a:p>
          <a:r>
            <a:rPr lang="it-IT" dirty="0"/>
            <a:t>CSV Data</a:t>
          </a:r>
        </a:p>
      </dgm:t>
    </dgm:pt>
    <dgm:pt modelId="{EFB0B997-30DB-460C-A6C9-76686C279497}" type="parTrans" cxnId="{F2FB6BCC-7A56-4572-B81F-60D651EC5342}">
      <dgm:prSet/>
      <dgm:spPr/>
      <dgm:t>
        <a:bodyPr/>
        <a:lstStyle/>
        <a:p>
          <a:endParaRPr lang="it-IT"/>
        </a:p>
      </dgm:t>
    </dgm:pt>
    <dgm:pt modelId="{FD4D77C0-0BB1-499B-97CC-38125F7F0EF7}" type="sibTrans" cxnId="{F2FB6BCC-7A56-4572-B81F-60D651EC5342}">
      <dgm:prSet/>
      <dgm:spPr/>
      <dgm:t>
        <a:bodyPr/>
        <a:lstStyle/>
        <a:p>
          <a:endParaRPr lang="it-IT"/>
        </a:p>
      </dgm:t>
    </dgm:pt>
    <dgm:pt modelId="{0738BDE8-39D9-4A2A-AB7F-28F64826EA13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/>
            <a:t>K:(Week, </a:t>
          </a:r>
          <a:r>
            <a:rPr lang="it-IT" dirty="0" err="1"/>
            <a:t>Year</a:t>
          </a:r>
          <a:r>
            <a:rPr lang="it-IT" dirty="0"/>
            <a:t>, </a:t>
          </a:r>
          <a:r>
            <a:rPr lang="it-IT" dirty="0" err="1"/>
            <a:t>Borough</a:t>
          </a:r>
          <a:r>
            <a:rPr lang="it-IT" dirty="0"/>
            <a:t>)</a:t>
          </a:r>
          <a:br>
            <a:rPr lang="it-IT" dirty="0"/>
          </a:br>
          <a:r>
            <a:rPr lang="it-IT" dirty="0"/>
            <a:t> V:(Lethal? [0/1])</a:t>
          </a:r>
        </a:p>
      </dgm:t>
    </dgm:pt>
    <dgm:pt modelId="{DEB6D0C1-63D9-42A3-85A7-3CA5D99E12AA}" type="parTrans" cxnId="{B6C2F529-1CD7-46D6-9909-90F409395A6C}">
      <dgm:prSet/>
      <dgm:spPr/>
      <dgm:t>
        <a:bodyPr/>
        <a:lstStyle/>
        <a:p>
          <a:endParaRPr lang="it-IT"/>
        </a:p>
      </dgm:t>
    </dgm:pt>
    <dgm:pt modelId="{7C5F7E54-D0C3-4FC5-A9DE-39D8CD220EB2}" type="sibTrans" cxnId="{B6C2F529-1CD7-46D6-9909-90F409395A6C}">
      <dgm:prSet/>
      <dgm:spPr/>
      <dgm:t>
        <a:bodyPr/>
        <a:lstStyle/>
        <a:p>
          <a:endParaRPr lang="it-IT"/>
        </a:p>
      </dgm:t>
    </dgm:pt>
    <dgm:pt modelId="{9FFB9667-8B6B-4C63-AF6D-C1B1B032137A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/>
            <a:t>K:(Week, </a:t>
          </a:r>
          <a:r>
            <a:rPr lang="it-IT" dirty="0" err="1"/>
            <a:t>Year</a:t>
          </a:r>
          <a:r>
            <a:rPr lang="it-IT" dirty="0"/>
            <a:t>, </a:t>
          </a:r>
          <a:r>
            <a:rPr lang="it-IT" dirty="0" err="1"/>
            <a:t>Borough</a:t>
          </a:r>
          <a:r>
            <a:rPr lang="it-IT" dirty="0"/>
            <a:t>) </a:t>
          </a:r>
          <a:br>
            <a:rPr lang="it-IT" dirty="0"/>
          </a:br>
          <a:r>
            <a:rPr lang="it-IT" dirty="0"/>
            <a:t>V:(count(), sum())</a:t>
          </a:r>
        </a:p>
      </dgm:t>
    </dgm:pt>
    <dgm:pt modelId="{DE38C2D4-01A8-4A20-9204-F10D8CC819AD}" type="parTrans" cxnId="{AF07E874-2D31-449B-B046-D403E8EF93DF}">
      <dgm:prSet/>
      <dgm:spPr/>
      <dgm:t>
        <a:bodyPr/>
        <a:lstStyle/>
        <a:p>
          <a:endParaRPr lang="it-IT"/>
        </a:p>
      </dgm:t>
    </dgm:pt>
    <dgm:pt modelId="{A9B2D756-6058-4DF6-8555-746F40B59D67}" type="sibTrans" cxnId="{AF07E874-2D31-449B-B046-D403E8EF93DF}">
      <dgm:prSet/>
      <dgm:spPr/>
      <dgm:t>
        <a:bodyPr/>
        <a:lstStyle/>
        <a:p>
          <a:endParaRPr lang="it-IT"/>
        </a:p>
      </dgm:t>
    </dgm:pt>
    <dgm:pt modelId="{C6CDF353-2A4E-41D5-A87A-7E78802054B0}">
      <dgm:prSet phldrT="[Testo]"/>
      <dgm:spPr/>
      <dgm:t>
        <a:bodyPr/>
        <a:lstStyle/>
        <a:p>
          <a:r>
            <a:rPr lang="it-IT" dirty="0"/>
            <a:t>Week, </a:t>
          </a:r>
          <a:r>
            <a:rPr lang="it-IT" dirty="0" err="1"/>
            <a:t>Year</a:t>
          </a:r>
          <a:r>
            <a:rPr lang="it-IT" dirty="0"/>
            <a:t>, </a:t>
          </a:r>
          <a:r>
            <a:rPr lang="it-IT" dirty="0" err="1"/>
            <a:t>Borough</a:t>
          </a:r>
          <a:r>
            <a:rPr lang="it-IT" dirty="0"/>
            <a:t>, Accidents, </a:t>
          </a:r>
          <a:r>
            <a:rPr lang="it-IT" dirty="0" err="1"/>
            <a:t>Lethal</a:t>
          </a:r>
          <a:r>
            <a:rPr lang="it-IT" dirty="0"/>
            <a:t> Accidents</a:t>
          </a:r>
        </a:p>
      </dgm:t>
    </dgm:pt>
    <dgm:pt modelId="{4AECE3AC-DEDB-4346-A817-AE5535CCFCE0}" type="parTrans" cxnId="{32D6CCD5-AD0F-4B76-922A-AED8660C8E06}">
      <dgm:prSet/>
      <dgm:spPr/>
      <dgm:t>
        <a:bodyPr/>
        <a:lstStyle/>
        <a:p>
          <a:endParaRPr lang="it-IT"/>
        </a:p>
      </dgm:t>
    </dgm:pt>
    <dgm:pt modelId="{CDE354FB-5F17-4C5A-AB4A-B61C172A8FED}" type="sibTrans" cxnId="{32D6CCD5-AD0F-4B76-922A-AED8660C8E06}">
      <dgm:prSet/>
      <dgm:spPr/>
      <dgm:t>
        <a:bodyPr/>
        <a:lstStyle/>
        <a:p>
          <a:endParaRPr lang="it-IT"/>
        </a:p>
      </dgm:t>
    </dgm:pt>
    <dgm:pt modelId="{FB0B63C2-335D-45DE-834A-F5326010518E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/>
            <a:t>K:(Borough)</a:t>
          </a:r>
          <a:br>
            <a:rPr lang="it-IT" dirty="0"/>
          </a:br>
          <a:r>
            <a:rPr lang="it-IT" dirty="0"/>
            <a:t>V:(Lethal </a:t>
          </a:r>
          <a:r>
            <a:rPr lang="it-IT" dirty="0" err="1"/>
            <a:t>accidents</a:t>
          </a:r>
          <a:r>
            <a:rPr lang="it-IT" dirty="0"/>
            <a:t>)</a:t>
          </a:r>
        </a:p>
      </dgm:t>
    </dgm:pt>
    <dgm:pt modelId="{EDE9E61D-0B3F-4A21-8B92-43AA41DFA565}" type="parTrans" cxnId="{9E814B42-D28B-49E0-B5D1-FA7BD87A9A75}">
      <dgm:prSet/>
      <dgm:spPr/>
      <dgm:t>
        <a:bodyPr/>
        <a:lstStyle/>
        <a:p>
          <a:endParaRPr lang="it-IT"/>
        </a:p>
      </dgm:t>
    </dgm:pt>
    <dgm:pt modelId="{F3F2340F-4298-4D3B-A54B-BD540A4AB4B6}" type="sibTrans" cxnId="{9E814B42-D28B-49E0-B5D1-FA7BD87A9A75}">
      <dgm:prSet/>
      <dgm:spPr/>
      <dgm:t>
        <a:bodyPr/>
        <a:lstStyle/>
        <a:p>
          <a:endParaRPr lang="it-IT"/>
        </a:p>
      </dgm:t>
    </dgm:pt>
    <dgm:pt modelId="{DCD16167-69F0-4FEB-9E9F-8EADCC825A6E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/>
            <a:t>K:(Borough)</a:t>
          </a:r>
          <a:br>
            <a:rPr lang="it-IT" dirty="0"/>
          </a:br>
          <a:r>
            <a:rPr lang="it-IT" dirty="0"/>
            <a:t>V:(avg())</a:t>
          </a:r>
        </a:p>
      </dgm:t>
    </dgm:pt>
    <dgm:pt modelId="{A27085BF-0665-48EA-AB28-6567149034D3}" type="parTrans" cxnId="{EC511C5F-5729-4019-B829-62B6679D28D1}">
      <dgm:prSet/>
      <dgm:spPr/>
      <dgm:t>
        <a:bodyPr/>
        <a:lstStyle/>
        <a:p>
          <a:endParaRPr lang="it-IT"/>
        </a:p>
      </dgm:t>
    </dgm:pt>
    <dgm:pt modelId="{70FF1D7E-BE82-45A6-B397-9BB1000F71B3}" type="sibTrans" cxnId="{EC511C5F-5729-4019-B829-62B6679D28D1}">
      <dgm:prSet/>
      <dgm:spPr/>
      <dgm:t>
        <a:bodyPr/>
        <a:lstStyle/>
        <a:p>
          <a:endParaRPr lang="it-IT"/>
        </a:p>
      </dgm:t>
    </dgm:pt>
    <dgm:pt modelId="{13BBBF4F-1B89-44CF-B327-123B0BE61E8D}">
      <dgm:prSet phldrT="[Testo]"/>
      <dgm:spPr/>
      <dgm:t>
        <a:bodyPr/>
        <a:lstStyle/>
        <a:p>
          <a:r>
            <a:rPr lang="it-IT" dirty="0" err="1"/>
            <a:t>Borough</a:t>
          </a:r>
          <a:r>
            <a:rPr lang="it-IT" dirty="0"/>
            <a:t>, </a:t>
          </a:r>
          <a:r>
            <a:rPr lang="it-IT" dirty="0" err="1"/>
            <a:t>Avg</a:t>
          </a:r>
          <a:r>
            <a:rPr lang="it-IT" dirty="0"/>
            <a:t> </a:t>
          </a:r>
          <a:r>
            <a:rPr lang="it-IT" dirty="0" err="1"/>
            <a:t>lethal</a:t>
          </a:r>
          <a:r>
            <a:rPr lang="it-IT" dirty="0"/>
            <a:t> </a:t>
          </a:r>
          <a:r>
            <a:rPr lang="it-IT" dirty="0" err="1"/>
            <a:t>accidents</a:t>
          </a:r>
          <a:r>
            <a:rPr lang="it-IT" dirty="0"/>
            <a:t> per week</a:t>
          </a:r>
        </a:p>
      </dgm:t>
    </dgm:pt>
    <dgm:pt modelId="{95A324EE-1DCA-4FCD-BB76-CBC081D05267}" type="parTrans" cxnId="{C76203AB-5887-486C-9357-181D50C908DF}">
      <dgm:prSet/>
      <dgm:spPr/>
      <dgm:t>
        <a:bodyPr/>
        <a:lstStyle/>
        <a:p>
          <a:endParaRPr lang="it-IT"/>
        </a:p>
      </dgm:t>
    </dgm:pt>
    <dgm:pt modelId="{BD173914-10C8-40E7-B498-FF0215C1AA9D}" type="sibTrans" cxnId="{C76203AB-5887-486C-9357-181D50C908DF}">
      <dgm:prSet/>
      <dgm:spPr/>
      <dgm:t>
        <a:bodyPr/>
        <a:lstStyle/>
        <a:p>
          <a:endParaRPr lang="it-IT"/>
        </a:p>
      </dgm:t>
    </dgm:pt>
    <dgm:pt modelId="{65A07C51-5E41-4EC1-BBFD-1604AE6C126F}" type="pres">
      <dgm:prSet presAssocID="{B6EEEDCB-80C5-4445-BAD5-7558F1288773}" presName="linearFlow" presStyleCnt="0">
        <dgm:presLayoutVars>
          <dgm:resizeHandles val="exact"/>
        </dgm:presLayoutVars>
      </dgm:prSet>
      <dgm:spPr/>
    </dgm:pt>
    <dgm:pt modelId="{6D34D564-8C0F-4521-A959-D29296B157B4}" type="pres">
      <dgm:prSet presAssocID="{9AF7CC27-3AE7-44A1-BAF6-2B67877B36EB}" presName="node" presStyleLbl="node1" presStyleIdx="0" presStyleCnt="7" custScaleX="155996">
        <dgm:presLayoutVars>
          <dgm:bulletEnabled val="1"/>
        </dgm:presLayoutVars>
      </dgm:prSet>
      <dgm:spPr/>
    </dgm:pt>
    <dgm:pt modelId="{51EDBEB7-1692-4E8F-8825-952AAF502B26}" type="pres">
      <dgm:prSet presAssocID="{FD4D77C0-0BB1-499B-97CC-38125F7F0EF7}" presName="sibTrans" presStyleLbl="sibTrans2D1" presStyleIdx="0" presStyleCnt="6"/>
      <dgm:spPr/>
    </dgm:pt>
    <dgm:pt modelId="{01B72665-C5DA-4C3B-8CB9-98AD94AA9D35}" type="pres">
      <dgm:prSet presAssocID="{FD4D77C0-0BB1-499B-97CC-38125F7F0EF7}" presName="connectorText" presStyleLbl="sibTrans2D1" presStyleIdx="0" presStyleCnt="6"/>
      <dgm:spPr/>
    </dgm:pt>
    <dgm:pt modelId="{B5DF9A78-133B-41E4-A1A7-49B528723BF4}" type="pres">
      <dgm:prSet presAssocID="{0738BDE8-39D9-4A2A-AB7F-28F64826EA13}" presName="node" presStyleLbl="node1" presStyleIdx="1" presStyleCnt="7" custScaleX="155996">
        <dgm:presLayoutVars>
          <dgm:bulletEnabled val="1"/>
        </dgm:presLayoutVars>
      </dgm:prSet>
      <dgm:spPr/>
    </dgm:pt>
    <dgm:pt modelId="{852F26C8-3387-4425-928F-0227B334E948}" type="pres">
      <dgm:prSet presAssocID="{7C5F7E54-D0C3-4FC5-A9DE-39D8CD220EB2}" presName="sibTrans" presStyleLbl="sibTrans2D1" presStyleIdx="1" presStyleCnt="6"/>
      <dgm:spPr/>
    </dgm:pt>
    <dgm:pt modelId="{9314AA12-79D6-4142-BAAA-266BF20CEEE9}" type="pres">
      <dgm:prSet presAssocID="{7C5F7E54-D0C3-4FC5-A9DE-39D8CD220EB2}" presName="connectorText" presStyleLbl="sibTrans2D1" presStyleIdx="1" presStyleCnt="6"/>
      <dgm:spPr/>
    </dgm:pt>
    <dgm:pt modelId="{2D9BF4C1-4615-4EA4-852F-6AED2D8AB927}" type="pres">
      <dgm:prSet presAssocID="{9FFB9667-8B6B-4C63-AF6D-C1B1B032137A}" presName="node" presStyleLbl="node1" presStyleIdx="2" presStyleCnt="7" custScaleX="155996">
        <dgm:presLayoutVars>
          <dgm:bulletEnabled val="1"/>
        </dgm:presLayoutVars>
      </dgm:prSet>
      <dgm:spPr/>
    </dgm:pt>
    <dgm:pt modelId="{BA694F55-71CA-44B6-B005-40BDD331F131}" type="pres">
      <dgm:prSet presAssocID="{A9B2D756-6058-4DF6-8555-746F40B59D67}" presName="sibTrans" presStyleLbl="sibTrans2D1" presStyleIdx="2" presStyleCnt="6"/>
      <dgm:spPr/>
    </dgm:pt>
    <dgm:pt modelId="{122ED631-4D63-46EA-A3A4-30B6A52C8D53}" type="pres">
      <dgm:prSet presAssocID="{A9B2D756-6058-4DF6-8555-746F40B59D67}" presName="connectorText" presStyleLbl="sibTrans2D1" presStyleIdx="2" presStyleCnt="6"/>
      <dgm:spPr/>
    </dgm:pt>
    <dgm:pt modelId="{70F5A7B3-BAE1-4B38-BFB1-316DD240D1F9}" type="pres">
      <dgm:prSet presAssocID="{C6CDF353-2A4E-41D5-A87A-7E78802054B0}" presName="node" presStyleLbl="node1" presStyleIdx="3" presStyleCnt="7" custScaleX="155996">
        <dgm:presLayoutVars>
          <dgm:bulletEnabled val="1"/>
        </dgm:presLayoutVars>
      </dgm:prSet>
      <dgm:spPr/>
    </dgm:pt>
    <dgm:pt modelId="{4C436F95-EFEA-4C21-B9F4-5B867C8C9750}" type="pres">
      <dgm:prSet presAssocID="{CDE354FB-5F17-4C5A-AB4A-B61C172A8FED}" presName="sibTrans" presStyleLbl="sibTrans2D1" presStyleIdx="3" presStyleCnt="6"/>
      <dgm:spPr/>
    </dgm:pt>
    <dgm:pt modelId="{52D113C1-F9F5-432A-9312-38AE6D58BDB3}" type="pres">
      <dgm:prSet presAssocID="{CDE354FB-5F17-4C5A-AB4A-B61C172A8FED}" presName="connectorText" presStyleLbl="sibTrans2D1" presStyleIdx="3" presStyleCnt="6"/>
      <dgm:spPr/>
    </dgm:pt>
    <dgm:pt modelId="{451FAC6F-967C-406F-9C0C-8E9E23A3C247}" type="pres">
      <dgm:prSet presAssocID="{FB0B63C2-335D-45DE-834A-F5326010518E}" presName="node" presStyleLbl="node1" presStyleIdx="4" presStyleCnt="7" custScaleX="155919">
        <dgm:presLayoutVars>
          <dgm:bulletEnabled val="1"/>
        </dgm:presLayoutVars>
      </dgm:prSet>
      <dgm:spPr/>
    </dgm:pt>
    <dgm:pt modelId="{12BD80CF-53AD-404E-8E76-64E790C9D83D}" type="pres">
      <dgm:prSet presAssocID="{F3F2340F-4298-4D3B-A54B-BD540A4AB4B6}" presName="sibTrans" presStyleLbl="sibTrans2D1" presStyleIdx="4" presStyleCnt="6"/>
      <dgm:spPr/>
    </dgm:pt>
    <dgm:pt modelId="{913C8AFF-9DF4-4867-9195-D2DE1E02DFC8}" type="pres">
      <dgm:prSet presAssocID="{F3F2340F-4298-4D3B-A54B-BD540A4AB4B6}" presName="connectorText" presStyleLbl="sibTrans2D1" presStyleIdx="4" presStyleCnt="6"/>
      <dgm:spPr/>
    </dgm:pt>
    <dgm:pt modelId="{42D15F42-E67E-4DC8-898C-D7039A6F5148}" type="pres">
      <dgm:prSet presAssocID="{DCD16167-69F0-4FEB-9E9F-8EADCC825A6E}" presName="node" presStyleLbl="node1" presStyleIdx="5" presStyleCnt="7" custScaleX="155919">
        <dgm:presLayoutVars>
          <dgm:bulletEnabled val="1"/>
        </dgm:presLayoutVars>
      </dgm:prSet>
      <dgm:spPr/>
    </dgm:pt>
    <dgm:pt modelId="{427BCA38-8429-4ED6-B4BD-8E39B885607F}" type="pres">
      <dgm:prSet presAssocID="{70FF1D7E-BE82-45A6-B397-9BB1000F71B3}" presName="sibTrans" presStyleLbl="sibTrans2D1" presStyleIdx="5" presStyleCnt="6"/>
      <dgm:spPr/>
    </dgm:pt>
    <dgm:pt modelId="{79B78B5D-DAC9-4D40-BC3F-084171632B38}" type="pres">
      <dgm:prSet presAssocID="{70FF1D7E-BE82-45A6-B397-9BB1000F71B3}" presName="connectorText" presStyleLbl="sibTrans2D1" presStyleIdx="5" presStyleCnt="6"/>
      <dgm:spPr/>
    </dgm:pt>
    <dgm:pt modelId="{0B4ED82D-A854-4184-A2FB-5FF86E98FBFA}" type="pres">
      <dgm:prSet presAssocID="{13BBBF4F-1B89-44CF-B327-123B0BE61E8D}" presName="node" presStyleLbl="node1" presStyleIdx="6" presStyleCnt="7" custScaleX="155919">
        <dgm:presLayoutVars>
          <dgm:bulletEnabled val="1"/>
        </dgm:presLayoutVars>
      </dgm:prSet>
      <dgm:spPr/>
    </dgm:pt>
  </dgm:ptLst>
  <dgm:cxnLst>
    <dgm:cxn modelId="{E17FC004-2C15-4FEE-B3F8-62C75B6A829E}" type="presOf" srcId="{CDE354FB-5F17-4C5A-AB4A-B61C172A8FED}" destId="{52D113C1-F9F5-432A-9312-38AE6D58BDB3}" srcOrd="1" destOrd="0" presId="urn:microsoft.com/office/officeart/2005/8/layout/process2"/>
    <dgm:cxn modelId="{AC17090C-3DF9-4C8F-A151-5F8D35A396F4}" type="presOf" srcId="{DCD16167-69F0-4FEB-9E9F-8EADCC825A6E}" destId="{42D15F42-E67E-4DC8-898C-D7039A6F5148}" srcOrd="0" destOrd="0" presId="urn:microsoft.com/office/officeart/2005/8/layout/process2"/>
    <dgm:cxn modelId="{E5B2FF18-15E0-4570-A550-513C9F194C89}" type="presOf" srcId="{70FF1D7E-BE82-45A6-B397-9BB1000F71B3}" destId="{79B78B5D-DAC9-4D40-BC3F-084171632B38}" srcOrd="1" destOrd="0" presId="urn:microsoft.com/office/officeart/2005/8/layout/process2"/>
    <dgm:cxn modelId="{B6C2F529-1CD7-46D6-9909-90F409395A6C}" srcId="{B6EEEDCB-80C5-4445-BAD5-7558F1288773}" destId="{0738BDE8-39D9-4A2A-AB7F-28F64826EA13}" srcOrd="1" destOrd="0" parTransId="{DEB6D0C1-63D9-42A3-85A7-3CA5D99E12AA}" sibTransId="{7C5F7E54-D0C3-4FC5-A9DE-39D8CD220EB2}"/>
    <dgm:cxn modelId="{3C24B831-8991-4F0D-8E1F-6AAA2FDA7B97}" type="presOf" srcId="{7C5F7E54-D0C3-4FC5-A9DE-39D8CD220EB2}" destId="{9314AA12-79D6-4142-BAAA-266BF20CEEE9}" srcOrd="1" destOrd="0" presId="urn:microsoft.com/office/officeart/2005/8/layout/process2"/>
    <dgm:cxn modelId="{EC511C5F-5729-4019-B829-62B6679D28D1}" srcId="{B6EEEDCB-80C5-4445-BAD5-7558F1288773}" destId="{DCD16167-69F0-4FEB-9E9F-8EADCC825A6E}" srcOrd="5" destOrd="0" parTransId="{A27085BF-0665-48EA-AB28-6567149034D3}" sibTransId="{70FF1D7E-BE82-45A6-B397-9BB1000F71B3}"/>
    <dgm:cxn modelId="{9E814B42-D28B-49E0-B5D1-FA7BD87A9A75}" srcId="{B6EEEDCB-80C5-4445-BAD5-7558F1288773}" destId="{FB0B63C2-335D-45DE-834A-F5326010518E}" srcOrd="4" destOrd="0" parTransId="{EDE9E61D-0B3F-4A21-8B92-43AA41DFA565}" sibTransId="{F3F2340F-4298-4D3B-A54B-BD540A4AB4B6}"/>
    <dgm:cxn modelId="{B4BD1443-71E7-4C9C-84D6-23EA945286CB}" type="presOf" srcId="{A9B2D756-6058-4DF6-8555-746F40B59D67}" destId="{122ED631-4D63-46EA-A3A4-30B6A52C8D53}" srcOrd="1" destOrd="0" presId="urn:microsoft.com/office/officeart/2005/8/layout/process2"/>
    <dgm:cxn modelId="{B92F6846-2720-454E-AB15-CA874D15094E}" type="presOf" srcId="{9FFB9667-8B6B-4C63-AF6D-C1B1B032137A}" destId="{2D9BF4C1-4615-4EA4-852F-6AED2D8AB927}" srcOrd="0" destOrd="0" presId="urn:microsoft.com/office/officeart/2005/8/layout/process2"/>
    <dgm:cxn modelId="{4E5A296E-758B-4A2D-ABC1-94F7436BF1FF}" type="presOf" srcId="{9AF7CC27-3AE7-44A1-BAF6-2B67877B36EB}" destId="{6D34D564-8C0F-4521-A959-D29296B157B4}" srcOrd="0" destOrd="0" presId="urn:microsoft.com/office/officeart/2005/8/layout/process2"/>
    <dgm:cxn modelId="{74C5696E-D9ED-457E-966C-4977C7D78AB1}" type="presOf" srcId="{70FF1D7E-BE82-45A6-B397-9BB1000F71B3}" destId="{427BCA38-8429-4ED6-B4BD-8E39B885607F}" srcOrd="0" destOrd="0" presId="urn:microsoft.com/office/officeart/2005/8/layout/process2"/>
    <dgm:cxn modelId="{28252B73-1AC4-4C2C-9DDB-9A2F9C5753D4}" type="presOf" srcId="{F3F2340F-4298-4D3B-A54B-BD540A4AB4B6}" destId="{913C8AFF-9DF4-4867-9195-D2DE1E02DFC8}" srcOrd="1" destOrd="0" presId="urn:microsoft.com/office/officeart/2005/8/layout/process2"/>
    <dgm:cxn modelId="{AF07E874-2D31-449B-B046-D403E8EF93DF}" srcId="{B6EEEDCB-80C5-4445-BAD5-7558F1288773}" destId="{9FFB9667-8B6B-4C63-AF6D-C1B1B032137A}" srcOrd="2" destOrd="0" parTransId="{DE38C2D4-01A8-4A20-9204-F10D8CC819AD}" sibTransId="{A9B2D756-6058-4DF6-8555-746F40B59D67}"/>
    <dgm:cxn modelId="{33190081-050B-4AC4-948C-42537646A992}" type="presOf" srcId="{CDE354FB-5F17-4C5A-AB4A-B61C172A8FED}" destId="{4C436F95-EFEA-4C21-B9F4-5B867C8C9750}" srcOrd="0" destOrd="0" presId="urn:microsoft.com/office/officeart/2005/8/layout/process2"/>
    <dgm:cxn modelId="{5F7B408E-8D67-4331-82FF-06978A445D2E}" type="presOf" srcId="{A9B2D756-6058-4DF6-8555-746F40B59D67}" destId="{BA694F55-71CA-44B6-B005-40BDD331F131}" srcOrd="0" destOrd="0" presId="urn:microsoft.com/office/officeart/2005/8/layout/process2"/>
    <dgm:cxn modelId="{DF281F96-CDC2-4A20-AF18-A14FF0E33876}" type="presOf" srcId="{F3F2340F-4298-4D3B-A54B-BD540A4AB4B6}" destId="{12BD80CF-53AD-404E-8E76-64E790C9D83D}" srcOrd="0" destOrd="0" presId="urn:microsoft.com/office/officeart/2005/8/layout/process2"/>
    <dgm:cxn modelId="{AE00DC97-94A6-4993-BC8E-FC88FD2A8111}" type="presOf" srcId="{B6EEEDCB-80C5-4445-BAD5-7558F1288773}" destId="{65A07C51-5E41-4EC1-BBFD-1604AE6C126F}" srcOrd="0" destOrd="0" presId="urn:microsoft.com/office/officeart/2005/8/layout/process2"/>
    <dgm:cxn modelId="{C76203AB-5887-486C-9357-181D50C908DF}" srcId="{B6EEEDCB-80C5-4445-BAD5-7558F1288773}" destId="{13BBBF4F-1B89-44CF-B327-123B0BE61E8D}" srcOrd="6" destOrd="0" parTransId="{95A324EE-1DCA-4FCD-BB76-CBC081D05267}" sibTransId="{BD173914-10C8-40E7-B498-FF0215C1AA9D}"/>
    <dgm:cxn modelId="{9DD407AE-2DA5-4DFC-B643-31411CA21A37}" type="presOf" srcId="{FD4D77C0-0BB1-499B-97CC-38125F7F0EF7}" destId="{51EDBEB7-1692-4E8F-8825-952AAF502B26}" srcOrd="0" destOrd="0" presId="urn:microsoft.com/office/officeart/2005/8/layout/process2"/>
    <dgm:cxn modelId="{41D8B6B2-7BE5-4A4E-9A77-7E1AE7B700AA}" type="presOf" srcId="{C6CDF353-2A4E-41D5-A87A-7E78802054B0}" destId="{70F5A7B3-BAE1-4B38-BFB1-316DD240D1F9}" srcOrd="0" destOrd="0" presId="urn:microsoft.com/office/officeart/2005/8/layout/process2"/>
    <dgm:cxn modelId="{EEA9C7B2-796B-4C95-8FAE-16E4705D95AB}" type="presOf" srcId="{FD4D77C0-0BB1-499B-97CC-38125F7F0EF7}" destId="{01B72665-C5DA-4C3B-8CB9-98AD94AA9D35}" srcOrd="1" destOrd="0" presId="urn:microsoft.com/office/officeart/2005/8/layout/process2"/>
    <dgm:cxn modelId="{D61CC8B7-AE0A-4CCB-8246-629F95B25DBA}" type="presOf" srcId="{FB0B63C2-335D-45DE-834A-F5326010518E}" destId="{451FAC6F-967C-406F-9C0C-8E9E23A3C247}" srcOrd="0" destOrd="0" presId="urn:microsoft.com/office/officeart/2005/8/layout/process2"/>
    <dgm:cxn modelId="{6ADED6C0-4A11-4938-BDAD-D9C13EBBD79A}" type="presOf" srcId="{7C5F7E54-D0C3-4FC5-A9DE-39D8CD220EB2}" destId="{852F26C8-3387-4425-928F-0227B334E948}" srcOrd="0" destOrd="0" presId="urn:microsoft.com/office/officeart/2005/8/layout/process2"/>
    <dgm:cxn modelId="{FEE155C1-2C5B-4381-8F66-082C3D582C13}" type="presOf" srcId="{0738BDE8-39D9-4A2A-AB7F-28F64826EA13}" destId="{B5DF9A78-133B-41E4-A1A7-49B528723BF4}" srcOrd="0" destOrd="0" presId="urn:microsoft.com/office/officeart/2005/8/layout/process2"/>
    <dgm:cxn modelId="{F2FB6BCC-7A56-4572-B81F-60D651EC5342}" srcId="{B6EEEDCB-80C5-4445-BAD5-7558F1288773}" destId="{9AF7CC27-3AE7-44A1-BAF6-2B67877B36EB}" srcOrd="0" destOrd="0" parTransId="{EFB0B997-30DB-460C-A6C9-76686C279497}" sibTransId="{FD4D77C0-0BB1-499B-97CC-38125F7F0EF7}"/>
    <dgm:cxn modelId="{32D6CCD5-AD0F-4B76-922A-AED8660C8E06}" srcId="{B6EEEDCB-80C5-4445-BAD5-7558F1288773}" destId="{C6CDF353-2A4E-41D5-A87A-7E78802054B0}" srcOrd="3" destOrd="0" parTransId="{4AECE3AC-DEDB-4346-A817-AE5535CCFCE0}" sibTransId="{CDE354FB-5F17-4C5A-AB4A-B61C172A8FED}"/>
    <dgm:cxn modelId="{727A1FE7-205C-40FA-BB93-62833E8746BA}" type="presOf" srcId="{13BBBF4F-1B89-44CF-B327-123B0BE61E8D}" destId="{0B4ED82D-A854-4184-A2FB-5FF86E98FBFA}" srcOrd="0" destOrd="0" presId="urn:microsoft.com/office/officeart/2005/8/layout/process2"/>
    <dgm:cxn modelId="{2363439B-EBD8-4F9A-AE52-A649A1380EB7}" type="presParOf" srcId="{65A07C51-5E41-4EC1-BBFD-1604AE6C126F}" destId="{6D34D564-8C0F-4521-A959-D29296B157B4}" srcOrd="0" destOrd="0" presId="urn:microsoft.com/office/officeart/2005/8/layout/process2"/>
    <dgm:cxn modelId="{71F755FF-1312-4899-B50E-69A63557BC46}" type="presParOf" srcId="{65A07C51-5E41-4EC1-BBFD-1604AE6C126F}" destId="{51EDBEB7-1692-4E8F-8825-952AAF502B26}" srcOrd="1" destOrd="0" presId="urn:microsoft.com/office/officeart/2005/8/layout/process2"/>
    <dgm:cxn modelId="{5C26E30B-6BA0-4C44-B84C-490B7E054D5F}" type="presParOf" srcId="{51EDBEB7-1692-4E8F-8825-952AAF502B26}" destId="{01B72665-C5DA-4C3B-8CB9-98AD94AA9D35}" srcOrd="0" destOrd="0" presId="urn:microsoft.com/office/officeart/2005/8/layout/process2"/>
    <dgm:cxn modelId="{40451A68-68F3-4932-9AF8-775125364038}" type="presParOf" srcId="{65A07C51-5E41-4EC1-BBFD-1604AE6C126F}" destId="{B5DF9A78-133B-41E4-A1A7-49B528723BF4}" srcOrd="2" destOrd="0" presId="urn:microsoft.com/office/officeart/2005/8/layout/process2"/>
    <dgm:cxn modelId="{83ACB173-5BAD-4BA6-8D05-02B468299266}" type="presParOf" srcId="{65A07C51-5E41-4EC1-BBFD-1604AE6C126F}" destId="{852F26C8-3387-4425-928F-0227B334E948}" srcOrd="3" destOrd="0" presId="urn:microsoft.com/office/officeart/2005/8/layout/process2"/>
    <dgm:cxn modelId="{A2F5AD79-6713-4F3E-874C-F0816C461C81}" type="presParOf" srcId="{852F26C8-3387-4425-928F-0227B334E948}" destId="{9314AA12-79D6-4142-BAAA-266BF20CEEE9}" srcOrd="0" destOrd="0" presId="urn:microsoft.com/office/officeart/2005/8/layout/process2"/>
    <dgm:cxn modelId="{B9BDB5A0-5A1D-4DA0-B372-C5B9437467B4}" type="presParOf" srcId="{65A07C51-5E41-4EC1-BBFD-1604AE6C126F}" destId="{2D9BF4C1-4615-4EA4-852F-6AED2D8AB927}" srcOrd="4" destOrd="0" presId="urn:microsoft.com/office/officeart/2005/8/layout/process2"/>
    <dgm:cxn modelId="{49BF0481-089E-4B04-B8B7-9A7ED6FF2050}" type="presParOf" srcId="{65A07C51-5E41-4EC1-BBFD-1604AE6C126F}" destId="{BA694F55-71CA-44B6-B005-40BDD331F131}" srcOrd="5" destOrd="0" presId="urn:microsoft.com/office/officeart/2005/8/layout/process2"/>
    <dgm:cxn modelId="{FB5C1A1E-D1F2-4AE2-9CFD-42656770021A}" type="presParOf" srcId="{BA694F55-71CA-44B6-B005-40BDD331F131}" destId="{122ED631-4D63-46EA-A3A4-30B6A52C8D53}" srcOrd="0" destOrd="0" presId="urn:microsoft.com/office/officeart/2005/8/layout/process2"/>
    <dgm:cxn modelId="{B4FF46BE-929A-484E-ACA7-A7F626D083D5}" type="presParOf" srcId="{65A07C51-5E41-4EC1-BBFD-1604AE6C126F}" destId="{70F5A7B3-BAE1-4B38-BFB1-316DD240D1F9}" srcOrd="6" destOrd="0" presId="urn:microsoft.com/office/officeart/2005/8/layout/process2"/>
    <dgm:cxn modelId="{BA4B5659-2472-41BD-9328-093C36B79CC8}" type="presParOf" srcId="{65A07C51-5E41-4EC1-BBFD-1604AE6C126F}" destId="{4C436F95-EFEA-4C21-B9F4-5B867C8C9750}" srcOrd="7" destOrd="0" presId="urn:microsoft.com/office/officeart/2005/8/layout/process2"/>
    <dgm:cxn modelId="{BF20EB95-D48D-4DFA-B884-02C4FEF979F7}" type="presParOf" srcId="{4C436F95-EFEA-4C21-B9F4-5B867C8C9750}" destId="{52D113C1-F9F5-432A-9312-38AE6D58BDB3}" srcOrd="0" destOrd="0" presId="urn:microsoft.com/office/officeart/2005/8/layout/process2"/>
    <dgm:cxn modelId="{96FF0DA4-2789-4586-B3B7-FDEC3FA510FD}" type="presParOf" srcId="{65A07C51-5E41-4EC1-BBFD-1604AE6C126F}" destId="{451FAC6F-967C-406F-9C0C-8E9E23A3C247}" srcOrd="8" destOrd="0" presId="urn:microsoft.com/office/officeart/2005/8/layout/process2"/>
    <dgm:cxn modelId="{B70776DB-4828-416D-8CB7-1BF4F15961C3}" type="presParOf" srcId="{65A07C51-5E41-4EC1-BBFD-1604AE6C126F}" destId="{12BD80CF-53AD-404E-8E76-64E790C9D83D}" srcOrd="9" destOrd="0" presId="urn:microsoft.com/office/officeart/2005/8/layout/process2"/>
    <dgm:cxn modelId="{F45AB43A-873B-47A6-BD91-DCA61E23B210}" type="presParOf" srcId="{12BD80CF-53AD-404E-8E76-64E790C9D83D}" destId="{913C8AFF-9DF4-4867-9195-D2DE1E02DFC8}" srcOrd="0" destOrd="0" presId="urn:microsoft.com/office/officeart/2005/8/layout/process2"/>
    <dgm:cxn modelId="{46B3884C-ECD4-4EA2-AE2A-9FB4FE080AF7}" type="presParOf" srcId="{65A07C51-5E41-4EC1-BBFD-1604AE6C126F}" destId="{42D15F42-E67E-4DC8-898C-D7039A6F5148}" srcOrd="10" destOrd="0" presId="urn:microsoft.com/office/officeart/2005/8/layout/process2"/>
    <dgm:cxn modelId="{2B6514B7-171F-4A50-B9E8-12A4F7BBAA87}" type="presParOf" srcId="{65A07C51-5E41-4EC1-BBFD-1604AE6C126F}" destId="{427BCA38-8429-4ED6-B4BD-8E39B885607F}" srcOrd="11" destOrd="0" presId="urn:microsoft.com/office/officeart/2005/8/layout/process2"/>
    <dgm:cxn modelId="{D2987514-DCF5-4BE1-BE3B-BEA3A188F7C3}" type="presParOf" srcId="{427BCA38-8429-4ED6-B4BD-8E39B885607F}" destId="{79B78B5D-DAC9-4D40-BC3F-084171632B38}" srcOrd="0" destOrd="0" presId="urn:microsoft.com/office/officeart/2005/8/layout/process2"/>
    <dgm:cxn modelId="{5D22809B-729B-4BF8-910D-57BEE62E3E28}" type="presParOf" srcId="{65A07C51-5E41-4EC1-BBFD-1604AE6C126F}" destId="{0B4ED82D-A854-4184-A2FB-5FF86E98FBFA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D564-8C0F-4521-A959-D29296B157B4}">
      <dsp:nvSpPr>
        <dsp:cNvPr id="0" name=""/>
        <dsp:cNvSpPr/>
      </dsp:nvSpPr>
      <dsp:spPr>
        <a:xfrm>
          <a:off x="1297372" y="1984"/>
          <a:ext cx="3501255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CSV Data</a:t>
          </a:r>
        </a:p>
      </dsp:txBody>
      <dsp:txXfrm>
        <a:off x="1318993" y="23605"/>
        <a:ext cx="3458013" cy="694945"/>
      </dsp:txXfrm>
    </dsp:sp>
    <dsp:sp modelId="{51EDBEB7-1692-4E8F-8825-952AAF502B26}">
      <dsp:nvSpPr>
        <dsp:cNvPr id="0" name=""/>
        <dsp:cNvSpPr/>
      </dsp:nvSpPr>
      <dsp:spPr>
        <a:xfrm rot="5400000">
          <a:off x="29095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2948344" y="786308"/>
        <a:ext cx="199310" cy="193774"/>
      </dsp:txXfrm>
    </dsp:sp>
    <dsp:sp modelId="{B5DF9A78-133B-41E4-A1A7-49B528723BF4}">
      <dsp:nvSpPr>
        <dsp:cNvPr id="0" name=""/>
        <dsp:cNvSpPr/>
      </dsp:nvSpPr>
      <dsp:spPr>
        <a:xfrm>
          <a:off x="1297372" y="1109265"/>
          <a:ext cx="3501255" cy="73818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K:(Week, </a:t>
          </a:r>
          <a:r>
            <a:rPr lang="it-IT" sz="1800" kern="1200" dirty="0" err="1"/>
            <a:t>Year</a:t>
          </a:r>
          <a:br>
            <a:rPr lang="it-IT" sz="1800" kern="1200" dirty="0"/>
          </a:br>
          <a:r>
            <a:rPr lang="it-IT" sz="1800" kern="1200" dirty="0"/>
            <a:t> V:(Lethal [0/1])</a:t>
          </a:r>
        </a:p>
      </dsp:txBody>
      <dsp:txXfrm>
        <a:off x="1318993" y="1130886"/>
        <a:ext cx="3458013" cy="694945"/>
      </dsp:txXfrm>
    </dsp:sp>
    <dsp:sp modelId="{852F26C8-3387-4425-928F-0227B334E948}">
      <dsp:nvSpPr>
        <dsp:cNvPr id="0" name=""/>
        <dsp:cNvSpPr/>
      </dsp:nvSpPr>
      <dsp:spPr>
        <a:xfrm rot="5400000">
          <a:off x="29095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2948344" y="1893589"/>
        <a:ext cx="199310" cy="193774"/>
      </dsp:txXfrm>
    </dsp:sp>
    <dsp:sp modelId="{2D9BF4C1-4615-4EA4-852F-6AED2D8AB927}">
      <dsp:nvSpPr>
        <dsp:cNvPr id="0" name=""/>
        <dsp:cNvSpPr/>
      </dsp:nvSpPr>
      <dsp:spPr>
        <a:xfrm>
          <a:off x="1297372" y="2216546"/>
          <a:ext cx="3501255" cy="73818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K:(Week, </a:t>
          </a:r>
          <a:r>
            <a:rPr lang="it-IT" sz="1800" kern="1200" dirty="0" err="1"/>
            <a:t>Year</a:t>
          </a:r>
          <a:r>
            <a:rPr lang="it-IT" sz="1800" kern="1200" dirty="0"/>
            <a:t>) </a:t>
          </a:r>
          <a:br>
            <a:rPr lang="it-IT" sz="1800" kern="1200" dirty="0"/>
          </a:br>
          <a:r>
            <a:rPr lang="it-IT" sz="1800" kern="1200" dirty="0"/>
            <a:t>V:(sum())</a:t>
          </a:r>
        </a:p>
      </dsp:txBody>
      <dsp:txXfrm>
        <a:off x="1318993" y="2238167"/>
        <a:ext cx="3458013" cy="694945"/>
      </dsp:txXfrm>
    </dsp:sp>
    <dsp:sp modelId="{BA694F55-71CA-44B6-B005-40BDD331F131}">
      <dsp:nvSpPr>
        <dsp:cNvPr id="0" name=""/>
        <dsp:cNvSpPr/>
      </dsp:nvSpPr>
      <dsp:spPr>
        <a:xfrm rot="54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2948344" y="3000871"/>
        <a:ext cx="199310" cy="193774"/>
      </dsp:txXfrm>
    </dsp:sp>
    <dsp:sp modelId="{70F5A7B3-BAE1-4B38-BFB1-316DD240D1F9}">
      <dsp:nvSpPr>
        <dsp:cNvPr id="0" name=""/>
        <dsp:cNvSpPr/>
      </dsp:nvSpPr>
      <dsp:spPr>
        <a:xfrm>
          <a:off x="1297372" y="3323828"/>
          <a:ext cx="3501255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week, </a:t>
          </a:r>
          <a:r>
            <a:rPr lang="it-IT" sz="1800" kern="1200" dirty="0" err="1"/>
            <a:t>year</a:t>
          </a:r>
          <a:r>
            <a:rPr lang="it-IT" sz="1800" kern="1200" dirty="0"/>
            <a:t>, </a:t>
          </a:r>
          <a:r>
            <a:rPr lang="it-IT" sz="1800" kern="1200" dirty="0" err="1"/>
            <a:t>number_lethal_accidents</a:t>
          </a:r>
          <a:endParaRPr lang="it-IT" sz="1800" kern="1200" dirty="0"/>
        </a:p>
      </dsp:txBody>
      <dsp:txXfrm>
        <a:off x="1318993" y="3345449"/>
        <a:ext cx="3458013" cy="694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D564-8C0F-4521-A959-D29296B157B4}">
      <dsp:nvSpPr>
        <dsp:cNvPr id="0" name=""/>
        <dsp:cNvSpPr/>
      </dsp:nvSpPr>
      <dsp:spPr>
        <a:xfrm>
          <a:off x="744914" y="1984"/>
          <a:ext cx="4606171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CSV Data</a:t>
          </a:r>
        </a:p>
      </dsp:txBody>
      <dsp:txXfrm>
        <a:off x="766535" y="23605"/>
        <a:ext cx="4562929" cy="694945"/>
      </dsp:txXfrm>
    </dsp:sp>
    <dsp:sp modelId="{51EDBEB7-1692-4E8F-8825-952AAF502B26}">
      <dsp:nvSpPr>
        <dsp:cNvPr id="0" name=""/>
        <dsp:cNvSpPr/>
      </dsp:nvSpPr>
      <dsp:spPr>
        <a:xfrm rot="5400000">
          <a:off x="29095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 rot="-5400000">
        <a:off x="2948344" y="786308"/>
        <a:ext cx="199310" cy="193774"/>
      </dsp:txXfrm>
    </dsp:sp>
    <dsp:sp modelId="{B5DF9A78-133B-41E4-A1A7-49B528723BF4}">
      <dsp:nvSpPr>
        <dsp:cNvPr id="0" name=""/>
        <dsp:cNvSpPr/>
      </dsp:nvSpPr>
      <dsp:spPr>
        <a:xfrm>
          <a:off x="744914" y="1109265"/>
          <a:ext cx="4606171" cy="73818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K:(Contributing </a:t>
          </a:r>
          <a:r>
            <a:rPr lang="it-IT" sz="1600" kern="1200" dirty="0" err="1"/>
            <a:t>factor</a:t>
          </a:r>
          <a:r>
            <a:rPr lang="it-IT" sz="1600" kern="1200" dirty="0"/>
            <a:t>)</a:t>
          </a:r>
          <a:br>
            <a:rPr lang="it-IT" sz="1600" kern="1200" dirty="0"/>
          </a:br>
          <a:r>
            <a:rPr lang="it-IT" sz="1600" kern="1200" dirty="0"/>
            <a:t> V:(Number of </a:t>
          </a:r>
          <a:r>
            <a:rPr lang="it-IT" sz="1600" kern="1200" dirty="0" err="1"/>
            <a:t>deaths</a:t>
          </a:r>
          <a:r>
            <a:rPr lang="it-IT" sz="1600" kern="1200" dirty="0"/>
            <a:t>)</a:t>
          </a:r>
        </a:p>
      </dsp:txBody>
      <dsp:txXfrm>
        <a:off x="766535" y="1130886"/>
        <a:ext cx="4562929" cy="694945"/>
      </dsp:txXfrm>
    </dsp:sp>
    <dsp:sp modelId="{852F26C8-3387-4425-928F-0227B334E948}">
      <dsp:nvSpPr>
        <dsp:cNvPr id="0" name=""/>
        <dsp:cNvSpPr/>
      </dsp:nvSpPr>
      <dsp:spPr>
        <a:xfrm rot="5400000">
          <a:off x="29095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 rot="-5400000">
        <a:off x="2948344" y="1893589"/>
        <a:ext cx="199310" cy="193774"/>
      </dsp:txXfrm>
    </dsp:sp>
    <dsp:sp modelId="{2D9BF4C1-4615-4EA4-852F-6AED2D8AB927}">
      <dsp:nvSpPr>
        <dsp:cNvPr id="0" name=""/>
        <dsp:cNvSpPr/>
      </dsp:nvSpPr>
      <dsp:spPr>
        <a:xfrm>
          <a:off x="744914" y="2216546"/>
          <a:ext cx="4606171" cy="73818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K:(Contributing </a:t>
          </a:r>
          <a:r>
            <a:rPr lang="it-IT" sz="1600" kern="1200" dirty="0" err="1"/>
            <a:t>factor</a:t>
          </a:r>
          <a:r>
            <a:rPr lang="it-IT" sz="1600" kern="1200" dirty="0"/>
            <a:t>) </a:t>
          </a:r>
          <a:br>
            <a:rPr lang="it-IT" sz="1600" kern="1200" dirty="0"/>
          </a:br>
          <a:r>
            <a:rPr lang="it-IT" sz="1600" kern="1200" dirty="0"/>
            <a:t>V:(count(), </a:t>
          </a:r>
          <a:r>
            <a:rPr lang="it-IT" sz="1600" kern="1200" dirty="0" err="1"/>
            <a:t>count</a:t>
          </a:r>
          <a:r>
            <a:rPr lang="it-IT" sz="1600" kern="1200" dirty="0"/>
            <a:t>(</a:t>
          </a:r>
          <a:r>
            <a:rPr lang="it-IT" sz="1600" kern="1200" dirty="0" err="1"/>
            <a:t>deaths</a:t>
          </a:r>
          <a:r>
            <a:rPr lang="it-IT" sz="1600" kern="1200" dirty="0"/>
            <a:t>&gt;0)/</a:t>
          </a:r>
          <a:r>
            <a:rPr lang="it-IT" sz="1600" kern="1200" dirty="0" err="1"/>
            <a:t>count</a:t>
          </a:r>
          <a:r>
            <a:rPr lang="it-IT" sz="1600" kern="1200" dirty="0"/>
            <a:t>())</a:t>
          </a:r>
        </a:p>
      </dsp:txBody>
      <dsp:txXfrm>
        <a:off x="766535" y="2238167"/>
        <a:ext cx="4562929" cy="694945"/>
      </dsp:txXfrm>
    </dsp:sp>
    <dsp:sp modelId="{BA694F55-71CA-44B6-B005-40BDD331F131}">
      <dsp:nvSpPr>
        <dsp:cNvPr id="0" name=""/>
        <dsp:cNvSpPr/>
      </dsp:nvSpPr>
      <dsp:spPr>
        <a:xfrm rot="54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 rot="-5400000">
        <a:off x="2948344" y="3000871"/>
        <a:ext cx="199310" cy="193774"/>
      </dsp:txXfrm>
    </dsp:sp>
    <dsp:sp modelId="{70F5A7B3-BAE1-4B38-BFB1-316DD240D1F9}">
      <dsp:nvSpPr>
        <dsp:cNvPr id="0" name=""/>
        <dsp:cNvSpPr/>
      </dsp:nvSpPr>
      <dsp:spPr>
        <a:xfrm>
          <a:off x="744914" y="3323828"/>
          <a:ext cx="4606171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Contributing</a:t>
          </a:r>
          <a:r>
            <a:rPr lang="it-IT" sz="1600" kern="1200" dirty="0"/>
            <a:t> </a:t>
          </a:r>
          <a:r>
            <a:rPr lang="it-IT" sz="1600" kern="1200" dirty="0" err="1"/>
            <a:t>factor</a:t>
          </a:r>
          <a:r>
            <a:rPr lang="it-IT" sz="1600" kern="1200" dirty="0"/>
            <a:t>, </a:t>
          </a:r>
          <a:r>
            <a:rPr lang="it-IT" sz="1600" kern="1200" dirty="0" err="1"/>
            <a:t>accidents</a:t>
          </a:r>
          <a:r>
            <a:rPr lang="it-IT" sz="1600" kern="1200" dirty="0"/>
            <a:t>, </a:t>
          </a:r>
          <a:r>
            <a:rPr lang="it-IT" sz="1600" kern="1200" dirty="0" err="1"/>
            <a:t>percentage</a:t>
          </a:r>
          <a:r>
            <a:rPr lang="it-IT" sz="1600" kern="1200" dirty="0"/>
            <a:t> </a:t>
          </a:r>
          <a:r>
            <a:rPr lang="it-IT" sz="1600" kern="1200" dirty="0" err="1"/>
            <a:t>lethal</a:t>
          </a:r>
          <a:r>
            <a:rPr lang="it-IT" sz="1600" kern="1200" dirty="0"/>
            <a:t> </a:t>
          </a:r>
          <a:r>
            <a:rPr lang="it-IT" sz="1600" kern="1200" dirty="0" err="1"/>
            <a:t>accidents</a:t>
          </a:r>
          <a:endParaRPr lang="it-IT" sz="1600" kern="1200" dirty="0"/>
        </a:p>
      </dsp:txBody>
      <dsp:txXfrm>
        <a:off x="766535" y="3345449"/>
        <a:ext cx="4562929" cy="694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D564-8C0F-4521-A959-D29296B157B4}">
      <dsp:nvSpPr>
        <dsp:cNvPr id="0" name=""/>
        <dsp:cNvSpPr/>
      </dsp:nvSpPr>
      <dsp:spPr>
        <a:xfrm>
          <a:off x="1938708" y="633"/>
          <a:ext cx="3235853" cy="518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CSV Data</a:t>
          </a:r>
        </a:p>
      </dsp:txBody>
      <dsp:txXfrm>
        <a:off x="1953897" y="15822"/>
        <a:ext cx="3205475" cy="488201"/>
      </dsp:txXfrm>
    </dsp:sp>
    <dsp:sp modelId="{51EDBEB7-1692-4E8F-8825-952AAF502B26}">
      <dsp:nvSpPr>
        <dsp:cNvPr id="0" name=""/>
        <dsp:cNvSpPr/>
      </dsp:nvSpPr>
      <dsp:spPr>
        <a:xfrm rot="5400000">
          <a:off x="3459401" y="532177"/>
          <a:ext cx="194467" cy="233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 rot="-5400000">
        <a:off x="3486627" y="551623"/>
        <a:ext cx="140016" cy="136127"/>
      </dsp:txXfrm>
    </dsp:sp>
    <dsp:sp modelId="{B5DF9A78-133B-41E4-A1A7-49B528723BF4}">
      <dsp:nvSpPr>
        <dsp:cNvPr id="0" name=""/>
        <dsp:cNvSpPr/>
      </dsp:nvSpPr>
      <dsp:spPr>
        <a:xfrm>
          <a:off x="1938708" y="778502"/>
          <a:ext cx="3235853" cy="51857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K:(Week, </a:t>
          </a:r>
          <a:r>
            <a:rPr lang="it-IT" sz="1200" kern="1200" dirty="0" err="1"/>
            <a:t>Year</a:t>
          </a:r>
          <a:r>
            <a:rPr lang="it-IT" sz="1200" kern="1200" dirty="0"/>
            <a:t>, </a:t>
          </a:r>
          <a:r>
            <a:rPr lang="it-IT" sz="1200" kern="1200" dirty="0" err="1"/>
            <a:t>Borough</a:t>
          </a:r>
          <a:r>
            <a:rPr lang="it-IT" sz="1200" kern="1200" dirty="0"/>
            <a:t>)</a:t>
          </a:r>
          <a:br>
            <a:rPr lang="it-IT" sz="1200" kern="1200" dirty="0"/>
          </a:br>
          <a:r>
            <a:rPr lang="it-IT" sz="1200" kern="1200" dirty="0"/>
            <a:t> V:(Lethal? [0/1])</a:t>
          </a:r>
        </a:p>
      </dsp:txBody>
      <dsp:txXfrm>
        <a:off x="1953897" y="793691"/>
        <a:ext cx="3205475" cy="488201"/>
      </dsp:txXfrm>
    </dsp:sp>
    <dsp:sp modelId="{852F26C8-3387-4425-928F-0227B334E948}">
      <dsp:nvSpPr>
        <dsp:cNvPr id="0" name=""/>
        <dsp:cNvSpPr/>
      </dsp:nvSpPr>
      <dsp:spPr>
        <a:xfrm rot="5400000">
          <a:off x="3459401" y="1310046"/>
          <a:ext cx="194467" cy="233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 rot="-5400000">
        <a:off x="3486627" y="1329492"/>
        <a:ext cx="140016" cy="136127"/>
      </dsp:txXfrm>
    </dsp:sp>
    <dsp:sp modelId="{2D9BF4C1-4615-4EA4-852F-6AED2D8AB927}">
      <dsp:nvSpPr>
        <dsp:cNvPr id="0" name=""/>
        <dsp:cNvSpPr/>
      </dsp:nvSpPr>
      <dsp:spPr>
        <a:xfrm>
          <a:off x="1938708" y="1556371"/>
          <a:ext cx="3235853" cy="5185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K:(Week, </a:t>
          </a:r>
          <a:r>
            <a:rPr lang="it-IT" sz="1200" kern="1200" dirty="0" err="1"/>
            <a:t>Year</a:t>
          </a:r>
          <a:r>
            <a:rPr lang="it-IT" sz="1200" kern="1200" dirty="0"/>
            <a:t>, </a:t>
          </a:r>
          <a:r>
            <a:rPr lang="it-IT" sz="1200" kern="1200" dirty="0" err="1"/>
            <a:t>Borough</a:t>
          </a:r>
          <a:r>
            <a:rPr lang="it-IT" sz="1200" kern="1200" dirty="0"/>
            <a:t>) </a:t>
          </a:r>
          <a:br>
            <a:rPr lang="it-IT" sz="1200" kern="1200" dirty="0"/>
          </a:br>
          <a:r>
            <a:rPr lang="it-IT" sz="1200" kern="1200" dirty="0"/>
            <a:t>V:(count(), sum())</a:t>
          </a:r>
        </a:p>
      </dsp:txBody>
      <dsp:txXfrm>
        <a:off x="1953897" y="1571560"/>
        <a:ext cx="3205475" cy="488201"/>
      </dsp:txXfrm>
    </dsp:sp>
    <dsp:sp modelId="{BA694F55-71CA-44B6-B005-40BDD331F131}">
      <dsp:nvSpPr>
        <dsp:cNvPr id="0" name=""/>
        <dsp:cNvSpPr/>
      </dsp:nvSpPr>
      <dsp:spPr>
        <a:xfrm rot="5400000">
          <a:off x="3459401" y="2087915"/>
          <a:ext cx="194467" cy="233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 rot="-5400000">
        <a:off x="3486627" y="2107361"/>
        <a:ext cx="140016" cy="136127"/>
      </dsp:txXfrm>
    </dsp:sp>
    <dsp:sp modelId="{70F5A7B3-BAE1-4B38-BFB1-316DD240D1F9}">
      <dsp:nvSpPr>
        <dsp:cNvPr id="0" name=""/>
        <dsp:cNvSpPr/>
      </dsp:nvSpPr>
      <dsp:spPr>
        <a:xfrm>
          <a:off x="1938708" y="2334241"/>
          <a:ext cx="3235853" cy="518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Week, </a:t>
          </a:r>
          <a:r>
            <a:rPr lang="it-IT" sz="1200" kern="1200" dirty="0" err="1"/>
            <a:t>Year</a:t>
          </a:r>
          <a:r>
            <a:rPr lang="it-IT" sz="1200" kern="1200" dirty="0"/>
            <a:t>, </a:t>
          </a:r>
          <a:r>
            <a:rPr lang="it-IT" sz="1200" kern="1200" dirty="0" err="1"/>
            <a:t>Borough</a:t>
          </a:r>
          <a:r>
            <a:rPr lang="it-IT" sz="1200" kern="1200" dirty="0"/>
            <a:t>, Accidents, </a:t>
          </a:r>
          <a:r>
            <a:rPr lang="it-IT" sz="1200" kern="1200" dirty="0" err="1"/>
            <a:t>Lethal</a:t>
          </a:r>
          <a:r>
            <a:rPr lang="it-IT" sz="1200" kern="1200" dirty="0"/>
            <a:t> Accidents</a:t>
          </a:r>
        </a:p>
      </dsp:txBody>
      <dsp:txXfrm>
        <a:off x="1953897" y="2349430"/>
        <a:ext cx="3205475" cy="488201"/>
      </dsp:txXfrm>
    </dsp:sp>
    <dsp:sp modelId="{4C436F95-EFEA-4C21-B9F4-5B867C8C9750}">
      <dsp:nvSpPr>
        <dsp:cNvPr id="0" name=""/>
        <dsp:cNvSpPr/>
      </dsp:nvSpPr>
      <dsp:spPr>
        <a:xfrm rot="5400000">
          <a:off x="3459401" y="2865785"/>
          <a:ext cx="194467" cy="233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 rot="-5400000">
        <a:off x="3486627" y="2885231"/>
        <a:ext cx="140016" cy="136127"/>
      </dsp:txXfrm>
    </dsp:sp>
    <dsp:sp modelId="{451FAC6F-967C-406F-9C0C-8E9E23A3C247}">
      <dsp:nvSpPr>
        <dsp:cNvPr id="0" name=""/>
        <dsp:cNvSpPr/>
      </dsp:nvSpPr>
      <dsp:spPr>
        <a:xfrm>
          <a:off x="1939506" y="3112110"/>
          <a:ext cx="3234256" cy="51857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K:(Borough)</a:t>
          </a:r>
          <a:br>
            <a:rPr lang="it-IT" sz="1200" kern="1200" dirty="0"/>
          </a:br>
          <a:r>
            <a:rPr lang="it-IT" sz="1200" kern="1200" dirty="0"/>
            <a:t>V:(Lethal </a:t>
          </a:r>
          <a:r>
            <a:rPr lang="it-IT" sz="1200" kern="1200" dirty="0" err="1"/>
            <a:t>accidents</a:t>
          </a:r>
          <a:r>
            <a:rPr lang="it-IT" sz="1200" kern="1200" dirty="0"/>
            <a:t>)</a:t>
          </a:r>
        </a:p>
      </dsp:txBody>
      <dsp:txXfrm>
        <a:off x="1954695" y="3127299"/>
        <a:ext cx="3203878" cy="488201"/>
      </dsp:txXfrm>
    </dsp:sp>
    <dsp:sp modelId="{12BD80CF-53AD-404E-8E76-64E790C9D83D}">
      <dsp:nvSpPr>
        <dsp:cNvPr id="0" name=""/>
        <dsp:cNvSpPr/>
      </dsp:nvSpPr>
      <dsp:spPr>
        <a:xfrm rot="5400000">
          <a:off x="3459401" y="3643654"/>
          <a:ext cx="194467" cy="233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 rot="-5400000">
        <a:off x="3486627" y="3663100"/>
        <a:ext cx="140016" cy="136127"/>
      </dsp:txXfrm>
    </dsp:sp>
    <dsp:sp modelId="{42D15F42-E67E-4DC8-898C-D7039A6F5148}">
      <dsp:nvSpPr>
        <dsp:cNvPr id="0" name=""/>
        <dsp:cNvSpPr/>
      </dsp:nvSpPr>
      <dsp:spPr>
        <a:xfrm>
          <a:off x="1939506" y="3889979"/>
          <a:ext cx="3234256" cy="5185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K:(Borough)</a:t>
          </a:r>
          <a:br>
            <a:rPr lang="it-IT" sz="1200" kern="1200" dirty="0"/>
          </a:br>
          <a:r>
            <a:rPr lang="it-IT" sz="1200" kern="1200" dirty="0"/>
            <a:t>V:(avg())</a:t>
          </a:r>
        </a:p>
      </dsp:txBody>
      <dsp:txXfrm>
        <a:off x="1954695" y="3905168"/>
        <a:ext cx="3203878" cy="488201"/>
      </dsp:txXfrm>
    </dsp:sp>
    <dsp:sp modelId="{427BCA38-8429-4ED6-B4BD-8E39B885607F}">
      <dsp:nvSpPr>
        <dsp:cNvPr id="0" name=""/>
        <dsp:cNvSpPr/>
      </dsp:nvSpPr>
      <dsp:spPr>
        <a:xfrm rot="5400000">
          <a:off x="3459401" y="4421523"/>
          <a:ext cx="194467" cy="233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 rot="-5400000">
        <a:off x="3486627" y="4440969"/>
        <a:ext cx="140016" cy="136127"/>
      </dsp:txXfrm>
    </dsp:sp>
    <dsp:sp modelId="{0B4ED82D-A854-4184-A2FB-5FF86E98FBFA}">
      <dsp:nvSpPr>
        <dsp:cNvPr id="0" name=""/>
        <dsp:cNvSpPr/>
      </dsp:nvSpPr>
      <dsp:spPr>
        <a:xfrm>
          <a:off x="1939506" y="4667849"/>
          <a:ext cx="3234256" cy="518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Borough</a:t>
          </a:r>
          <a:r>
            <a:rPr lang="it-IT" sz="1200" kern="1200" dirty="0"/>
            <a:t>, </a:t>
          </a:r>
          <a:r>
            <a:rPr lang="it-IT" sz="1200" kern="1200" dirty="0" err="1"/>
            <a:t>Avg</a:t>
          </a:r>
          <a:r>
            <a:rPr lang="it-IT" sz="1200" kern="1200" dirty="0"/>
            <a:t> </a:t>
          </a:r>
          <a:r>
            <a:rPr lang="it-IT" sz="1200" kern="1200" dirty="0" err="1"/>
            <a:t>lethal</a:t>
          </a:r>
          <a:r>
            <a:rPr lang="it-IT" sz="1200" kern="1200" dirty="0"/>
            <a:t> </a:t>
          </a:r>
          <a:r>
            <a:rPr lang="it-IT" sz="1200" kern="1200" dirty="0" err="1"/>
            <a:t>accidents</a:t>
          </a:r>
          <a:r>
            <a:rPr lang="it-IT" sz="1200" kern="1200" dirty="0"/>
            <a:t> per week</a:t>
          </a:r>
        </a:p>
      </dsp:txBody>
      <dsp:txXfrm>
        <a:off x="1954695" y="4683038"/>
        <a:ext cx="3203878" cy="48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0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012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25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4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Perché questo setup: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per poter iniziare subito a testare </a:t>
            </a:r>
            <a:r>
              <a:rPr lang="it-IT" dirty="0" err="1"/>
              <a:t>hadoop</a:t>
            </a:r>
            <a:r>
              <a:rPr lang="it-IT" dirty="0"/>
              <a:t> in modalità «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»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Rete NAT </a:t>
            </a:r>
            <a:r>
              <a:rPr lang="it-IT" dirty="0" err="1"/>
              <a:t>anzichè</a:t>
            </a:r>
            <a:r>
              <a:rPr lang="it-IT" dirty="0"/>
              <a:t> Rete </a:t>
            </a:r>
            <a:r>
              <a:rPr lang="it-IT" dirty="0" err="1"/>
              <a:t>Bridged</a:t>
            </a:r>
            <a:r>
              <a:rPr lang="it-IT" dirty="0"/>
              <a:t> per avere un controllo sulla struttura degli indirizzi </a:t>
            </a:r>
            <a:r>
              <a:rPr lang="it-IT" dirty="0" err="1"/>
              <a:t>ip</a:t>
            </a:r>
            <a:r>
              <a:rPr lang="it-IT" dirty="0"/>
              <a:t>, visto che a casa ho 192.168.1.x mentre al poli è 10.x.x.x e non vorrei dover cambiare l’assegnazione degli </a:t>
            </a:r>
            <a:r>
              <a:rPr lang="it-IT" dirty="0" err="1"/>
              <a:t>ip</a:t>
            </a:r>
            <a:r>
              <a:rPr lang="it-IT" dirty="0"/>
              <a:t> ogni volta che cambio la rete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Problemi della Rete NAT: i server virtuali non sono direttamente raggiungibili </a:t>
            </a:r>
            <a:r>
              <a:rPr lang="it-IT" dirty="0" err="1"/>
              <a:t>dall’host</a:t>
            </a:r>
            <a:r>
              <a:rPr lang="it-IT" dirty="0"/>
              <a:t>, ho dovuto impostare dei port </a:t>
            </a:r>
            <a:r>
              <a:rPr lang="it-IT" dirty="0" err="1"/>
              <a:t>forwarding</a:t>
            </a:r>
            <a:r>
              <a:rPr lang="it-IT" dirty="0"/>
              <a:t> per poter accedere alla web </a:t>
            </a:r>
            <a:r>
              <a:rPr lang="it-IT" dirty="0" err="1"/>
              <a:t>ui</a:t>
            </a:r>
            <a:r>
              <a:rPr lang="it-IT" dirty="0"/>
              <a:t> di HDFS e di YARN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03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 particolare quello che ho fatto: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Configurato hadoop100 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Clonato la macchina virtuale, rigenerati indirizzi MAC, cambiato relativi </a:t>
            </a:r>
            <a:r>
              <a:rPr lang="it-IT" dirty="0" err="1"/>
              <a:t>hostname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Aggiunti tutti gli </a:t>
            </a:r>
            <a:r>
              <a:rPr lang="it-IT" dirty="0" err="1"/>
              <a:t>hostname</a:t>
            </a:r>
            <a:r>
              <a:rPr lang="it-IT" dirty="0"/>
              <a:t> in 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hosts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Su </a:t>
            </a:r>
            <a:r>
              <a:rPr lang="it-IT" dirty="0" err="1"/>
              <a:t>virtualbox</a:t>
            </a:r>
            <a:r>
              <a:rPr lang="it-IT" dirty="0"/>
              <a:t> tutte le macchine sono sotto lo stesso </a:t>
            </a:r>
            <a:r>
              <a:rPr lang="it-IT" dirty="0" err="1"/>
              <a:t>nat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91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dfs.replication</a:t>
            </a:r>
            <a:r>
              <a:rPr lang="it-IT" dirty="0"/>
              <a:t> indica quante repliche di ogni file devono esserci nel </a:t>
            </a:r>
            <a:r>
              <a:rPr lang="it-IT" dirty="0" err="1"/>
              <a:t>dfs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fs.default.name è un URI che identifica il file system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hadoop.tmp.dir</a:t>
            </a:r>
            <a:r>
              <a:rPr lang="it-IT" dirty="0"/>
              <a:t> è una directory temporanea dove </a:t>
            </a:r>
            <a:r>
              <a:rPr lang="it-IT" dirty="0" err="1"/>
              <a:t>hadoop</a:t>
            </a:r>
            <a:r>
              <a:rPr lang="it-IT" dirty="0"/>
              <a:t> salva le sue cose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mapreduce.framework.name indica che viene usato YARN come </a:t>
            </a:r>
            <a:r>
              <a:rPr lang="it-IT" dirty="0" err="1"/>
              <a:t>resource</a:t>
            </a:r>
            <a:r>
              <a:rPr lang="it-IT" dirty="0"/>
              <a:t> manager, un’alternativa è mettere </a:t>
            </a:r>
            <a:r>
              <a:rPr lang="it-IT" dirty="0" err="1"/>
              <a:t>local</a:t>
            </a:r>
            <a:r>
              <a:rPr lang="it-IT" dirty="0"/>
              <a:t> che usa una sola istanza di </a:t>
            </a:r>
            <a:r>
              <a:rPr lang="it-IT" dirty="0" err="1"/>
              <a:t>map</a:t>
            </a:r>
            <a:r>
              <a:rPr lang="it-IT" dirty="0"/>
              <a:t> e reduce per fare i calcoli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yarn.resourcemanger.hostname</a:t>
            </a:r>
            <a:r>
              <a:rPr lang="it-IT" dirty="0"/>
              <a:t> indica quale </a:t>
            </a:r>
            <a:r>
              <a:rPr lang="it-IT" dirty="0" err="1"/>
              <a:t>host</a:t>
            </a:r>
            <a:r>
              <a:rPr lang="it-IT" dirty="0"/>
              <a:t> ospiterà il </a:t>
            </a:r>
            <a:r>
              <a:rPr lang="it-IT" dirty="0" err="1"/>
              <a:t>resource</a:t>
            </a:r>
            <a:r>
              <a:rPr lang="it-IT" dirty="0"/>
              <a:t> manager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yarn.nodemanager.aux-services</a:t>
            </a:r>
            <a:r>
              <a:rPr lang="it-IT" dirty="0"/>
              <a:t> permette di fare lo </a:t>
            </a:r>
            <a:r>
              <a:rPr lang="it-IT" dirty="0" err="1"/>
              <a:t>shuffle</a:t>
            </a:r>
            <a:r>
              <a:rPr lang="it-IT" dirty="0"/>
              <a:t> dei dati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masters</a:t>
            </a:r>
            <a:r>
              <a:rPr lang="it-IT" dirty="0"/>
              <a:t> indica quali nodi </a:t>
            </a:r>
            <a:r>
              <a:rPr lang="it-IT" dirty="0" err="1"/>
              <a:t>ospiterrano</a:t>
            </a:r>
            <a:r>
              <a:rPr lang="it-IT" dirty="0"/>
              <a:t> il </a:t>
            </a:r>
            <a:r>
              <a:rPr lang="it-IT" dirty="0" err="1"/>
              <a:t>SecondaryNameNode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slaves</a:t>
            </a:r>
            <a:r>
              <a:rPr lang="it-IT" dirty="0"/>
              <a:t> indica quali nodi ospiteranno i </a:t>
            </a:r>
            <a:r>
              <a:rPr lang="it-IT" dirty="0" err="1"/>
              <a:t>DataNode</a:t>
            </a:r>
            <a:r>
              <a:rPr lang="it-IT" dirty="0"/>
              <a:t> e i </a:t>
            </a:r>
            <a:r>
              <a:rPr lang="it-IT" dirty="0" err="1"/>
              <a:t>NodeManager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Il </a:t>
            </a:r>
            <a:r>
              <a:rPr lang="it-IT" dirty="0" err="1"/>
              <a:t>NameNode</a:t>
            </a:r>
            <a:r>
              <a:rPr lang="it-IT" dirty="0"/>
              <a:t> invece è associato </a:t>
            </a:r>
            <a:r>
              <a:rPr lang="it-IT" dirty="0" err="1"/>
              <a:t>all’host</a:t>
            </a:r>
            <a:r>
              <a:rPr lang="it-IT" dirty="0"/>
              <a:t> che lancia start-dfs.sh, che come prima operazione lancia il demone </a:t>
            </a:r>
            <a:r>
              <a:rPr lang="it-IT" dirty="0" err="1"/>
              <a:t>NameNode</a:t>
            </a:r>
            <a:r>
              <a:rPr lang="it-IT" dirty="0"/>
              <a:t> </a:t>
            </a:r>
            <a:r>
              <a:rPr lang="it-IT" dirty="0" err="1"/>
              <a:t>sull’host</a:t>
            </a:r>
            <a:r>
              <a:rPr lang="it-IT" dirty="0"/>
              <a:t> </a:t>
            </a:r>
            <a:r>
              <a:rPr lang="it-IT" dirty="0" err="1"/>
              <a:t>corrent</a:t>
            </a:r>
            <a:r>
              <a:rPr lang="it-IT" dirty="0"/>
              <a:t> e poi i </a:t>
            </a:r>
            <a:r>
              <a:rPr lang="it-IT" dirty="0" err="1"/>
              <a:t>DataNode</a:t>
            </a:r>
            <a:r>
              <a:rPr lang="it-IT" dirty="0"/>
              <a:t> e </a:t>
            </a:r>
            <a:r>
              <a:rPr lang="it-IT" dirty="0" err="1"/>
              <a:t>SecondaryNameNode</a:t>
            </a:r>
            <a:r>
              <a:rPr lang="it-IT" dirty="0"/>
              <a:t> rispettivamente su </a:t>
            </a:r>
            <a:r>
              <a:rPr lang="it-IT" dirty="0" err="1"/>
              <a:t>slaves</a:t>
            </a:r>
            <a:r>
              <a:rPr lang="it-IT" dirty="0"/>
              <a:t> e su </a:t>
            </a:r>
            <a:r>
              <a:rPr lang="it-IT" dirty="0" err="1"/>
              <a:t>masters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Discarded</a:t>
            </a:r>
            <a:r>
              <a:rPr lang="it-IT" dirty="0"/>
              <a:t> from the dataset: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Non </a:t>
            </a:r>
            <a:r>
              <a:rPr lang="it-IT" dirty="0" err="1"/>
              <a:t>lethal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killed</a:t>
            </a:r>
            <a:r>
              <a:rPr lang="it-IT" dirty="0"/>
              <a:t> = 0)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(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29 </a:t>
            </a:r>
            <a:r>
              <a:rPr lang="it-IT" dirty="0" err="1"/>
              <a:t>columns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Prende ogni riga, genera una coppia &lt;(settimana, anno), 1&gt;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Esegue una semplice somma degli </a:t>
            </a:r>
            <a:r>
              <a:rPr lang="it-IT" dirty="0" err="1"/>
              <a:t>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139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Discarded</a:t>
            </a:r>
            <a:r>
              <a:rPr lang="it-IT" dirty="0"/>
              <a:t> from the dataset: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Non </a:t>
            </a:r>
            <a:r>
              <a:rPr lang="it-IT" dirty="0" err="1"/>
              <a:t>lethal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killed</a:t>
            </a:r>
            <a:r>
              <a:rPr lang="it-IT" dirty="0"/>
              <a:t> = 0)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(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29 </a:t>
            </a:r>
            <a:r>
              <a:rPr lang="it-IT" dirty="0" err="1"/>
              <a:t>columns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Prende ogni riga, genera una coppia &lt;(settimana, anno), 1&gt;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Esegue una semplice somma degli </a:t>
            </a:r>
            <a:r>
              <a:rPr lang="it-IT" dirty="0" err="1"/>
              <a:t>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5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calcola quanti di questi sono letali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14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calcola quanti di questi sono letali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calcola quanti di questi sono letali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10" Type="http://schemas.openxmlformats.org/officeDocument/2006/relationships/chart" Target="../charts/chart6.xml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b="0" dirty="0" err="1">
                <a:solidFill>
                  <a:srgbClr val="003366"/>
                </a:solidFill>
              </a:rPr>
              <a:t>Hadoop</a:t>
            </a:r>
            <a:r>
              <a:rPr lang="it-IT" b="0" dirty="0">
                <a:solidFill>
                  <a:srgbClr val="003366"/>
                </a:solidFill>
              </a:rPr>
              <a:t> Project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Infer</a:t>
            </a:r>
            <a:r>
              <a:rPr lang="it-IT" sz="2400" dirty="0">
                <a:solidFill>
                  <a:srgbClr val="003366"/>
                </a:solidFill>
              </a:rPr>
              <a:t> qualitative data </a:t>
            </a:r>
            <a:r>
              <a:rPr lang="it-IT" sz="2400" dirty="0" err="1">
                <a:solidFill>
                  <a:srgbClr val="003366"/>
                </a:solidFill>
              </a:rPr>
              <a:t>regarding</a:t>
            </a:r>
            <a:r>
              <a:rPr lang="it-IT" sz="2400" dirty="0">
                <a:solidFill>
                  <a:srgbClr val="003366"/>
                </a:solidFill>
              </a:rPr>
              <a:t> the car </a:t>
            </a:r>
            <a:r>
              <a:rPr lang="it-IT" sz="2400" dirty="0" err="1">
                <a:solidFill>
                  <a:srgbClr val="003366"/>
                </a:solidFill>
              </a:rPr>
              <a:t>accidents</a:t>
            </a:r>
            <a:r>
              <a:rPr lang="it-IT" sz="2400" dirty="0">
                <a:solidFill>
                  <a:srgbClr val="003366"/>
                </a:solidFill>
              </a:rPr>
              <a:t> in New York City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9832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borough</a:t>
            </a:r>
            <a:r>
              <a:rPr lang="it-IT" sz="2200" dirty="0">
                <a:solidFill>
                  <a:srgbClr val="3A536D"/>
                </a:solidFill>
              </a:rPr>
              <a:t> per week  and a</a:t>
            </a:r>
            <a:r>
              <a:rPr lang="en-US" sz="2200" dirty="0">
                <a:solidFill>
                  <a:srgbClr val="3A536D"/>
                </a:solidFill>
              </a:rPr>
              <a:t>vg lethal accident per week</a:t>
            </a:r>
          </a:p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9F6E774B-905E-4FB8-A210-0EE686AE8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269588"/>
              </p:ext>
            </p:extLst>
          </p:nvPr>
        </p:nvGraphicFramePr>
        <p:xfrm>
          <a:off x="1205947" y="1226599"/>
          <a:ext cx="7113270" cy="518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7000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4605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borough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DD677267-9F4D-4946-84FB-7C0F37C294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450" y="1255448"/>
          <a:ext cx="3505198" cy="227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8A3C29E-96F2-4959-92BA-DC60AB043C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450" y="4482950"/>
          <a:ext cx="3519250" cy="211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5FF301F-91A7-4A7C-960B-086AF734983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19341" y="1336287"/>
          <a:ext cx="3524657" cy="2114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D438E3E-C788-4FD5-B987-5679FB77B2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93641" y="4409368"/>
          <a:ext cx="3450359" cy="2070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1E7F7F55-1BE8-49B1-9768-44A0DEC1497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78175" y="2928855"/>
          <a:ext cx="3587648" cy="21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0571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0418932A-F2A7-4D85-BF50-70F861FBF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92931"/>
              </p:ext>
            </p:extLst>
          </p:nvPr>
        </p:nvGraphicFramePr>
        <p:xfrm>
          <a:off x="82450" y="900161"/>
          <a:ext cx="4572000" cy="550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0F93409D-FF8B-4D21-9574-9F6E7163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85291"/>
              </p:ext>
            </p:extLst>
          </p:nvPr>
        </p:nvGraphicFramePr>
        <p:xfrm>
          <a:off x="4654450" y="900161"/>
          <a:ext cx="4569844" cy="557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5865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903691-895A-44F8-94E9-9884F6F50624}"/>
              </a:ext>
            </a:extLst>
          </p:cNvPr>
          <p:cNvSpPr txBox="1"/>
          <p:nvPr/>
        </p:nvSpPr>
        <p:spPr>
          <a:xfrm>
            <a:off x="1426264" y="2818620"/>
            <a:ext cx="629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3A536D"/>
                </a:solidFill>
              </a:rPr>
              <a:t>Code </a:t>
            </a:r>
            <a:r>
              <a:rPr lang="it-IT" sz="2400" dirty="0" err="1">
                <a:solidFill>
                  <a:srgbClr val="3A536D"/>
                </a:solidFill>
              </a:rPr>
              <a:t>available</a:t>
            </a:r>
            <a:r>
              <a:rPr lang="it-IT" sz="2400" dirty="0">
                <a:solidFill>
                  <a:srgbClr val="3A536D"/>
                </a:solidFill>
              </a:rPr>
              <a:t> on https://github.com/ripa1993/mw_hadoop</a:t>
            </a:r>
          </a:p>
        </p:txBody>
      </p:sp>
    </p:spTree>
    <p:extLst>
      <p:ext uri="{BB962C8B-B14F-4D97-AF65-F5344CB8AC3E}">
        <p14:creationId xmlns:p14="http://schemas.microsoft.com/office/powerpoint/2010/main" val="18291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Architecture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6"/>
          <a:srcRect l="9460" t="5048" r="41456" b="41100"/>
          <a:stretch/>
        </p:blipFill>
        <p:spPr>
          <a:xfrm>
            <a:off x="610986" y="932781"/>
            <a:ext cx="3712440" cy="527090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62350" y="4133291"/>
            <a:ext cx="187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3A536D"/>
                </a:solidFill>
              </a:rPr>
              <a:t>Windows 10</a:t>
            </a:r>
          </a:p>
          <a:p>
            <a:pPr algn="ctr"/>
            <a:r>
              <a:rPr lang="it-IT" dirty="0">
                <a:solidFill>
                  <a:srgbClr val="3A536D"/>
                </a:solidFill>
              </a:rPr>
              <a:t>16 GB </a:t>
            </a:r>
            <a:r>
              <a:rPr lang="it-IT" dirty="0" err="1">
                <a:solidFill>
                  <a:srgbClr val="3A536D"/>
                </a:solidFill>
              </a:rPr>
              <a:t>Ram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39014" y="612563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Virtual Box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23426" y="138761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hadoop100</a:t>
            </a:r>
          </a:p>
          <a:p>
            <a:r>
              <a:rPr lang="it-IT" dirty="0">
                <a:solidFill>
                  <a:srgbClr val="3A536D"/>
                </a:solidFill>
              </a:rPr>
              <a:t>10.0.2.100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323426" y="26065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hadoop101</a:t>
            </a:r>
          </a:p>
          <a:p>
            <a:r>
              <a:rPr lang="it-IT" dirty="0">
                <a:solidFill>
                  <a:srgbClr val="3A536D"/>
                </a:solidFill>
              </a:rPr>
              <a:t>10.0.2.101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323426" y="3901682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hadoop102</a:t>
            </a:r>
          </a:p>
          <a:p>
            <a:r>
              <a:rPr lang="it-IT" dirty="0">
                <a:solidFill>
                  <a:srgbClr val="3A536D"/>
                </a:solidFill>
              </a:rPr>
              <a:t>10.0.2.102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323426" y="527948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hadoop103</a:t>
            </a:r>
          </a:p>
          <a:p>
            <a:r>
              <a:rPr lang="it-IT" dirty="0">
                <a:solidFill>
                  <a:srgbClr val="3A536D"/>
                </a:solidFill>
              </a:rPr>
              <a:t>10.0.2.103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301666" y="41292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NAT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76770" y="1130837"/>
            <a:ext cx="223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NameNode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ResourceManager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SecondaryNameNode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476770" y="4530412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DataNode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NodeManager</a:t>
            </a:r>
            <a:endParaRPr lang="it-IT" dirty="0">
              <a:solidFill>
                <a:srgbClr val="3A536D"/>
              </a:solidFill>
            </a:endParaRPr>
          </a:p>
        </p:txBody>
      </p:sp>
      <p:cxnSp>
        <p:nvCxnSpPr>
          <p:cNvPr id="9" name="Connettore 2 8"/>
          <p:cNvCxnSpPr>
            <a:stCxn id="5" idx="3"/>
            <a:endCxn id="7" idx="1"/>
          </p:cNvCxnSpPr>
          <p:nvPr/>
        </p:nvCxnSpPr>
        <p:spPr>
          <a:xfrm flipV="1">
            <a:off x="5402568" y="1500169"/>
            <a:ext cx="1074202" cy="14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14" idx="3"/>
            <a:endCxn id="19" idx="1"/>
          </p:cNvCxnSpPr>
          <p:nvPr/>
        </p:nvCxnSpPr>
        <p:spPr>
          <a:xfrm>
            <a:off x="5402568" y="2868191"/>
            <a:ext cx="1074202" cy="192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5" idx="3"/>
            <a:endCxn id="19" idx="1"/>
          </p:cNvCxnSpPr>
          <p:nvPr/>
        </p:nvCxnSpPr>
        <p:spPr>
          <a:xfrm>
            <a:off x="5402568" y="4163292"/>
            <a:ext cx="1074202" cy="62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6" idx="3"/>
            <a:endCxn id="19" idx="1"/>
          </p:cNvCxnSpPr>
          <p:nvPr/>
        </p:nvCxnSpPr>
        <p:spPr>
          <a:xfrm flipV="1">
            <a:off x="5402568" y="4792022"/>
            <a:ext cx="1074202" cy="74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385563" y="2619888"/>
            <a:ext cx="2588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virtual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servers</a:t>
            </a:r>
            <a:r>
              <a:rPr lang="it-IT" dirty="0">
                <a:solidFill>
                  <a:srgbClr val="3A536D"/>
                </a:solidFill>
              </a:rPr>
              <a:t> are </a:t>
            </a:r>
            <a:r>
              <a:rPr lang="it-IT" dirty="0" err="1">
                <a:solidFill>
                  <a:srgbClr val="3A536D"/>
                </a:solidFill>
              </a:rPr>
              <a:t>running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Ubuntu</a:t>
            </a:r>
            <a:r>
              <a:rPr lang="it-IT" dirty="0">
                <a:solidFill>
                  <a:srgbClr val="3A536D"/>
                </a:solidFill>
              </a:rPr>
              <a:t> Server 16.04 with 2 GB </a:t>
            </a:r>
            <a:r>
              <a:rPr lang="it-IT" dirty="0" err="1">
                <a:solidFill>
                  <a:srgbClr val="3A536D"/>
                </a:solidFill>
              </a:rPr>
              <a:t>Ram</a:t>
            </a:r>
            <a:r>
              <a:rPr lang="it-IT" dirty="0">
                <a:solidFill>
                  <a:srgbClr val="3A536D"/>
                </a:solidFill>
              </a:rPr>
              <a:t> and 8 GB Storage</a:t>
            </a:r>
          </a:p>
        </p:txBody>
      </p:sp>
    </p:spTree>
    <p:extLst>
      <p:ext uri="{BB962C8B-B14F-4D97-AF65-F5344CB8AC3E}">
        <p14:creationId xmlns:p14="http://schemas.microsoft.com/office/powerpoint/2010/main" val="203659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Virtual Machine Setup (e.g. hadoop100)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Ubuntu</a:t>
            </a:r>
            <a:r>
              <a:rPr lang="it-IT" sz="2200" dirty="0">
                <a:solidFill>
                  <a:srgbClr val="3A536D"/>
                </a:solidFill>
              </a:rPr>
              <a:t> Server 16.04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Set </a:t>
            </a:r>
            <a:r>
              <a:rPr lang="it-IT" sz="2200" dirty="0" err="1">
                <a:solidFill>
                  <a:srgbClr val="3A536D"/>
                </a:solidFill>
              </a:rPr>
              <a:t>hostname</a:t>
            </a:r>
            <a:r>
              <a:rPr lang="it-IT" sz="2200" dirty="0">
                <a:solidFill>
                  <a:srgbClr val="3A536D"/>
                </a:solidFill>
              </a:rPr>
              <a:t> to hadoop100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Added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other</a:t>
            </a:r>
            <a:r>
              <a:rPr lang="it-IT" sz="2200" dirty="0">
                <a:solidFill>
                  <a:srgbClr val="3A536D"/>
                </a:solidFill>
              </a:rPr>
              <a:t> machine </a:t>
            </a:r>
            <a:r>
              <a:rPr lang="it-IT" sz="2200" dirty="0" err="1">
                <a:solidFill>
                  <a:srgbClr val="3A536D"/>
                </a:solidFill>
              </a:rPr>
              <a:t>names</a:t>
            </a:r>
            <a:r>
              <a:rPr lang="it-IT" sz="2200" dirty="0">
                <a:solidFill>
                  <a:srgbClr val="3A536D"/>
                </a:solidFill>
              </a:rPr>
              <a:t> in </a:t>
            </a:r>
            <a:r>
              <a:rPr lang="it-IT" sz="2200" dirty="0" err="1">
                <a:solidFill>
                  <a:srgbClr val="3A536D"/>
                </a:solidFill>
              </a:rPr>
              <a:t>host</a:t>
            </a:r>
            <a:r>
              <a:rPr lang="it-IT" sz="2200" dirty="0">
                <a:solidFill>
                  <a:srgbClr val="3A536D"/>
                </a:solidFill>
              </a:rPr>
              <a:t> file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Assign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static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ip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address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Create new user «</a:t>
            </a:r>
            <a:r>
              <a:rPr lang="it-IT" sz="2200" dirty="0" err="1">
                <a:solidFill>
                  <a:srgbClr val="3A536D"/>
                </a:solidFill>
              </a:rPr>
              <a:t>hduser</a:t>
            </a:r>
            <a:r>
              <a:rPr lang="it-IT" sz="2200" dirty="0">
                <a:solidFill>
                  <a:srgbClr val="3A536D"/>
                </a:solidFill>
              </a:rPr>
              <a:t>» and group «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latest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Openjdk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latest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Change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ownership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 to «</a:t>
            </a:r>
            <a:r>
              <a:rPr lang="it-IT" sz="2200" dirty="0" err="1">
                <a:solidFill>
                  <a:srgbClr val="3A536D"/>
                </a:solidFill>
              </a:rPr>
              <a:t>hduser</a:t>
            </a:r>
            <a:r>
              <a:rPr lang="it-IT" sz="2200" dirty="0">
                <a:solidFill>
                  <a:srgbClr val="3A536D"/>
                </a:solidFill>
              </a:rPr>
              <a:t>» and «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Edit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configuration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Format </a:t>
            </a:r>
            <a:r>
              <a:rPr lang="it-IT" sz="2200" dirty="0" err="1">
                <a:solidFill>
                  <a:srgbClr val="3A536D"/>
                </a:solidFill>
              </a:rPr>
              <a:t>namenode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Start HDFS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Start YARN</a:t>
            </a: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Enjoy</a:t>
            </a:r>
            <a:r>
              <a:rPr lang="it-IT" sz="2200" dirty="0">
                <a:solidFill>
                  <a:srgbClr val="3A536D"/>
                </a:solidFill>
              </a:rPr>
              <a:t>!</a:t>
            </a: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\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Hadoop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Configuration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3A536D"/>
                </a:solidFill>
              </a:rPr>
              <a:t>«hdfs-site.xml»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dfs.replication</a:t>
            </a:r>
            <a:r>
              <a:rPr lang="it-IT" sz="2200" dirty="0">
                <a:solidFill>
                  <a:srgbClr val="3A536D"/>
                </a:solidFill>
              </a:rPr>
              <a:t> = 2</a:t>
            </a: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«core-site.xml»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fs.default.name = hdfs://hadoop100:9000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hadoop.tmp.dir</a:t>
            </a:r>
            <a:r>
              <a:rPr lang="it-IT" sz="2200" dirty="0">
                <a:solidFill>
                  <a:srgbClr val="3A536D"/>
                </a:solidFill>
              </a:rPr>
              <a:t> = /</a:t>
            </a:r>
            <a:r>
              <a:rPr lang="it-IT" sz="2200" dirty="0" err="1">
                <a:solidFill>
                  <a:srgbClr val="3A536D"/>
                </a:solidFill>
              </a:rPr>
              <a:t>app</a:t>
            </a:r>
            <a:r>
              <a:rPr lang="it-IT" sz="2200" dirty="0">
                <a:solidFill>
                  <a:srgbClr val="3A536D"/>
                </a:solidFill>
              </a:rPr>
              <a:t>/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/</a:t>
            </a:r>
            <a:r>
              <a:rPr lang="it-IT" sz="2200" dirty="0" err="1">
                <a:solidFill>
                  <a:srgbClr val="3A536D"/>
                </a:solidFill>
              </a:rPr>
              <a:t>tmp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«mapred-site.xml»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mapreduce.framework.name = </a:t>
            </a:r>
            <a:r>
              <a:rPr lang="it-IT" sz="2200" dirty="0" err="1">
                <a:solidFill>
                  <a:srgbClr val="3A536D"/>
                </a:solidFill>
              </a:rPr>
              <a:t>yarn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«yarn-site.xml»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yarn.resourcemanager.hostname</a:t>
            </a:r>
            <a:r>
              <a:rPr lang="it-IT" sz="2200" dirty="0">
                <a:solidFill>
                  <a:srgbClr val="3A536D"/>
                </a:solidFill>
              </a:rPr>
              <a:t> = hadoop100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yarn.nodemanager.aux-services</a:t>
            </a:r>
            <a:r>
              <a:rPr lang="it-IT" sz="2200" dirty="0">
                <a:solidFill>
                  <a:srgbClr val="3A536D"/>
                </a:solidFill>
              </a:rPr>
              <a:t> = </a:t>
            </a:r>
            <a:r>
              <a:rPr lang="it-IT" sz="2200" dirty="0" err="1">
                <a:solidFill>
                  <a:srgbClr val="3A536D"/>
                </a:solidFill>
              </a:rPr>
              <a:t>mapreduce_shuffle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</a:t>
            </a:r>
            <a:r>
              <a:rPr lang="it-IT" sz="2200" dirty="0" err="1">
                <a:solidFill>
                  <a:srgbClr val="3A536D"/>
                </a:solidFill>
              </a:rPr>
              <a:t>masters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hadoop100</a:t>
            </a: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</a:t>
            </a:r>
            <a:r>
              <a:rPr lang="it-IT" sz="2200" dirty="0" err="1">
                <a:solidFill>
                  <a:srgbClr val="3A536D"/>
                </a:solidFill>
              </a:rPr>
              <a:t>slaves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hadoop101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hadoop102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hadoop103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1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6803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4EE80F3E-E216-4058-9D1E-D7B7DE9D9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992973"/>
              </p:ext>
            </p:extLst>
          </p:nvPr>
        </p:nvGraphicFramePr>
        <p:xfrm>
          <a:off x="1523999" y="16913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0193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1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6803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F20F3085-CAA6-40DF-82A4-35D693B8E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50902"/>
          <a:ext cx="8974350" cy="502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2402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7449" y="1099491"/>
            <a:ext cx="8829100" cy="48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r>
              <a:rPr lang="it-IT" sz="2200" dirty="0">
                <a:solidFill>
                  <a:srgbClr val="3A536D"/>
                </a:solidFill>
              </a:rPr>
              <a:t> and </a:t>
            </a:r>
            <a:r>
              <a:rPr lang="en-US" sz="2200" dirty="0">
                <a:solidFill>
                  <a:srgbClr val="3A536D"/>
                </a:solidFill>
              </a:rPr>
              <a:t>percentage of lethal accidents per contributing factor</a:t>
            </a:r>
          </a:p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F7388DCA-24FB-4EB8-8485-B2A70121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077141"/>
              </p:ext>
            </p:extLst>
          </p:nvPr>
        </p:nvGraphicFramePr>
        <p:xfrm>
          <a:off x="1523999" y="16913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6324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7448" y="745100"/>
            <a:ext cx="8829100" cy="48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r>
              <a:rPr lang="it-IT" sz="2200" dirty="0">
                <a:solidFill>
                  <a:srgbClr val="3A536D"/>
                </a:solidFill>
              </a:rPr>
              <a:t> (</a:t>
            </a:r>
            <a:r>
              <a:rPr lang="it-IT" sz="2200" dirty="0" err="1">
                <a:solidFill>
                  <a:srgbClr val="3A536D"/>
                </a:solidFill>
              </a:rPr>
              <a:t>excluding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i="1" dirty="0">
                <a:solidFill>
                  <a:srgbClr val="3A536D"/>
                </a:solidFill>
              </a:rPr>
              <a:t>«</a:t>
            </a:r>
            <a:r>
              <a:rPr lang="it-IT" sz="2200" i="1" dirty="0" err="1">
                <a:solidFill>
                  <a:srgbClr val="3A536D"/>
                </a:solidFill>
              </a:rPr>
              <a:t>Unspecified</a:t>
            </a:r>
            <a:r>
              <a:rPr lang="it-IT" sz="2200" i="1" dirty="0">
                <a:solidFill>
                  <a:srgbClr val="3A536D"/>
                </a:solidFill>
              </a:rPr>
              <a:t>»)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1275330"/>
            <a:ext cx="7902200" cy="51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3571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Percentage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123223"/>
            <a:ext cx="8309113" cy="5432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1709</Words>
  <Application>Microsoft Office PowerPoint</Application>
  <PresentationFormat>Presentazione su schermo (4:3)</PresentationFormat>
  <Paragraphs>236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>Custom Theme</vt:lpstr>
      <vt:lpstr>Custom Theme</vt:lpstr>
      <vt:lpstr>Hadoop Project</vt:lpstr>
      <vt:lpstr>Architecture</vt:lpstr>
      <vt:lpstr>Virtual Machine Setup (e.g. hadoop100)</vt:lpstr>
      <vt:lpstr>Hadoop Configuration</vt:lpstr>
      <vt:lpstr>Assignment 1</vt:lpstr>
      <vt:lpstr>Assignment 1</vt:lpstr>
      <vt:lpstr>Assignment 2</vt:lpstr>
      <vt:lpstr>Assignment 2</vt:lpstr>
      <vt:lpstr>Assignment 2</vt:lpstr>
      <vt:lpstr>Assignment 3</vt:lpstr>
      <vt:lpstr>Assignment 3</vt:lpstr>
      <vt:lpstr>Assignment 3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22</cp:revision>
  <dcterms:modified xsi:type="dcterms:W3CDTF">2017-07-10T12:30:08Z</dcterms:modified>
</cp:coreProperties>
</file>