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2"/>
  </p:notesMasterIdLst>
  <p:sldIdLst>
    <p:sldId id="256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20" autoAdjust="0"/>
  </p:normalViewPr>
  <p:slideViewPr>
    <p:cSldViewPr snapToGrid="0">
      <p:cViewPr varScale="1">
        <p:scale>
          <a:sx n="96" d="100"/>
          <a:sy n="96" d="100"/>
        </p:scale>
        <p:origin x="13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3035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467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631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16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1145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1251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026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14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3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emf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1952750" y="3920775"/>
            <a:ext cx="6034499" cy="81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it-IT" b="0" dirty="0">
                <a:solidFill>
                  <a:srgbClr val="003366"/>
                </a:solidFill>
              </a:rPr>
              <a:t>REST Project</a:t>
            </a:r>
            <a:endParaRPr b="0" dirty="0">
              <a:solidFill>
                <a:srgbClr val="003366"/>
              </a:solidFill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806200" y="4501050"/>
            <a:ext cx="5692800" cy="7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it-IT" sz="2400" dirty="0">
                <a:solidFill>
                  <a:srgbClr val="003366"/>
                </a:solidFill>
              </a:rPr>
              <a:t>Board Game Manager: </a:t>
            </a:r>
            <a:r>
              <a:rPr lang="en-US" sz="2400" dirty="0">
                <a:solidFill>
                  <a:srgbClr val="003366"/>
                </a:solidFill>
              </a:rPr>
              <a:t>help people keep track of their board games nights</a:t>
            </a: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1" y="6531000"/>
            <a:ext cx="50328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Architecture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16057B9-D47E-44B8-BDEA-264633218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6693" y="1039997"/>
            <a:ext cx="1954565" cy="16486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7C8F1AF-AD5A-4438-A71A-EA3A937576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6962" y="1389596"/>
            <a:ext cx="3244239" cy="11609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164DA3F-36CD-45E4-8188-B3BB4AECA5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324" y="1302826"/>
            <a:ext cx="2793017" cy="122710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48F13D3-8605-4B29-A429-989BE0E24EC8}"/>
              </a:ext>
            </a:extLst>
          </p:cNvPr>
          <p:cNvSpPr txBox="1"/>
          <p:nvPr/>
        </p:nvSpPr>
        <p:spPr>
          <a:xfrm>
            <a:off x="3182590" y="2566834"/>
            <a:ext cx="2162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APPLICATION SERVER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FBD119B-4218-47FA-A9C7-8BD063056241}"/>
              </a:ext>
            </a:extLst>
          </p:cNvPr>
          <p:cNvSpPr txBox="1"/>
          <p:nvPr/>
        </p:nvSpPr>
        <p:spPr>
          <a:xfrm>
            <a:off x="6264609" y="2570624"/>
            <a:ext cx="2468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JAX-RS IMPLEMENTATION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3E890FA-C9BE-4C86-8794-3E946F3B0CB8}"/>
              </a:ext>
            </a:extLst>
          </p:cNvPr>
          <p:cNvSpPr txBox="1"/>
          <p:nvPr/>
        </p:nvSpPr>
        <p:spPr>
          <a:xfrm>
            <a:off x="722901" y="2566834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LANGUAGE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18ED1C1-55E0-48E6-9AE8-3070AF05EBE6}"/>
              </a:ext>
            </a:extLst>
          </p:cNvPr>
          <p:cNvSpPr txBox="1"/>
          <p:nvPr/>
        </p:nvSpPr>
        <p:spPr>
          <a:xfrm>
            <a:off x="547350" y="3627783"/>
            <a:ext cx="79307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solidFill>
                  <a:srgbClr val="3A536D"/>
                </a:solidFill>
              </a:rPr>
              <a:t>Why</a:t>
            </a:r>
            <a:r>
              <a:rPr lang="it-IT" sz="2200" dirty="0">
                <a:solidFill>
                  <a:srgbClr val="3A536D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>
                <a:solidFill>
                  <a:srgbClr val="3A536D"/>
                </a:solidFill>
              </a:rPr>
              <a:t>Java</a:t>
            </a:r>
            <a:r>
              <a:rPr lang="it-IT" sz="2200" dirty="0">
                <a:solidFill>
                  <a:srgbClr val="3A536D"/>
                </a:solidFill>
              </a:rPr>
              <a:t>: </a:t>
            </a:r>
            <a:r>
              <a:rPr lang="it-IT" sz="2200" dirty="0" err="1">
                <a:solidFill>
                  <a:srgbClr val="3A536D"/>
                </a:solidFill>
              </a:rPr>
              <a:t>solid</a:t>
            </a:r>
            <a:r>
              <a:rPr lang="it-IT" sz="2200" dirty="0">
                <a:solidFill>
                  <a:srgbClr val="3A536D"/>
                </a:solidFill>
              </a:rPr>
              <a:t> knowledge, </a:t>
            </a:r>
            <a:r>
              <a:rPr lang="it-IT" sz="2200" dirty="0" err="1">
                <a:solidFill>
                  <a:srgbClr val="3A536D"/>
                </a:solidFill>
              </a:rPr>
              <a:t>thanks</a:t>
            </a:r>
            <a:r>
              <a:rPr lang="it-IT" sz="2200" dirty="0">
                <a:solidFill>
                  <a:srgbClr val="3A536D"/>
                </a:solidFill>
              </a:rPr>
              <a:t> to the </a:t>
            </a:r>
            <a:r>
              <a:rPr lang="it-IT" sz="2200" dirty="0" err="1">
                <a:solidFill>
                  <a:srgbClr val="3A536D"/>
                </a:solidFill>
              </a:rPr>
              <a:t>final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project</a:t>
            </a:r>
            <a:r>
              <a:rPr lang="it-IT" sz="2200" dirty="0">
                <a:solidFill>
                  <a:srgbClr val="3A536D"/>
                </a:solidFill>
              </a:rPr>
              <a:t> of Software Engineering and </a:t>
            </a:r>
            <a:r>
              <a:rPr lang="it-IT" sz="2200" dirty="0" err="1">
                <a:solidFill>
                  <a:srgbClr val="3A536D"/>
                </a:solidFill>
              </a:rPr>
              <a:t>other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courses</a:t>
            </a:r>
            <a:endParaRPr lang="en-US" sz="2200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3A536D"/>
                </a:solidFill>
              </a:rPr>
              <a:t>GlassFish</a:t>
            </a:r>
            <a:r>
              <a:rPr lang="en-US" sz="2200" dirty="0">
                <a:solidFill>
                  <a:srgbClr val="3A536D"/>
                </a:solidFill>
              </a:rPr>
              <a:t>: widely used, almost no configuration needed in order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A536D"/>
                </a:solidFill>
              </a:rPr>
              <a:t>Jersey</a:t>
            </a:r>
            <a:r>
              <a:rPr lang="en-US" sz="2200" dirty="0">
                <a:solidFill>
                  <a:srgbClr val="3A536D"/>
                </a:solidFill>
              </a:rPr>
              <a:t>: implements full JAX-RS and provides extensions (e.g. easy support for multipart data)</a:t>
            </a:r>
            <a:endParaRPr lang="it-IT" sz="2200" dirty="0">
              <a:solidFill>
                <a:srgbClr val="3A53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59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REST API General </a:t>
            </a:r>
            <a:r>
              <a:rPr lang="it-IT" sz="3000" dirty="0" err="1">
                <a:solidFill>
                  <a:srgbClr val="003366"/>
                </a:solidFill>
              </a:rPr>
              <a:t>Overview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57238F0-011A-4AD8-9E43-AE5ECCE57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99977"/>
              </p:ext>
            </p:extLst>
          </p:nvPr>
        </p:nvGraphicFramePr>
        <p:xfrm>
          <a:off x="837450" y="1441199"/>
          <a:ext cx="3326296" cy="370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02929159"/>
                    </a:ext>
                  </a:extLst>
                </a:gridCol>
                <a:gridCol w="598557">
                  <a:extLst>
                    <a:ext uri="{9D8B030D-6E8A-4147-A177-3AD203B41FA5}">
                      <a16:colId xmlns:a16="http://schemas.microsoft.com/office/drawing/2014/main" val="1378932118"/>
                    </a:ext>
                  </a:extLst>
                </a:gridCol>
                <a:gridCol w="695739">
                  <a:extLst>
                    <a:ext uri="{9D8B030D-6E8A-4147-A177-3AD203B41FA5}">
                      <a16:colId xmlns:a16="http://schemas.microsoft.com/office/drawing/2014/main" val="4273227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99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/users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4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/users/{id}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7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/users/{id}/</a:t>
                      </a:r>
                      <a:r>
                        <a:rPr lang="it-IT" dirty="0" err="1"/>
                        <a:t>plays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13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/games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(1)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/games/{id}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07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/</a:t>
                      </a:r>
                      <a:r>
                        <a:rPr lang="it-IT" dirty="0" err="1"/>
                        <a:t>plays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(2)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14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/</a:t>
                      </a:r>
                      <a:r>
                        <a:rPr lang="it-IT" dirty="0" err="1"/>
                        <a:t>plays</a:t>
                      </a:r>
                      <a:r>
                        <a:rPr lang="it-IT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23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78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/</a:t>
                      </a:r>
                      <a:r>
                        <a:rPr lang="it-IT" dirty="0" err="1"/>
                        <a:t>logout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(2)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25840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DB95D2-6797-4376-B01B-2B8CB5FDC1D2}"/>
              </a:ext>
            </a:extLst>
          </p:cNvPr>
          <p:cNvSpPr txBox="1"/>
          <p:nvPr/>
        </p:nvSpPr>
        <p:spPr>
          <a:xfrm>
            <a:off x="837450" y="5348850"/>
            <a:ext cx="3906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it-IT" sz="1600" dirty="0" err="1">
                <a:solidFill>
                  <a:srgbClr val="3A536D"/>
                </a:solidFill>
              </a:rPr>
              <a:t>Only</a:t>
            </a:r>
            <a:r>
              <a:rPr lang="it-IT" sz="1600" dirty="0">
                <a:solidFill>
                  <a:srgbClr val="3A536D"/>
                </a:solidFill>
              </a:rPr>
              <a:t> by </a:t>
            </a:r>
            <a:r>
              <a:rPr lang="it-IT" sz="1600" dirty="0" err="1">
                <a:solidFill>
                  <a:srgbClr val="3A536D"/>
                </a:solidFill>
              </a:rPr>
              <a:t>PowerUsers</a:t>
            </a:r>
            <a:endParaRPr lang="it-IT" sz="1600" dirty="0">
              <a:solidFill>
                <a:srgbClr val="3A536D"/>
              </a:solidFill>
            </a:endParaRPr>
          </a:p>
          <a:p>
            <a:pPr marL="342900" indent="-342900">
              <a:buAutoNum type="arabicParenBoth"/>
            </a:pPr>
            <a:r>
              <a:rPr lang="it-IT" sz="1600" dirty="0" err="1">
                <a:solidFill>
                  <a:srgbClr val="3A536D"/>
                </a:solidFill>
              </a:rPr>
              <a:t>Only</a:t>
            </a:r>
            <a:r>
              <a:rPr lang="it-IT" sz="1600" dirty="0">
                <a:solidFill>
                  <a:srgbClr val="3A536D"/>
                </a:solidFill>
              </a:rPr>
              <a:t> by </a:t>
            </a:r>
            <a:r>
              <a:rPr lang="it-IT" sz="1600" dirty="0" err="1">
                <a:solidFill>
                  <a:srgbClr val="3A536D"/>
                </a:solidFill>
              </a:rPr>
              <a:t>authenticated</a:t>
            </a:r>
            <a:r>
              <a:rPr lang="it-IT" sz="1600" dirty="0">
                <a:solidFill>
                  <a:srgbClr val="3A536D"/>
                </a:solidFill>
              </a:rPr>
              <a:t> users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32AE21-A453-4E1D-B78C-EC63E1B79FA4}"/>
              </a:ext>
            </a:extLst>
          </p:cNvPr>
          <p:cNvSpPr txBox="1"/>
          <p:nvPr/>
        </p:nvSpPr>
        <p:spPr>
          <a:xfrm>
            <a:off x="4333460" y="877001"/>
            <a:ext cx="45414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3A536D"/>
                </a:solidFill>
              </a:rPr>
              <a:t>Everyone</a:t>
            </a:r>
            <a:r>
              <a:rPr lang="it-IT" sz="1800" dirty="0">
                <a:solidFill>
                  <a:srgbClr val="3A536D"/>
                </a:solidFill>
              </a:rPr>
              <a:t> </a:t>
            </a:r>
            <a:r>
              <a:rPr lang="it-IT" sz="1800" dirty="0" err="1">
                <a:solidFill>
                  <a:srgbClr val="3A536D"/>
                </a:solidFill>
              </a:rPr>
              <a:t>is</a:t>
            </a:r>
            <a:r>
              <a:rPr lang="it-IT" sz="1800" dirty="0">
                <a:solidFill>
                  <a:srgbClr val="3A536D"/>
                </a:solidFill>
              </a:rPr>
              <a:t> </a:t>
            </a:r>
            <a:r>
              <a:rPr lang="it-IT" sz="1800" dirty="0" err="1">
                <a:solidFill>
                  <a:srgbClr val="3A536D"/>
                </a:solidFill>
              </a:rPr>
              <a:t>allowed</a:t>
            </a:r>
            <a:r>
              <a:rPr lang="it-IT" sz="1800" dirty="0">
                <a:solidFill>
                  <a:srgbClr val="3A536D"/>
                </a:solidFill>
              </a:rPr>
              <a:t> to </a:t>
            </a:r>
            <a:r>
              <a:rPr lang="it-IT" sz="1800" dirty="0" err="1">
                <a:solidFill>
                  <a:srgbClr val="3A536D"/>
                </a:solidFill>
              </a:rPr>
              <a:t>browse</a:t>
            </a:r>
            <a:r>
              <a:rPr lang="it-IT" sz="1800" dirty="0">
                <a:solidFill>
                  <a:srgbClr val="3A536D"/>
                </a:solidFill>
              </a:rPr>
              <a:t> the </a:t>
            </a:r>
            <a:r>
              <a:rPr lang="it-IT" sz="1800" dirty="0" err="1">
                <a:solidFill>
                  <a:srgbClr val="3A536D"/>
                </a:solidFill>
              </a:rPr>
              <a:t>resources</a:t>
            </a:r>
            <a:r>
              <a:rPr lang="it-IT" sz="1800" dirty="0">
                <a:solidFill>
                  <a:srgbClr val="3A536D"/>
                </a:solidFill>
              </a:rPr>
              <a:t> </a:t>
            </a:r>
            <a:r>
              <a:rPr lang="it-IT" sz="1800" dirty="0" err="1">
                <a:solidFill>
                  <a:srgbClr val="3A536D"/>
                </a:solidFill>
              </a:rPr>
              <a:t>available</a:t>
            </a:r>
            <a:r>
              <a:rPr lang="it-IT" sz="1800" dirty="0">
                <a:solidFill>
                  <a:srgbClr val="3A536D"/>
                </a:solidFill>
              </a:rPr>
              <a:t> on the </a:t>
            </a:r>
            <a:r>
              <a:rPr lang="it-IT" sz="1800" dirty="0" err="1">
                <a:solidFill>
                  <a:srgbClr val="3A536D"/>
                </a:solidFill>
              </a:rPr>
              <a:t>Rest</a:t>
            </a:r>
            <a:r>
              <a:rPr lang="it-IT" sz="1800" dirty="0">
                <a:solidFill>
                  <a:srgbClr val="3A536D"/>
                </a:solidFill>
              </a:rPr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3A536D"/>
                </a:solidFill>
              </a:rPr>
              <a:t>Users can </a:t>
            </a:r>
            <a:r>
              <a:rPr lang="it-IT" sz="1800" dirty="0" err="1">
                <a:solidFill>
                  <a:srgbClr val="3A536D"/>
                </a:solidFill>
              </a:rPr>
              <a:t>register</a:t>
            </a:r>
            <a:r>
              <a:rPr lang="it-IT" sz="1800" dirty="0">
                <a:solidFill>
                  <a:srgbClr val="3A536D"/>
                </a:solidFill>
              </a:rPr>
              <a:t> an account in </a:t>
            </a:r>
            <a:r>
              <a:rPr lang="it-IT" sz="1800" dirty="0" err="1">
                <a:solidFill>
                  <a:srgbClr val="3A536D"/>
                </a:solidFill>
              </a:rPr>
              <a:t>order</a:t>
            </a:r>
            <a:r>
              <a:rPr lang="it-IT" sz="1800" dirty="0">
                <a:solidFill>
                  <a:srgbClr val="3A536D"/>
                </a:solidFill>
              </a:rPr>
              <a:t> to be </a:t>
            </a:r>
            <a:r>
              <a:rPr lang="it-IT" sz="1800" dirty="0" err="1">
                <a:solidFill>
                  <a:srgbClr val="3A536D"/>
                </a:solidFill>
              </a:rPr>
              <a:t>able</a:t>
            </a:r>
            <a:r>
              <a:rPr lang="it-IT" sz="1800" dirty="0">
                <a:solidFill>
                  <a:srgbClr val="3A536D"/>
                </a:solidFill>
              </a:rPr>
              <a:t> to create new «</a:t>
            </a:r>
            <a:r>
              <a:rPr lang="it-IT" sz="1800" dirty="0" err="1">
                <a:solidFill>
                  <a:srgbClr val="3A536D"/>
                </a:solidFill>
              </a:rPr>
              <a:t>Plays</a:t>
            </a:r>
            <a:r>
              <a:rPr lang="it-IT" sz="1800" dirty="0">
                <a:solidFill>
                  <a:srgbClr val="3A536D"/>
                </a:solidFill>
              </a:rPr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3A536D"/>
                </a:solidFill>
              </a:rPr>
              <a:t>Only</a:t>
            </a:r>
            <a:r>
              <a:rPr lang="it-IT" sz="1800" dirty="0">
                <a:solidFill>
                  <a:srgbClr val="3A536D"/>
                </a:solidFill>
              </a:rPr>
              <a:t> power users can create new «Games»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3A536D"/>
                </a:solidFill>
              </a:rPr>
              <a:t>The web </a:t>
            </a:r>
            <a:r>
              <a:rPr lang="it-IT" sz="1800" dirty="0" err="1">
                <a:solidFill>
                  <a:srgbClr val="3A536D"/>
                </a:solidFill>
              </a:rPr>
              <a:t>interface</a:t>
            </a:r>
            <a:r>
              <a:rPr lang="it-IT" sz="1800" dirty="0">
                <a:solidFill>
                  <a:srgbClr val="3A536D"/>
                </a:solidFill>
              </a:rPr>
              <a:t> </a:t>
            </a:r>
            <a:r>
              <a:rPr lang="it-IT" sz="1800" dirty="0" err="1">
                <a:solidFill>
                  <a:srgbClr val="3A536D"/>
                </a:solidFill>
              </a:rPr>
              <a:t>uses</a:t>
            </a:r>
            <a:r>
              <a:rPr lang="it-IT" sz="1800" dirty="0">
                <a:solidFill>
                  <a:srgbClr val="3A536D"/>
                </a:solidFill>
              </a:rPr>
              <a:t> a cookie </a:t>
            </a:r>
            <a:r>
              <a:rPr lang="it-IT" sz="1800" dirty="0" err="1">
                <a:solidFill>
                  <a:srgbClr val="3A536D"/>
                </a:solidFill>
              </a:rPr>
              <a:t>containing</a:t>
            </a:r>
            <a:r>
              <a:rPr lang="it-IT" sz="1800" dirty="0">
                <a:solidFill>
                  <a:srgbClr val="3A536D"/>
                </a:solidFill>
              </a:rPr>
              <a:t> the </a:t>
            </a:r>
            <a:r>
              <a:rPr lang="it-IT" sz="1800" dirty="0" err="1">
                <a:solidFill>
                  <a:srgbClr val="3A536D"/>
                </a:solidFill>
              </a:rPr>
              <a:t>authorization</a:t>
            </a:r>
            <a:r>
              <a:rPr lang="it-IT" sz="1800" dirty="0">
                <a:solidFill>
                  <a:srgbClr val="3A536D"/>
                </a:solidFill>
              </a:rPr>
              <a:t> token in </a:t>
            </a:r>
            <a:r>
              <a:rPr lang="it-IT" sz="1800" dirty="0" err="1">
                <a:solidFill>
                  <a:srgbClr val="3A536D"/>
                </a:solidFill>
              </a:rPr>
              <a:t>order</a:t>
            </a:r>
            <a:r>
              <a:rPr lang="it-IT" sz="1800" dirty="0">
                <a:solidFill>
                  <a:srgbClr val="3A536D"/>
                </a:solidFill>
              </a:rPr>
              <a:t> to </a:t>
            </a:r>
            <a:r>
              <a:rPr lang="it-IT" sz="1800" dirty="0" err="1">
                <a:solidFill>
                  <a:srgbClr val="3A536D"/>
                </a:solidFill>
              </a:rPr>
              <a:t>identify</a:t>
            </a:r>
            <a:r>
              <a:rPr lang="it-IT" sz="1800" dirty="0">
                <a:solidFill>
                  <a:srgbClr val="3A536D"/>
                </a:solidFill>
              </a:rPr>
              <a:t> the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3A536D"/>
                </a:solidFill>
              </a:rPr>
              <a:t>The </a:t>
            </a:r>
            <a:r>
              <a:rPr lang="it-IT" sz="1800" dirty="0" err="1">
                <a:solidFill>
                  <a:srgbClr val="3A536D"/>
                </a:solidFill>
              </a:rPr>
              <a:t>application</a:t>
            </a:r>
            <a:r>
              <a:rPr lang="it-IT" sz="1800" dirty="0">
                <a:solidFill>
                  <a:srgbClr val="3A536D"/>
                </a:solidFill>
              </a:rPr>
              <a:t> </a:t>
            </a:r>
            <a:r>
              <a:rPr lang="it-IT" sz="1800" dirty="0" err="1">
                <a:solidFill>
                  <a:srgbClr val="3A536D"/>
                </a:solidFill>
              </a:rPr>
              <a:t>interface</a:t>
            </a:r>
            <a:r>
              <a:rPr lang="it-IT" sz="1800" dirty="0">
                <a:solidFill>
                  <a:srgbClr val="3A536D"/>
                </a:solidFill>
              </a:rPr>
              <a:t>, </a:t>
            </a:r>
            <a:r>
              <a:rPr lang="it-IT" sz="1800" dirty="0" err="1">
                <a:solidFill>
                  <a:srgbClr val="3A536D"/>
                </a:solidFill>
              </a:rPr>
              <a:t>instead</a:t>
            </a:r>
            <a:r>
              <a:rPr lang="it-IT" sz="1800" dirty="0">
                <a:solidFill>
                  <a:srgbClr val="3A536D"/>
                </a:solidFill>
              </a:rPr>
              <a:t>,  </a:t>
            </a:r>
            <a:r>
              <a:rPr lang="it-IT" sz="1800" dirty="0" err="1">
                <a:solidFill>
                  <a:srgbClr val="3A536D"/>
                </a:solidFill>
              </a:rPr>
              <a:t>uses</a:t>
            </a:r>
            <a:r>
              <a:rPr lang="it-IT" sz="1800" dirty="0">
                <a:solidFill>
                  <a:srgbClr val="3A536D"/>
                </a:solidFill>
              </a:rPr>
              <a:t> a custom </a:t>
            </a:r>
            <a:r>
              <a:rPr lang="it-IT" sz="1800" dirty="0" err="1">
                <a:solidFill>
                  <a:srgbClr val="3A536D"/>
                </a:solidFill>
              </a:rPr>
              <a:t>field</a:t>
            </a:r>
            <a:r>
              <a:rPr lang="it-IT" sz="1800" dirty="0">
                <a:solidFill>
                  <a:srgbClr val="3A536D"/>
                </a:solidFill>
              </a:rPr>
              <a:t> in the HTTP </a:t>
            </a:r>
            <a:r>
              <a:rPr lang="it-IT" sz="1800" dirty="0" err="1">
                <a:solidFill>
                  <a:srgbClr val="3A536D"/>
                </a:solidFill>
              </a:rPr>
              <a:t>header</a:t>
            </a:r>
            <a:r>
              <a:rPr lang="it-IT" sz="1800" dirty="0">
                <a:solidFill>
                  <a:srgbClr val="3A536D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3A536D"/>
                </a:solidFill>
              </a:rPr>
              <a:t>All</a:t>
            </a:r>
            <a:r>
              <a:rPr lang="it-IT" sz="1800" dirty="0">
                <a:solidFill>
                  <a:srgbClr val="3A536D"/>
                </a:solidFill>
              </a:rPr>
              <a:t> </a:t>
            </a:r>
            <a:r>
              <a:rPr lang="it-IT" sz="1800" dirty="0" err="1">
                <a:solidFill>
                  <a:srgbClr val="3A536D"/>
                </a:solidFill>
              </a:rPr>
              <a:t>operations</a:t>
            </a:r>
            <a:r>
              <a:rPr lang="it-IT" sz="1800" dirty="0">
                <a:solidFill>
                  <a:srgbClr val="3A536D"/>
                </a:solidFill>
              </a:rPr>
              <a:t> support media </a:t>
            </a:r>
            <a:r>
              <a:rPr lang="it-IT" sz="1800" dirty="0" err="1">
                <a:solidFill>
                  <a:srgbClr val="3A536D"/>
                </a:solidFill>
              </a:rPr>
              <a:t>types</a:t>
            </a:r>
            <a:r>
              <a:rPr lang="it-IT" sz="1800" dirty="0">
                <a:solidFill>
                  <a:srgbClr val="3A536D"/>
                </a:solidFill>
              </a:rPr>
              <a:t> </a:t>
            </a:r>
            <a:r>
              <a:rPr lang="it-IT" sz="1800" dirty="0" err="1">
                <a:solidFill>
                  <a:srgbClr val="3A536D"/>
                </a:solidFill>
              </a:rPr>
              <a:t>application</a:t>
            </a:r>
            <a:r>
              <a:rPr lang="it-IT" sz="1800" dirty="0">
                <a:solidFill>
                  <a:srgbClr val="3A536D"/>
                </a:solidFill>
              </a:rPr>
              <a:t>/xml, </a:t>
            </a:r>
            <a:r>
              <a:rPr lang="it-IT" sz="1800" dirty="0" err="1">
                <a:solidFill>
                  <a:srgbClr val="3A536D"/>
                </a:solidFill>
              </a:rPr>
              <a:t>application</a:t>
            </a:r>
            <a:r>
              <a:rPr lang="it-IT" sz="1800" dirty="0">
                <a:solidFill>
                  <a:srgbClr val="3A536D"/>
                </a:solidFill>
              </a:rPr>
              <a:t>/</a:t>
            </a:r>
            <a:r>
              <a:rPr lang="it-IT" sz="1800" dirty="0" err="1">
                <a:solidFill>
                  <a:srgbClr val="3A536D"/>
                </a:solidFill>
              </a:rPr>
              <a:t>json</a:t>
            </a:r>
            <a:r>
              <a:rPr lang="it-IT" sz="1800" dirty="0">
                <a:solidFill>
                  <a:srgbClr val="3A536D"/>
                </a:solidFill>
              </a:rPr>
              <a:t> and text/html</a:t>
            </a:r>
          </a:p>
        </p:txBody>
      </p:sp>
    </p:spTree>
    <p:extLst>
      <p:ext uri="{BB962C8B-B14F-4D97-AF65-F5344CB8AC3E}">
        <p14:creationId xmlns:p14="http://schemas.microsoft.com/office/powerpoint/2010/main" val="67615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/games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77DB4B-D058-4658-A7DC-C50F16E65324}"/>
              </a:ext>
            </a:extLst>
          </p:cNvPr>
          <p:cNvSpPr txBox="1"/>
          <p:nvPr/>
        </p:nvSpPr>
        <p:spPr>
          <a:xfrm>
            <a:off x="82450" y="894522"/>
            <a:ext cx="88919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A536D"/>
                </a:solidFill>
              </a:rPr>
              <a:t>@GET </a:t>
            </a:r>
            <a:r>
              <a:rPr lang="it-IT" sz="1600" dirty="0" err="1">
                <a:solidFill>
                  <a:srgbClr val="3A536D"/>
                </a:solidFill>
              </a:rPr>
              <a:t>Retrieve</a:t>
            </a:r>
            <a:r>
              <a:rPr lang="it-IT" sz="1600" dirty="0">
                <a:solidFill>
                  <a:srgbClr val="3A536D"/>
                </a:solidFill>
              </a:rPr>
              <a:t> the list of game, </a:t>
            </a:r>
            <a:r>
              <a:rPr lang="it-IT" sz="1600" dirty="0" err="1">
                <a:solidFill>
                  <a:srgbClr val="3A536D"/>
                </a:solidFill>
              </a:rPr>
              <a:t>filtering</a:t>
            </a:r>
            <a:r>
              <a:rPr lang="it-IT" sz="1600" dirty="0">
                <a:solidFill>
                  <a:srgbClr val="3A536D"/>
                </a:solidFill>
              </a:rPr>
              <a:t> </a:t>
            </a:r>
            <a:r>
              <a:rPr lang="it-IT" sz="1600" dirty="0" err="1">
                <a:solidFill>
                  <a:srgbClr val="3A536D"/>
                </a:solidFill>
              </a:rPr>
              <a:t>using</a:t>
            </a:r>
            <a:r>
              <a:rPr lang="it-IT" sz="1600" dirty="0">
                <a:solidFill>
                  <a:srgbClr val="3A536D"/>
                </a:solidFill>
              </a:rPr>
              <a:t> </a:t>
            </a:r>
            <a:r>
              <a:rPr lang="it-IT" sz="1600" dirty="0" err="1">
                <a:solidFill>
                  <a:srgbClr val="3A536D"/>
                </a:solidFill>
              </a:rPr>
              <a:t>these</a:t>
            </a:r>
            <a:r>
              <a:rPr lang="it-IT" sz="1600" dirty="0">
                <a:solidFill>
                  <a:srgbClr val="3A536D"/>
                </a:solidFill>
              </a:rPr>
              <a:t> optional </a:t>
            </a:r>
            <a:r>
              <a:rPr lang="it-IT" sz="1600" dirty="0" err="1">
                <a:solidFill>
                  <a:srgbClr val="3A536D"/>
                </a:solidFill>
              </a:rPr>
              <a:t>query</a:t>
            </a:r>
            <a:r>
              <a:rPr lang="it-IT" sz="1600" dirty="0">
                <a:solidFill>
                  <a:srgbClr val="3A536D"/>
                </a:solidFill>
              </a:rPr>
              <a:t> </a:t>
            </a:r>
            <a:r>
              <a:rPr lang="it-IT" sz="1600" dirty="0" err="1">
                <a:solidFill>
                  <a:srgbClr val="3A536D"/>
                </a:solidFill>
              </a:rPr>
              <a:t>parameters</a:t>
            </a:r>
            <a:endParaRPr lang="it-IT" sz="1600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name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 err="1">
                <a:solidFill>
                  <a:srgbClr val="3A536D"/>
                </a:solidFill>
              </a:rPr>
              <a:t>find</a:t>
            </a:r>
            <a:r>
              <a:rPr lang="it-IT" dirty="0">
                <a:solidFill>
                  <a:srgbClr val="3A536D"/>
                </a:solidFill>
              </a:rPr>
              <a:t> games </a:t>
            </a:r>
            <a:r>
              <a:rPr lang="it-IT" dirty="0" err="1">
                <a:solidFill>
                  <a:srgbClr val="3A536D"/>
                </a:solidFill>
              </a:rPr>
              <a:t>that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contains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i="1" dirty="0" err="1">
                <a:solidFill>
                  <a:srgbClr val="3A536D"/>
                </a:solidFill>
              </a:rPr>
              <a:t>name</a:t>
            </a:r>
            <a:r>
              <a:rPr lang="it-IT" dirty="0">
                <a:solidFill>
                  <a:srgbClr val="3A536D"/>
                </a:solidFill>
              </a:rPr>
              <a:t> in </a:t>
            </a:r>
            <a:r>
              <a:rPr lang="it-IT" dirty="0" err="1">
                <a:solidFill>
                  <a:srgbClr val="3A536D"/>
                </a:solidFill>
              </a:rPr>
              <a:t>their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name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players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 err="1">
                <a:solidFill>
                  <a:srgbClr val="3A536D"/>
                </a:solidFill>
              </a:rPr>
              <a:t>find</a:t>
            </a:r>
            <a:r>
              <a:rPr lang="it-IT" dirty="0">
                <a:solidFill>
                  <a:srgbClr val="3A536D"/>
                </a:solidFill>
              </a:rPr>
              <a:t> games </a:t>
            </a:r>
            <a:r>
              <a:rPr lang="it-IT" dirty="0" err="1">
                <a:solidFill>
                  <a:srgbClr val="3A536D"/>
                </a:solidFill>
              </a:rPr>
              <a:t>where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minPlayers</a:t>
            </a:r>
            <a:r>
              <a:rPr lang="it-IT" dirty="0">
                <a:solidFill>
                  <a:srgbClr val="3A536D"/>
                </a:solidFill>
              </a:rPr>
              <a:t> &lt;= </a:t>
            </a:r>
            <a:r>
              <a:rPr lang="it-IT" i="1" dirty="0" err="1">
                <a:solidFill>
                  <a:srgbClr val="3A536D"/>
                </a:solidFill>
              </a:rPr>
              <a:t>players</a:t>
            </a:r>
            <a:r>
              <a:rPr lang="it-IT" dirty="0">
                <a:solidFill>
                  <a:srgbClr val="3A536D"/>
                </a:solidFill>
              </a:rPr>
              <a:t> &lt;= </a:t>
            </a:r>
            <a:r>
              <a:rPr lang="it-IT" dirty="0" err="1">
                <a:solidFill>
                  <a:srgbClr val="3A536D"/>
                </a:solidFill>
              </a:rPr>
              <a:t>maxPlayers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3A536D"/>
                </a:solidFill>
              </a:rPr>
              <a:t>time: </a:t>
            </a:r>
            <a:r>
              <a:rPr lang="it-IT" dirty="0" err="1">
                <a:solidFill>
                  <a:srgbClr val="3A536D"/>
                </a:solidFill>
              </a:rPr>
              <a:t>find</a:t>
            </a:r>
            <a:r>
              <a:rPr lang="it-IT" dirty="0">
                <a:solidFill>
                  <a:srgbClr val="3A536D"/>
                </a:solidFill>
              </a:rPr>
              <a:t> games </a:t>
            </a:r>
            <a:r>
              <a:rPr lang="it-IT" dirty="0" err="1">
                <a:solidFill>
                  <a:srgbClr val="3A536D"/>
                </a:solidFill>
              </a:rPr>
              <a:t>whose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playTime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is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less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than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i="1" dirty="0">
                <a:solidFill>
                  <a:srgbClr val="3A536D"/>
                </a:solidFill>
              </a:rPr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age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 err="1">
                <a:solidFill>
                  <a:srgbClr val="3A536D"/>
                </a:solidFill>
              </a:rPr>
              <a:t>find</a:t>
            </a:r>
            <a:r>
              <a:rPr lang="it-IT" dirty="0">
                <a:solidFill>
                  <a:srgbClr val="3A536D"/>
                </a:solidFill>
              </a:rPr>
              <a:t> games </a:t>
            </a:r>
            <a:r>
              <a:rPr lang="it-IT" dirty="0" err="1">
                <a:solidFill>
                  <a:srgbClr val="3A536D"/>
                </a:solidFill>
              </a:rPr>
              <a:t>whose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minAge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is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less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than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i="1" dirty="0" err="1">
                <a:solidFill>
                  <a:srgbClr val="3A536D"/>
                </a:solidFill>
              </a:rPr>
              <a:t>age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difficulty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 err="1">
                <a:solidFill>
                  <a:srgbClr val="3A536D"/>
                </a:solidFill>
              </a:rPr>
              <a:t>find</a:t>
            </a:r>
            <a:r>
              <a:rPr lang="it-IT" dirty="0">
                <a:solidFill>
                  <a:srgbClr val="3A536D"/>
                </a:solidFill>
              </a:rPr>
              <a:t> games </a:t>
            </a:r>
            <a:r>
              <a:rPr lang="it-IT" dirty="0" err="1">
                <a:solidFill>
                  <a:srgbClr val="3A536D"/>
                </a:solidFill>
              </a:rPr>
              <a:t>whose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difficulty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is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less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than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i="1" dirty="0" err="1">
                <a:solidFill>
                  <a:srgbClr val="3A536D"/>
                </a:solidFill>
              </a:rPr>
              <a:t>difficulty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3A536D"/>
                </a:solidFill>
              </a:rPr>
              <a:t>designer: </a:t>
            </a:r>
            <a:r>
              <a:rPr lang="it-IT" dirty="0" err="1">
                <a:solidFill>
                  <a:srgbClr val="3A536D"/>
                </a:solidFill>
              </a:rPr>
              <a:t>find</a:t>
            </a:r>
            <a:r>
              <a:rPr lang="it-IT" dirty="0">
                <a:solidFill>
                  <a:srgbClr val="3A536D"/>
                </a:solidFill>
              </a:rPr>
              <a:t> games </a:t>
            </a:r>
            <a:r>
              <a:rPr lang="it-IT" dirty="0" err="1">
                <a:solidFill>
                  <a:srgbClr val="3A536D"/>
                </a:solidFill>
              </a:rPr>
              <a:t>whose</a:t>
            </a:r>
            <a:r>
              <a:rPr lang="it-IT" dirty="0">
                <a:solidFill>
                  <a:srgbClr val="3A536D"/>
                </a:solidFill>
              </a:rPr>
              <a:t> designer list </a:t>
            </a:r>
            <a:r>
              <a:rPr lang="it-IT" dirty="0" err="1">
                <a:solidFill>
                  <a:srgbClr val="3A536D"/>
                </a:solidFill>
              </a:rPr>
              <a:t>contain</a:t>
            </a:r>
            <a:r>
              <a:rPr lang="it-IT" dirty="0">
                <a:solidFill>
                  <a:srgbClr val="3A536D"/>
                </a:solidFill>
              </a:rPr>
              <a:t> the </a:t>
            </a:r>
            <a:r>
              <a:rPr lang="it-IT" dirty="0" err="1">
                <a:solidFill>
                  <a:srgbClr val="3A536D"/>
                </a:solidFill>
              </a:rPr>
              <a:t>string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i="1" dirty="0">
                <a:solidFill>
                  <a:srgbClr val="3A536D"/>
                </a:solidFill>
              </a:rPr>
              <a:t>designer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artist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 err="1">
                <a:solidFill>
                  <a:srgbClr val="3A536D"/>
                </a:solidFill>
              </a:rPr>
              <a:t>find</a:t>
            </a:r>
            <a:r>
              <a:rPr lang="it-IT" dirty="0">
                <a:solidFill>
                  <a:srgbClr val="3A536D"/>
                </a:solidFill>
              </a:rPr>
              <a:t> games </a:t>
            </a:r>
            <a:r>
              <a:rPr lang="it-IT" dirty="0" err="1">
                <a:solidFill>
                  <a:srgbClr val="3A536D"/>
                </a:solidFill>
              </a:rPr>
              <a:t>whose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artist</a:t>
            </a:r>
            <a:r>
              <a:rPr lang="it-IT" dirty="0">
                <a:solidFill>
                  <a:srgbClr val="3A536D"/>
                </a:solidFill>
              </a:rPr>
              <a:t> list </a:t>
            </a:r>
            <a:r>
              <a:rPr lang="it-IT" dirty="0" err="1">
                <a:solidFill>
                  <a:srgbClr val="3A536D"/>
                </a:solidFill>
              </a:rPr>
              <a:t>contain</a:t>
            </a:r>
            <a:r>
              <a:rPr lang="it-IT" dirty="0">
                <a:solidFill>
                  <a:srgbClr val="3A536D"/>
                </a:solidFill>
              </a:rPr>
              <a:t> the </a:t>
            </a:r>
            <a:r>
              <a:rPr lang="it-IT" dirty="0" err="1">
                <a:solidFill>
                  <a:srgbClr val="3A536D"/>
                </a:solidFill>
              </a:rPr>
              <a:t>string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i="1" dirty="0" err="1">
                <a:solidFill>
                  <a:srgbClr val="3A536D"/>
                </a:solidFill>
              </a:rPr>
              <a:t>artist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publisher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 err="1">
                <a:solidFill>
                  <a:srgbClr val="3A536D"/>
                </a:solidFill>
              </a:rPr>
              <a:t>find</a:t>
            </a:r>
            <a:r>
              <a:rPr lang="it-IT" dirty="0">
                <a:solidFill>
                  <a:srgbClr val="3A536D"/>
                </a:solidFill>
              </a:rPr>
              <a:t> games </a:t>
            </a:r>
            <a:r>
              <a:rPr lang="it-IT" dirty="0" err="1">
                <a:solidFill>
                  <a:srgbClr val="3A536D"/>
                </a:solidFill>
              </a:rPr>
              <a:t>whose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publisher</a:t>
            </a:r>
            <a:r>
              <a:rPr lang="it-IT" dirty="0">
                <a:solidFill>
                  <a:srgbClr val="3A536D"/>
                </a:solidFill>
              </a:rPr>
              <a:t> list </a:t>
            </a:r>
            <a:r>
              <a:rPr lang="it-IT" dirty="0" err="1">
                <a:solidFill>
                  <a:srgbClr val="3A536D"/>
                </a:solidFill>
              </a:rPr>
              <a:t>contain</a:t>
            </a:r>
            <a:r>
              <a:rPr lang="it-IT" dirty="0">
                <a:solidFill>
                  <a:srgbClr val="3A536D"/>
                </a:solidFill>
              </a:rPr>
              <a:t> the </a:t>
            </a:r>
            <a:r>
              <a:rPr lang="it-IT" dirty="0" err="1">
                <a:solidFill>
                  <a:srgbClr val="3A536D"/>
                </a:solidFill>
              </a:rPr>
              <a:t>string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i="1" dirty="0" err="1">
                <a:solidFill>
                  <a:srgbClr val="3A536D"/>
                </a:solidFill>
              </a:rPr>
              <a:t>publisher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orderby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 err="1">
                <a:solidFill>
                  <a:srgbClr val="3A536D"/>
                </a:solidFill>
              </a:rPr>
              <a:t>value</a:t>
            </a:r>
            <a:r>
              <a:rPr lang="it-IT" dirty="0">
                <a:solidFill>
                  <a:srgbClr val="3A536D"/>
                </a:solidFill>
              </a:rPr>
              <a:t> in [</a:t>
            </a:r>
            <a:r>
              <a:rPr lang="it-IT" dirty="0" err="1">
                <a:solidFill>
                  <a:srgbClr val="3A536D"/>
                </a:solidFill>
              </a:rPr>
              <a:t>name</a:t>
            </a:r>
            <a:r>
              <a:rPr lang="it-IT" dirty="0">
                <a:solidFill>
                  <a:srgbClr val="3A536D"/>
                </a:solidFill>
              </a:rPr>
              <a:t>, </a:t>
            </a:r>
            <a:r>
              <a:rPr lang="it-IT" dirty="0" err="1">
                <a:solidFill>
                  <a:srgbClr val="3A536D"/>
                </a:solidFill>
              </a:rPr>
              <a:t>players</a:t>
            </a:r>
            <a:r>
              <a:rPr lang="it-IT" dirty="0">
                <a:solidFill>
                  <a:srgbClr val="3A536D"/>
                </a:solidFill>
              </a:rPr>
              <a:t>, time, </a:t>
            </a:r>
            <a:r>
              <a:rPr lang="it-IT" dirty="0" err="1">
                <a:solidFill>
                  <a:srgbClr val="3A536D"/>
                </a:solidFill>
              </a:rPr>
              <a:t>age</a:t>
            </a:r>
            <a:r>
              <a:rPr lang="it-IT" dirty="0">
                <a:solidFill>
                  <a:srgbClr val="3A536D"/>
                </a:solidFill>
              </a:rPr>
              <a:t>, </a:t>
            </a:r>
            <a:r>
              <a:rPr lang="it-IT" dirty="0" err="1">
                <a:solidFill>
                  <a:srgbClr val="3A536D"/>
                </a:solidFill>
              </a:rPr>
              <a:t>difficulty</a:t>
            </a:r>
            <a:r>
              <a:rPr lang="it-IT" dirty="0">
                <a:solidFill>
                  <a:srgbClr val="3A536D"/>
                </a:solidFill>
              </a:rPr>
              <a:t>, designer, </a:t>
            </a:r>
            <a:r>
              <a:rPr lang="it-IT" dirty="0" err="1">
                <a:solidFill>
                  <a:srgbClr val="3A536D"/>
                </a:solidFill>
              </a:rPr>
              <a:t>artist</a:t>
            </a:r>
            <a:r>
              <a:rPr lang="it-IT" dirty="0">
                <a:solidFill>
                  <a:srgbClr val="3A536D"/>
                </a:solidFill>
              </a:rPr>
              <a:t>, </a:t>
            </a:r>
            <a:r>
              <a:rPr lang="it-IT" dirty="0" err="1">
                <a:solidFill>
                  <a:srgbClr val="3A536D"/>
                </a:solidFill>
              </a:rPr>
              <a:t>publisher</a:t>
            </a:r>
            <a:r>
              <a:rPr lang="it-IT" dirty="0">
                <a:solidFill>
                  <a:srgbClr val="3A536D"/>
                </a:solidFill>
              </a:rPr>
              <a:t>]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order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 err="1">
                <a:solidFill>
                  <a:srgbClr val="3A536D"/>
                </a:solidFill>
              </a:rPr>
              <a:t>value</a:t>
            </a:r>
            <a:r>
              <a:rPr lang="it-IT" dirty="0">
                <a:solidFill>
                  <a:srgbClr val="3A536D"/>
                </a:solidFill>
              </a:rPr>
              <a:t> in [</a:t>
            </a:r>
            <a:r>
              <a:rPr lang="it-IT" dirty="0" err="1">
                <a:solidFill>
                  <a:srgbClr val="3A536D"/>
                </a:solidFill>
              </a:rPr>
              <a:t>asc</a:t>
            </a:r>
            <a:r>
              <a:rPr lang="it-IT" dirty="0">
                <a:solidFill>
                  <a:srgbClr val="3A536D"/>
                </a:solidFill>
              </a:rPr>
              <a:t>, </a:t>
            </a:r>
            <a:r>
              <a:rPr lang="it-IT" dirty="0" err="1">
                <a:solidFill>
                  <a:srgbClr val="3A536D"/>
                </a:solidFill>
              </a:rPr>
              <a:t>desc</a:t>
            </a:r>
            <a:r>
              <a:rPr lang="it-IT" dirty="0">
                <a:solidFill>
                  <a:srgbClr val="3A536D"/>
                </a:solidFill>
              </a:rPr>
              <a:t>]</a:t>
            </a:r>
            <a:endParaRPr lang="it-IT" i="1" dirty="0">
              <a:solidFill>
                <a:srgbClr val="3A536D"/>
              </a:solidFill>
            </a:endParaRPr>
          </a:p>
          <a:p>
            <a:endParaRPr lang="it-IT" dirty="0"/>
          </a:p>
          <a:p>
            <a:r>
              <a:rPr lang="it-IT" sz="1600" dirty="0">
                <a:solidFill>
                  <a:srgbClr val="3A536D"/>
                </a:solidFill>
              </a:rPr>
              <a:t>@POST Create a new game, </a:t>
            </a:r>
            <a:r>
              <a:rPr lang="it-IT" sz="1600" dirty="0" err="1">
                <a:solidFill>
                  <a:srgbClr val="3A536D"/>
                </a:solidFill>
              </a:rPr>
              <a:t>using</a:t>
            </a:r>
            <a:r>
              <a:rPr lang="it-IT" sz="1600" dirty="0">
                <a:solidFill>
                  <a:srgbClr val="3A536D"/>
                </a:solidFill>
              </a:rPr>
              <a:t> </a:t>
            </a:r>
            <a:r>
              <a:rPr lang="it-IT" sz="1600" i="1" dirty="0">
                <a:solidFill>
                  <a:srgbClr val="3A536D"/>
                </a:solidFill>
              </a:rPr>
              <a:t>MULTIPART FORM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name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>
                <a:solidFill>
                  <a:srgbClr val="3A536D"/>
                </a:solidFill>
              </a:rPr>
              <a:t>of the game [REQUIRED]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minPlayers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>
                <a:solidFill>
                  <a:srgbClr val="3A536D"/>
                </a:solidFill>
              </a:rPr>
              <a:t>minimum </a:t>
            </a:r>
            <a:r>
              <a:rPr lang="it-IT" dirty="0" err="1">
                <a:solidFill>
                  <a:srgbClr val="3A536D"/>
                </a:solidFill>
              </a:rPr>
              <a:t>number</a:t>
            </a:r>
            <a:r>
              <a:rPr lang="it-IT" dirty="0">
                <a:solidFill>
                  <a:srgbClr val="3A536D"/>
                </a:solidFill>
              </a:rPr>
              <a:t> of </a:t>
            </a:r>
            <a:r>
              <a:rPr lang="it-IT" dirty="0" err="1">
                <a:solidFill>
                  <a:srgbClr val="3A536D"/>
                </a:solidFill>
              </a:rPr>
              <a:t>players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required</a:t>
            </a:r>
            <a:r>
              <a:rPr lang="it-IT" i="1" dirty="0">
                <a:solidFill>
                  <a:srgbClr val="3A536D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maxPlayers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>
                <a:solidFill>
                  <a:srgbClr val="3A536D"/>
                </a:solidFill>
              </a:rPr>
              <a:t>maximum </a:t>
            </a:r>
            <a:r>
              <a:rPr lang="it-IT" dirty="0" err="1">
                <a:solidFill>
                  <a:srgbClr val="3A536D"/>
                </a:solidFill>
              </a:rPr>
              <a:t>number</a:t>
            </a:r>
            <a:r>
              <a:rPr lang="it-IT" dirty="0">
                <a:solidFill>
                  <a:srgbClr val="3A536D"/>
                </a:solidFill>
              </a:rPr>
              <a:t> of </a:t>
            </a:r>
            <a:r>
              <a:rPr lang="it-IT" dirty="0" err="1">
                <a:solidFill>
                  <a:srgbClr val="3A536D"/>
                </a:solidFill>
              </a:rPr>
              <a:t>players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required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playTime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 err="1">
                <a:solidFill>
                  <a:srgbClr val="3A536D"/>
                </a:solidFill>
              </a:rPr>
              <a:t>average</a:t>
            </a:r>
            <a:r>
              <a:rPr lang="it-IT" dirty="0">
                <a:solidFill>
                  <a:srgbClr val="3A536D"/>
                </a:solidFill>
              </a:rPr>
              <a:t> play time, in minutes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minAge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 err="1">
                <a:solidFill>
                  <a:srgbClr val="3A536D"/>
                </a:solidFill>
              </a:rPr>
              <a:t>minium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age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required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difficulty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 err="1">
                <a:solidFill>
                  <a:srgbClr val="3A536D"/>
                </a:solidFill>
              </a:rPr>
              <a:t>value</a:t>
            </a:r>
            <a:r>
              <a:rPr lang="it-IT" dirty="0">
                <a:solidFill>
                  <a:srgbClr val="3A536D"/>
                </a:solidFill>
              </a:rPr>
              <a:t> in the range [1.00, 5.00] </a:t>
            </a:r>
            <a:r>
              <a:rPr lang="it-IT" dirty="0" err="1">
                <a:solidFill>
                  <a:srgbClr val="3A536D"/>
                </a:solidFill>
              </a:rPr>
              <a:t>where</a:t>
            </a:r>
            <a:r>
              <a:rPr lang="it-IT" dirty="0">
                <a:solidFill>
                  <a:srgbClr val="3A536D"/>
                </a:solidFill>
              </a:rPr>
              <a:t> 1.00 </a:t>
            </a:r>
            <a:r>
              <a:rPr lang="it-IT" dirty="0" err="1">
                <a:solidFill>
                  <a:srgbClr val="3A536D"/>
                </a:solidFill>
              </a:rPr>
              <a:t>is</a:t>
            </a:r>
            <a:r>
              <a:rPr lang="it-IT" dirty="0">
                <a:solidFill>
                  <a:srgbClr val="3A536D"/>
                </a:solidFill>
              </a:rPr>
              <a:t> easy and 5.00 </a:t>
            </a:r>
            <a:r>
              <a:rPr lang="it-IT" dirty="0" err="1">
                <a:solidFill>
                  <a:srgbClr val="3A536D"/>
                </a:solidFill>
              </a:rPr>
              <a:t>is</a:t>
            </a:r>
            <a:r>
              <a:rPr lang="it-IT" dirty="0">
                <a:solidFill>
                  <a:srgbClr val="3A536D"/>
                </a:solidFill>
              </a:rPr>
              <a:t> hard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3A536D"/>
                </a:solidFill>
              </a:rPr>
              <a:t>designer: </a:t>
            </a:r>
            <a:r>
              <a:rPr lang="it-IT" dirty="0">
                <a:solidFill>
                  <a:srgbClr val="3A536D"/>
                </a:solidFill>
              </a:rPr>
              <a:t>list of designers [REQUIRED]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artist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>
                <a:solidFill>
                  <a:srgbClr val="3A536D"/>
                </a:solidFill>
              </a:rPr>
              <a:t>list of </a:t>
            </a:r>
            <a:r>
              <a:rPr lang="it-IT" dirty="0" err="1">
                <a:solidFill>
                  <a:srgbClr val="3A536D"/>
                </a:solidFill>
              </a:rPr>
              <a:t>artists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publisher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>
                <a:solidFill>
                  <a:srgbClr val="3A536D"/>
                </a:solidFill>
              </a:rPr>
              <a:t>list of </a:t>
            </a:r>
            <a:r>
              <a:rPr lang="it-IT" dirty="0" err="1">
                <a:solidFill>
                  <a:srgbClr val="3A536D"/>
                </a:solidFill>
              </a:rPr>
              <a:t>publishers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3A536D"/>
                </a:solidFill>
              </a:rPr>
              <a:t>file: </a:t>
            </a:r>
            <a:r>
              <a:rPr lang="it-IT" dirty="0">
                <a:solidFill>
                  <a:srgbClr val="3A536D"/>
                </a:solidFill>
              </a:rPr>
              <a:t>JPG image [REQUIRED]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80319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/</a:t>
            </a:r>
            <a:r>
              <a:rPr lang="it-IT" sz="3000" dirty="0" err="1">
                <a:solidFill>
                  <a:srgbClr val="003366"/>
                </a:solidFill>
              </a:rPr>
              <a:t>plays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07685AD-09D9-41DC-913A-5EE14C91B951}"/>
              </a:ext>
            </a:extLst>
          </p:cNvPr>
          <p:cNvSpPr txBox="1"/>
          <p:nvPr/>
        </p:nvSpPr>
        <p:spPr>
          <a:xfrm>
            <a:off x="82450" y="894522"/>
            <a:ext cx="88919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A536D"/>
                </a:solidFill>
              </a:rPr>
              <a:t>@GET </a:t>
            </a:r>
            <a:r>
              <a:rPr lang="it-IT" sz="1600" dirty="0" err="1">
                <a:solidFill>
                  <a:srgbClr val="3A536D"/>
                </a:solidFill>
              </a:rPr>
              <a:t>Retrieve</a:t>
            </a:r>
            <a:r>
              <a:rPr lang="it-IT" sz="1600" dirty="0">
                <a:solidFill>
                  <a:srgbClr val="3A536D"/>
                </a:solidFill>
              </a:rPr>
              <a:t> the list of </a:t>
            </a:r>
            <a:r>
              <a:rPr lang="it-IT" sz="1600" dirty="0" err="1">
                <a:solidFill>
                  <a:srgbClr val="3A536D"/>
                </a:solidFill>
              </a:rPr>
              <a:t>plays</a:t>
            </a:r>
            <a:r>
              <a:rPr lang="it-IT" sz="1600" dirty="0">
                <a:solidFill>
                  <a:srgbClr val="3A536D"/>
                </a:solidFill>
              </a:rPr>
              <a:t>, </a:t>
            </a:r>
            <a:r>
              <a:rPr lang="it-IT" sz="1600" dirty="0" err="1">
                <a:solidFill>
                  <a:srgbClr val="3A536D"/>
                </a:solidFill>
              </a:rPr>
              <a:t>filtering</a:t>
            </a:r>
            <a:r>
              <a:rPr lang="it-IT" sz="1600" dirty="0">
                <a:solidFill>
                  <a:srgbClr val="3A536D"/>
                </a:solidFill>
              </a:rPr>
              <a:t> </a:t>
            </a:r>
            <a:r>
              <a:rPr lang="it-IT" sz="1600" dirty="0" err="1">
                <a:solidFill>
                  <a:srgbClr val="3A536D"/>
                </a:solidFill>
              </a:rPr>
              <a:t>using</a:t>
            </a:r>
            <a:r>
              <a:rPr lang="it-IT" sz="1600" dirty="0">
                <a:solidFill>
                  <a:srgbClr val="3A536D"/>
                </a:solidFill>
              </a:rPr>
              <a:t> </a:t>
            </a:r>
            <a:r>
              <a:rPr lang="it-IT" sz="1600" dirty="0" err="1">
                <a:solidFill>
                  <a:srgbClr val="3A536D"/>
                </a:solidFill>
              </a:rPr>
              <a:t>these</a:t>
            </a:r>
            <a:r>
              <a:rPr lang="it-IT" sz="1600" dirty="0">
                <a:solidFill>
                  <a:srgbClr val="3A536D"/>
                </a:solidFill>
              </a:rPr>
              <a:t> optional </a:t>
            </a:r>
            <a:r>
              <a:rPr lang="it-IT" sz="1600" dirty="0" err="1">
                <a:solidFill>
                  <a:srgbClr val="3A536D"/>
                </a:solidFill>
              </a:rPr>
              <a:t>query</a:t>
            </a:r>
            <a:r>
              <a:rPr lang="it-IT" sz="1600" dirty="0">
                <a:solidFill>
                  <a:srgbClr val="3A536D"/>
                </a:solidFill>
              </a:rPr>
              <a:t> </a:t>
            </a:r>
            <a:r>
              <a:rPr lang="it-IT" sz="1600" dirty="0" err="1">
                <a:solidFill>
                  <a:srgbClr val="3A536D"/>
                </a:solidFill>
              </a:rPr>
              <a:t>parameters</a:t>
            </a:r>
            <a:endParaRPr lang="it-IT" sz="1600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3A536D"/>
                </a:solidFill>
              </a:rPr>
              <a:t>date: </a:t>
            </a:r>
            <a:r>
              <a:rPr lang="it-IT" dirty="0">
                <a:solidFill>
                  <a:srgbClr val="3A536D"/>
                </a:solidFill>
              </a:rPr>
              <a:t>of the play, in the format «</a:t>
            </a:r>
            <a:r>
              <a:rPr lang="it-IT" dirty="0" err="1">
                <a:solidFill>
                  <a:srgbClr val="3A536D"/>
                </a:solidFill>
              </a:rPr>
              <a:t>yyyy</a:t>
            </a:r>
            <a:r>
              <a:rPr lang="it-IT" dirty="0">
                <a:solidFill>
                  <a:srgbClr val="3A536D"/>
                </a:solidFill>
              </a:rPr>
              <a:t>-MM-</a:t>
            </a:r>
            <a:r>
              <a:rPr lang="it-IT" dirty="0" err="1">
                <a:solidFill>
                  <a:srgbClr val="3A536D"/>
                </a:solidFill>
              </a:rPr>
              <a:t>dd</a:t>
            </a:r>
            <a:r>
              <a:rPr lang="it-IT" dirty="0">
                <a:solidFill>
                  <a:srgbClr val="3A536D"/>
                </a:solidFill>
              </a:rPr>
              <a:t>»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3A536D"/>
                </a:solidFill>
              </a:rPr>
              <a:t>game: </a:t>
            </a:r>
            <a:r>
              <a:rPr lang="it-IT" dirty="0">
                <a:solidFill>
                  <a:srgbClr val="3A536D"/>
                </a:solidFill>
              </a:rPr>
              <a:t>id of the game </a:t>
            </a:r>
            <a:r>
              <a:rPr lang="it-IT" dirty="0" err="1">
                <a:solidFill>
                  <a:srgbClr val="3A536D"/>
                </a:solidFill>
              </a:rPr>
              <a:t>played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orderby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 err="1">
                <a:solidFill>
                  <a:srgbClr val="3A536D"/>
                </a:solidFill>
              </a:rPr>
              <a:t>value</a:t>
            </a:r>
            <a:r>
              <a:rPr lang="it-IT" dirty="0">
                <a:solidFill>
                  <a:srgbClr val="3A536D"/>
                </a:solidFill>
              </a:rPr>
              <a:t> in [date, game]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order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 err="1">
                <a:solidFill>
                  <a:srgbClr val="3A536D"/>
                </a:solidFill>
              </a:rPr>
              <a:t>value</a:t>
            </a:r>
            <a:r>
              <a:rPr lang="it-IT" dirty="0">
                <a:solidFill>
                  <a:srgbClr val="3A536D"/>
                </a:solidFill>
              </a:rPr>
              <a:t> in [</a:t>
            </a:r>
            <a:r>
              <a:rPr lang="it-IT" dirty="0" err="1">
                <a:solidFill>
                  <a:srgbClr val="3A536D"/>
                </a:solidFill>
              </a:rPr>
              <a:t>asc</a:t>
            </a:r>
            <a:r>
              <a:rPr lang="it-IT" dirty="0">
                <a:solidFill>
                  <a:srgbClr val="3A536D"/>
                </a:solidFill>
              </a:rPr>
              <a:t>, </a:t>
            </a:r>
            <a:r>
              <a:rPr lang="it-IT" dirty="0" err="1">
                <a:solidFill>
                  <a:srgbClr val="3A536D"/>
                </a:solidFill>
              </a:rPr>
              <a:t>desc</a:t>
            </a:r>
            <a:r>
              <a:rPr lang="it-IT" dirty="0">
                <a:solidFill>
                  <a:srgbClr val="3A536D"/>
                </a:solidFill>
              </a:rPr>
              <a:t>]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>
              <a:solidFill>
                <a:srgbClr val="3A536D"/>
              </a:solidFill>
            </a:endParaRPr>
          </a:p>
          <a:p>
            <a:r>
              <a:rPr lang="it-IT" sz="1600" dirty="0">
                <a:solidFill>
                  <a:srgbClr val="3A536D"/>
                </a:solidFill>
              </a:rPr>
              <a:t>@POST Create a new play, </a:t>
            </a:r>
            <a:r>
              <a:rPr lang="it-IT" sz="1600" dirty="0" err="1">
                <a:solidFill>
                  <a:srgbClr val="3A536D"/>
                </a:solidFill>
              </a:rPr>
              <a:t>using</a:t>
            </a:r>
            <a:r>
              <a:rPr lang="it-IT" sz="1600" dirty="0">
                <a:solidFill>
                  <a:srgbClr val="3A536D"/>
                </a:solidFill>
              </a:rPr>
              <a:t> </a:t>
            </a:r>
            <a:r>
              <a:rPr lang="it-IT" sz="1600" i="1" dirty="0">
                <a:solidFill>
                  <a:srgbClr val="3A536D"/>
                </a:solidFill>
              </a:rPr>
              <a:t>APPLICATION FORM URLENCODED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gameId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>
                <a:solidFill>
                  <a:srgbClr val="3A536D"/>
                </a:solidFill>
              </a:rPr>
              <a:t>id of the game </a:t>
            </a:r>
            <a:r>
              <a:rPr lang="it-IT" dirty="0" err="1">
                <a:solidFill>
                  <a:srgbClr val="3A536D"/>
                </a:solidFill>
              </a:rPr>
              <a:t>played</a:t>
            </a:r>
            <a:r>
              <a:rPr lang="it-IT" dirty="0">
                <a:solidFill>
                  <a:srgbClr val="3A536D"/>
                </a:solidFill>
              </a:rPr>
              <a:t> [REQUIRED]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3A536D"/>
                </a:solidFill>
              </a:rPr>
              <a:t>date: </a:t>
            </a:r>
            <a:r>
              <a:rPr lang="it-IT" dirty="0">
                <a:solidFill>
                  <a:srgbClr val="3A536D"/>
                </a:solidFill>
              </a:rPr>
              <a:t>of the play, in the format «</a:t>
            </a:r>
            <a:r>
              <a:rPr lang="it-IT" dirty="0" err="1">
                <a:solidFill>
                  <a:srgbClr val="3A536D"/>
                </a:solidFill>
              </a:rPr>
              <a:t>yyyy</a:t>
            </a:r>
            <a:r>
              <a:rPr lang="it-IT" dirty="0">
                <a:solidFill>
                  <a:srgbClr val="3A536D"/>
                </a:solidFill>
              </a:rPr>
              <a:t>-MM-</a:t>
            </a:r>
            <a:r>
              <a:rPr lang="it-IT" dirty="0" err="1">
                <a:solidFill>
                  <a:srgbClr val="3A536D"/>
                </a:solidFill>
              </a:rPr>
              <a:t>dd</a:t>
            </a:r>
            <a:r>
              <a:rPr lang="it-IT" dirty="0">
                <a:solidFill>
                  <a:srgbClr val="3A536D"/>
                </a:solidFill>
              </a:rPr>
              <a:t>» [REQUIRED]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timeToComplete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>
                <a:solidFill>
                  <a:srgbClr val="3A536D"/>
                </a:solidFill>
              </a:rPr>
              <a:t>minutes </a:t>
            </a:r>
            <a:r>
              <a:rPr lang="it-IT" dirty="0" err="1">
                <a:solidFill>
                  <a:srgbClr val="3A536D"/>
                </a:solidFill>
              </a:rPr>
              <a:t>needed</a:t>
            </a:r>
            <a:r>
              <a:rPr lang="it-IT" dirty="0">
                <a:solidFill>
                  <a:srgbClr val="3A536D"/>
                </a:solidFill>
              </a:rPr>
              <a:t> to play the game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numPlayers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 err="1">
                <a:solidFill>
                  <a:srgbClr val="3A536D"/>
                </a:solidFill>
              </a:rPr>
              <a:t>number</a:t>
            </a:r>
            <a:r>
              <a:rPr lang="it-IT" dirty="0">
                <a:solidFill>
                  <a:srgbClr val="3A536D"/>
                </a:solidFill>
              </a:rPr>
              <a:t> of </a:t>
            </a:r>
            <a:r>
              <a:rPr lang="it-IT" dirty="0" err="1">
                <a:solidFill>
                  <a:srgbClr val="3A536D"/>
                </a:solidFill>
              </a:rPr>
              <a:t>players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that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participated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winnerId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>
                <a:solidFill>
                  <a:srgbClr val="3A536D"/>
                </a:solidFill>
              </a:rPr>
              <a:t>id of the </a:t>
            </a:r>
            <a:r>
              <a:rPr lang="it-IT" dirty="0" err="1">
                <a:solidFill>
                  <a:srgbClr val="3A536D"/>
                </a:solidFill>
              </a:rPr>
              <a:t>winner</a:t>
            </a:r>
            <a:r>
              <a:rPr lang="it-IT" dirty="0">
                <a:solidFill>
                  <a:srgbClr val="3A536D"/>
                </a:solidFill>
              </a:rPr>
              <a:t> user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A536D"/>
                </a:solidFill>
              </a:rPr>
              <a:t>The creator of the Play </a:t>
            </a:r>
            <a:r>
              <a:rPr lang="it-IT" dirty="0" err="1">
                <a:solidFill>
                  <a:srgbClr val="3A536D"/>
                </a:solidFill>
              </a:rPr>
              <a:t>is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not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required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since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it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is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found</a:t>
            </a:r>
            <a:r>
              <a:rPr lang="it-IT" dirty="0">
                <a:solidFill>
                  <a:srgbClr val="3A536D"/>
                </a:solidFill>
              </a:rPr>
              <a:t> by the </a:t>
            </a:r>
            <a:r>
              <a:rPr lang="it-IT" dirty="0" err="1">
                <a:solidFill>
                  <a:srgbClr val="3A536D"/>
                </a:solidFill>
              </a:rPr>
              <a:t>authorization</a:t>
            </a:r>
            <a:r>
              <a:rPr lang="it-IT" dirty="0">
                <a:solidFill>
                  <a:srgbClr val="3A536D"/>
                </a:solidFill>
              </a:rPr>
              <a:t> token </a:t>
            </a:r>
            <a:r>
              <a:rPr lang="it-IT" dirty="0" err="1">
                <a:solidFill>
                  <a:srgbClr val="3A536D"/>
                </a:solidFill>
              </a:rPr>
              <a:t>used</a:t>
            </a:r>
            <a:r>
              <a:rPr lang="it-IT" dirty="0">
                <a:solidFill>
                  <a:srgbClr val="3A536D"/>
                </a:solidFill>
              </a:rPr>
              <a:t> by the client (</a:t>
            </a:r>
            <a:r>
              <a:rPr lang="it-IT" dirty="0" err="1">
                <a:solidFill>
                  <a:srgbClr val="3A536D"/>
                </a:solidFill>
              </a:rPr>
              <a:t>either</a:t>
            </a:r>
            <a:r>
              <a:rPr lang="it-IT" dirty="0">
                <a:solidFill>
                  <a:srgbClr val="3A536D"/>
                </a:solidFill>
              </a:rPr>
              <a:t> in a Cookie or in the HTTP </a:t>
            </a:r>
            <a:r>
              <a:rPr lang="it-IT" dirty="0" err="1">
                <a:solidFill>
                  <a:srgbClr val="3A536D"/>
                </a:solidFill>
              </a:rPr>
              <a:t>header</a:t>
            </a:r>
            <a:r>
              <a:rPr lang="it-IT" dirty="0">
                <a:solidFill>
                  <a:srgbClr val="3A536D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361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/users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658695-8BC1-4D02-B815-9CF232969B06}"/>
              </a:ext>
            </a:extLst>
          </p:cNvPr>
          <p:cNvSpPr txBox="1"/>
          <p:nvPr/>
        </p:nvSpPr>
        <p:spPr>
          <a:xfrm>
            <a:off x="82450" y="894522"/>
            <a:ext cx="88919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A536D"/>
                </a:solidFill>
              </a:rPr>
              <a:t>@GET </a:t>
            </a:r>
            <a:r>
              <a:rPr lang="it-IT" sz="1600" dirty="0" err="1">
                <a:solidFill>
                  <a:srgbClr val="3A536D"/>
                </a:solidFill>
              </a:rPr>
              <a:t>Retrieve</a:t>
            </a:r>
            <a:r>
              <a:rPr lang="it-IT" sz="1600" dirty="0">
                <a:solidFill>
                  <a:srgbClr val="3A536D"/>
                </a:solidFill>
              </a:rPr>
              <a:t> the list of users, </a:t>
            </a:r>
            <a:r>
              <a:rPr lang="it-IT" sz="1600" dirty="0" err="1">
                <a:solidFill>
                  <a:srgbClr val="3A536D"/>
                </a:solidFill>
              </a:rPr>
              <a:t>filtering</a:t>
            </a:r>
            <a:r>
              <a:rPr lang="it-IT" sz="1600" dirty="0">
                <a:solidFill>
                  <a:srgbClr val="3A536D"/>
                </a:solidFill>
              </a:rPr>
              <a:t> </a:t>
            </a:r>
            <a:r>
              <a:rPr lang="it-IT" sz="1600" dirty="0" err="1">
                <a:solidFill>
                  <a:srgbClr val="3A536D"/>
                </a:solidFill>
              </a:rPr>
              <a:t>using</a:t>
            </a:r>
            <a:r>
              <a:rPr lang="it-IT" sz="1600" dirty="0">
                <a:solidFill>
                  <a:srgbClr val="3A536D"/>
                </a:solidFill>
              </a:rPr>
              <a:t> </a:t>
            </a:r>
            <a:r>
              <a:rPr lang="it-IT" sz="1600" dirty="0" err="1">
                <a:solidFill>
                  <a:srgbClr val="3A536D"/>
                </a:solidFill>
              </a:rPr>
              <a:t>these</a:t>
            </a:r>
            <a:r>
              <a:rPr lang="it-IT" sz="1600" dirty="0">
                <a:solidFill>
                  <a:srgbClr val="3A536D"/>
                </a:solidFill>
              </a:rPr>
              <a:t> optional </a:t>
            </a:r>
            <a:r>
              <a:rPr lang="it-IT" sz="1600" dirty="0" err="1">
                <a:solidFill>
                  <a:srgbClr val="3A536D"/>
                </a:solidFill>
              </a:rPr>
              <a:t>query</a:t>
            </a:r>
            <a:r>
              <a:rPr lang="it-IT" sz="1600" dirty="0">
                <a:solidFill>
                  <a:srgbClr val="3A536D"/>
                </a:solidFill>
              </a:rPr>
              <a:t> </a:t>
            </a:r>
            <a:r>
              <a:rPr lang="it-IT" sz="1600" dirty="0" err="1">
                <a:solidFill>
                  <a:srgbClr val="3A536D"/>
                </a:solidFill>
              </a:rPr>
              <a:t>parameters</a:t>
            </a:r>
            <a:endParaRPr lang="it-IT" sz="1600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3A536D"/>
                </a:solidFill>
              </a:rPr>
              <a:t>id: </a:t>
            </a:r>
            <a:r>
              <a:rPr lang="it-IT" dirty="0" err="1">
                <a:solidFill>
                  <a:srgbClr val="3A536D"/>
                </a:solidFill>
              </a:rPr>
              <a:t>find</a:t>
            </a:r>
            <a:r>
              <a:rPr lang="it-IT" dirty="0">
                <a:solidFill>
                  <a:srgbClr val="3A536D"/>
                </a:solidFill>
              </a:rPr>
              <a:t> users </a:t>
            </a:r>
            <a:r>
              <a:rPr lang="it-IT" dirty="0" err="1">
                <a:solidFill>
                  <a:srgbClr val="3A536D"/>
                </a:solidFill>
              </a:rPr>
              <a:t>whose</a:t>
            </a:r>
            <a:r>
              <a:rPr lang="it-IT" dirty="0">
                <a:solidFill>
                  <a:srgbClr val="3A536D"/>
                </a:solidFill>
              </a:rPr>
              <a:t> username </a:t>
            </a:r>
            <a:r>
              <a:rPr lang="it-IT" dirty="0" err="1">
                <a:solidFill>
                  <a:srgbClr val="3A536D"/>
                </a:solidFill>
              </a:rPr>
              <a:t>contain</a:t>
            </a:r>
            <a:r>
              <a:rPr lang="it-IT" dirty="0">
                <a:solidFill>
                  <a:srgbClr val="3A536D"/>
                </a:solidFill>
              </a:rPr>
              <a:t> the </a:t>
            </a:r>
            <a:r>
              <a:rPr lang="it-IT" dirty="0" err="1">
                <a:solidFill>
                  <a:srgbClr val="3A536D"/>
                </a:solidFill>
              </a:rPr>
              <a:t>string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i="1" dirty="0">
                <a:solidFill>
                  <a:srgbClr val="3A536D"/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name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 err="1">
                <a:solidFill>
                  <a:srgbClr val="3A536D"/>
                </a:solidFill>
              </a:rPr>
              <a:t>find</a:t>
            </a:r>
            <a:r>
              <a:rPr lang="it-IT" dirty="0">
                <a:solidFill>
                  <a:srgbClr val="3A536D"/>
                </a:solidFill>
              </a:rPr>
              <a:t> users </a:t>
            </a:r>
            <a:r>
              <a:rPr lang="it-IT" dirty="0" err="1">
                <a:solidFill>
                  <a:srgbClr val="3A536D"/>
                </a:solidFill>
              </a:rPr>
              <a:t>whose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name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contain</a:t>
            </a:r>
            <a:r>
              <a:rPr lang="it-IT" dirty="0">
                <a:solidFill>
                  <a:srgbClr val="3A536D"/>
                </a:solidFill>
              </a:rPr>
              <a:t> the </a:t>
            </a:r>
            <a:r>
              <a:rPr lang="it-IT" dirty="0" err="1">
                <a:solidFill>
                  <a:srgbClr val="3A536D"/>
                </a:solidFill>
              </a:rPr>
              <a:t>string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i="1" dirty="0" err="1">
                <a:solidFill>
                  <a:srgbClr val="3A536D"/>
                </a:solidFill>
              </a:rPr>
              <a:t>name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3A536D"/>
                </a:solidFill>
              </a:rPr>
              <a:t>country: </a:t>
            </a:r>
            <a:r>
              <a:rPr lang="it-IT" dirty="0" err="1">
                <a:solidFill>
                  <a:srgbClr val="3A536D"/>
                </a:solidFill>
              </a:rPr>
              <a:t>find</a:t>
            </a:r>
            <a:r>
              <a:rPr lang="it-IT" dirty="0">
                <a:solidFill>
                  <a:srgbClr val="3A536D"/>
                </a:solidFill>
              </a:rPr>
              <a:t> users </a:t>
            </a:r>
            <a:r>
              <a:rPr lang="it-IT" dirty="0" err="1">
                <a:solidFill>
                  <a:srgbClr val="3A536D"/>
                </a:solidFill>
              </a:rPr>
              <a:t>whose</a:t>
            </a:r>
            <a:r>
              <a:rPr lang="it-IT" dirty="0">
                <a:solidFill>
                  <a:srgbClr val="3A536D"/>
                </a:solidFill>
              </a:rPr>
              <a:t> country </a:t>
            </a:r>
            <a:r>
              <a:rPr lang="it-IT" dirty="0" err="1">
                <a:solidFill>
                  <a:srgbClr val="3A536D"/>
                </a:solidFill>
              </a:rPr>
              <a:t>contain</a:t>
            </a:r>
            <a:r>
              <a:rPr lang="it-IT" dirty="0">
                <a:solidFill>
                  <a:srgbClr val="3A536D"/>
                </a:solidFill>
              </a:rPr>
              <a:t> the </a:t>
            </a:r>
            <a:r>
              <a:rPr lang="it-IT" dirty="0" err="1">
                <a:solidFill>
                  <a:srgbClr val="3A536D"/>
                </a:solidFill>
              </a:rPr>
              <a:t>string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i="1" dirty="0">
                <a:solidFill>
                  <a:srgbClr val="3A536D"/>
                </a:solidFill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3A536D"/>
                </a:solidFill>
              </a:rPr>
              <a:t>state: </a:t>
            </a:r>
            <a:r>
              <a:rPr lang="it-IT" dirty="0" err="1">
                <a:solidFill>
                  <a:srgbClr val="3A536D"/>
                </a:solidFill>
              </a:rPr>
              <a:t>find</a:t>
            </a:r>
            <a:r>
              <a:rPr lang="it-IT" dirty="0">
                <a:solidFill>
                  <a:srgbClr val="3A536D"/>
                </a:solidFill>
              </a:rPr>
              <a:t> users </a:t>
            </a:r>
            <a:r>
              <a:rPr lang="it-IT" dirty="0" err="1">
                <a:solidFill>
                  <a:srgbClr val="3A536D"/>
                </a:solidFill>
              </a:rPr>
              <a:t>whose</a:t>
            </a:r>
            <a:r>
              <a:rPr lang="it-IT" dirty="0">
                <a:solidFill>
                  <a:srgbClr val="3A536D"/>
                </a:solidFill>
              </a:rPr>
              <a:t> state </a:t>
            </a:r>
            <a:r>
              <a:rPr lang="it-IT" dirty="0" err="1">
                <a:solidFill>
                  <a:srgbClr val="3A536D"/>
                </a:solidFill>
              </a:rPr>
              <a:t>contain</a:t>
            </a:r>
            <a:r>
              <a:rPr lang="it-IT" dirty="0">
                <a:solidFill>
                  <a:srgbClr val="3A536D"/>
                </a:solidFill>
              </a:rPr>
              <a:t> the </a:t>
            </a:r>
            <a:r>
              <a:rPr lang="it-IT" dirty="0" err="1">
                <a:solidFill>
                  <a:srgbClr val="3A536D"/>
                </a:solidFill>
              </a:rPr>
              <a:t>string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i="1" dirty="0">
                <a:solidFill>
                  <a:srgbClr val="3A536D"/>
                </a:solidFill>
              </a:rPr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town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 err="1">
                <a:solidFill>
                  <a:srgbClr val="3A536D"/>
                </a:solidFill>
              </a:rPr>
              <a:t>find</a:t>
            </a:r>
            <a:r>
              <a:rPr lang="it-IT" dirty="0">
                <a:solidFill>
                  <a:srgbClr val="3A536D"/>
                </a:solidFill>
              </a:rPr>
              <a:t> users </a:t>
            </a:r>
            <a:r>
              <a:rPr lang="it-IT" dirty="0" err="1">
                <a:solidFill>
                  <a:srgbClr val="3A536D"/>
                </a:solidFill>
              </a:rPr>
              <a:t>whose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town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contain</a:t>
            </a:r>
            <a:r>
              <a:rPr lang="it-IT" dirty="0">
                <a:solidFill>
                  <a:srgbClr val="3A536D"/>
                </a:solidFill>
              </a:rPr>
              <a:t> the </a:t>
            </a:r>
            <a:r>
              <a:rPr lang="it-IT" dirty="0" err="1">
                <a:solidFill>
                  <a:srgbClr val="3A536D"/>
                </a:solidFill>
              </a:rPr>
              <a:t>string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i="1" dirty="0" err="1">
                <a:solidFill>
                  <a:srgbClr val="3A536D"/>
                </a:solidFill>
              </a:rPr>
              <a:t>town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orderby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 err="1">
                <a:solidFill>
                  <a:srgbClr val="3A536D"/>
                </a:solidFill>
              </a:rPr>
              <a:t>value</a:t>
            </a:r>
            <a:r>
              <a:rPr lang="it-IT" dirty="0">
                <a:solidFill>
                  <a:srgbClr val="3A536D"/>
                </a:solidFill>
              </a:rPr>
              <a:t> in [id, </a:t>
            </a:r>
            <a:r>
              <a:rPr lang="it-IT" dirty="0" err="1">
                <a:solidFill>
                  <a:srgbClr val="3A536D"/>
                </a:solidFill>
              </a:rPr>
              <a:t>name</a:t>
            </a:r>
            <a:r>
              <a:rPr lang="it-IT" dirty="0">
                <a:solidFill>
                  <a:srgbClr val="3A536D"/>
                </a:solidFill>
              </a:rPr>
              <a:t>, country, state, </a:t>
            </a:r>
            <a:r>
              <a:rPr lang="it-IT" dirty="0" err="1">
                <a:solidFill>
                  <a:srgbClr val="3A536D"/>
                </a:solidFill>
              </a:rPr>
              <a:t>town</a:t>
            </a:r>
            <a:r>
              <a:rPr lang="it-IT" dirty="0">
                <a:solidFill>
                  <a:srgbClr val="3A536D"/>
                </a:solidFill>
              </a:rPr>
              <a:t>]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order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 err="1">
                <a:solidFill>
                  <a:srgbClr val="3A536D"/>
                </a:solidFill>
              </a:rPr>
              <a:t>value</a:t>
            </a:r>
            <a:r>
              <a:rPr lang="it-IT" dirty="0">
                <a:solidFill>
                  <a:srgbClr val="3A536D"/>
                </a:solidFill>
              </a:rPr>
              <a:t> in [</a:t>
            </a:r>
            <a:r>
              <a:rPr lang="it-IT" dirty="0" err="1">
                <a:solidFill>
                  <a:srgbClr val="3A536D"/>
                </a:solidFill>
              </a:rPr>
              <a:t>asc</a:t>
            </a:r>
            <a:r>
              <a:rPr lang="it-IT" dirty="0">
                <a:solidFill>
                  <a:srgbClr val="3A536D"/>
                </a:solidFill>
              </a:rPr>
              <a:t>, </a:t>
            </a:r>
            <a:r>
              <a:rPr lang="it-IT" dirty="0" err="1">
                <a:solidFill>
                  <a:srgbClr val="3A536D"/>
                </a:solidFill>
              </a:rPr>
              <a:t>desc</a:t>
            </a:r>
            <a:r>
              <a:rPr lang="it-IT" dirty="0">
                <a:solidFill>
                  <a:srgbClr val="3A536D"/>
                </a:solidFill>
              </a:rPr>
              <a:t>]</a:t>
            </a:r>
            <a:endParaRPr lang="it-IT" i="1" dirty="0">
              <a:solidFill>
                <a:srgbClr val="3A536D"/>
              </a:solidFill>
            </a:endParaRPr>
          </a:p>
          <a:p>
            <a:endParaRPr lang="it-IT" dirty="0"/>
          </a:p>
          <a:p>
            <a:r>
              <a:rPr lang="it-IT" sz="1600" dirty="0">
                <a:solidFill>
                  <a:srgbClr val="3A536D"/>
                </a:solidFill>
              </a:rPr>
              <a:t>@POST Create a new user, </a:t>
            </a:r>
            <a:r>
              <a:rPr lang="it-IT" sz="1600" dirty="0" err="1">
                <a:solidFill>
                  <a:srgbClr val="3A536D"/>
                </a:solidFill>
              </a:rPr>
              <a:t>using</a:t>
            </a:r>
            <a:r>
              <a:rPr lang="it-IT" sz="1600" dirty="0">
                <a:solidFill>
                  <a:srgbClr val="3A536D"/>
                </a:solidFill>
              </a:rPr>
              <a:t> </a:t>
            </a:r>
            <a:r>
              <a:rPr lang="it-IT" sz="1600" i="1" dirty="0">
                <a:solidFill>
                  <a:srgbClr val="3A536D"/>
                </a:solidFill>
              </a:rPr>
              <a:t>APPLICATION FORM URLENCODED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3A536D"/>
                </a:solidFill>
              </a:rPr>
              <a:t>id: </a:t>
            </a:r>
            <a:r>
              <a:rPr lang="it-IT" dirty="0">
                <a:solidFill>
                  <a:srgbClr val="3A536D"/>
                </a:solidFill>
              </a:rPr>
              <a:t>username </a:t>
            </a:r>
            <a:r>
              <a:rPr lang="it-IT" dirty="0" err="1">
                <a:solidFill>
                  <a:srgbClr val="3A536D"/>
                </a:solidFill>
              </a:rPr>
              <a:t>used</a:t>
            </a:r>
            <a:r>
              <a:rPr lang="it-IT" dirty="0">
                <a:solidFill>
                  <a:srgbClr val="3A536D"/>
                </a:solidFill>
              </a:rPr>
              <a:t> in the login procedure [REQUIRED]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3A536D"/>
                </a:solidFill>
              </a:rPr>
              <a:t>password: </a:t>
            </a:r>
            <a:r>
              <a:rPr lang="it-IT" dirty="0">
                <a:solidFill>
                  <a:srgbClr val="3A536D"/>
                </a:solidFill>
              </a:rPr>
              <a:t>password </a:t>
            </a:r>
            <a:r>
              <a:rPr lang="it-IT" dirty="0" err="1">
                <a:solidFill>
                  <a:srgbClr val="3A536D"/>
                </a:solidFill>
              </a:rPr>
              <a:t>used</a:t>
            </a:r>
            <a:r>
              <a:rPr lang="it-IT" dirty="0">
                <a:solidFill>
                  <a:srgbClr val="3A536D"/>
                </a:solidFill>
              </a:rPr>
              <a:t> in the login procedure [REQUIRED]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name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>
                <a:solidFill>
                  <a:srgbClr val="3A536D"/>
                </a:solidFill>
              </a:rPr>
              <a:t>full </a:t>
            </a:r>
            <a:r>
              <a:rPr lang="it-IT" dirty="0" err="1">
                <a:solidFill>
                  <a:srgbClr val="3A536D"/>
                </a:solidFill>
              </a:rPr>
              <a:t>name</a:t>
            </a:r>
            <a:r>
              <a:rPr lang="it-IT" dirty="0">
                <a:solidFill>
                  <a:srgbClr val="3A536D"/>
                </a:solidFill>
              </a:rPr>
              <a:t> of the user [REQUIRED]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3A536D"/>
                </a:solidFill>
              </a:rPr>
              <a:t>mail: </a:t>
            </a:r>
            <a:r>
              <a:rPr lang="it-IT" dirty="0" err="1">
                <a:solidFill>
                  <a:srgbClr val="3A536D"/>
                </a:solidFill>
              </a:rPr>
              <a:t>contact</a:t>
            </a:r>
            <a:r>
              <a:rPr lang="it-IT" dirty="0">
                <a:solidFill>
                  <a:srgbClr val="3A536D"/>
                </a:solidFill>
              </a:rPr>
              <a:t> email 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3A536D"/>
                </a:solidFill>
              </a:rPr>
              <a:t>country: </a:t>
            </a:r>
            <a:r>
              <a:rPr lang="it-IT" dirty="0">
                <a:solidFill>
                  <a:srgbClr val="3A536D"/>
                </a:solidFill>
              </a:rPr>
              <a:t>country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3A536D"/>
                </a:solidFill>
              </a:rPr>
              <a:t>state: </a:t>
            </a:r>
            <a:r>
              <a:rPr lang="it-IT" dirty="0">
                <a:solidFill>
                  <a:srgbClr val="3A536D"/>
                </a:solidFill>
              </a:rPr>
              <a:t>state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rgbClr val="3A536D"/>
                </a:solidFill>
              </a:rPr>
              <a:t>town</a:t>
            </a:r>
            <a:r>
              <a:rPr lang="it-IT" i="1" dirty="0">
                <a:solidFill>
                  <a:srgbClr val="3A536D"/>
                </a:solidFill>
              </a:rPr>
              <a:t>: </a:t>
            </a:r>
            <a:r>
              <a:rPr lang="it-IT" dirty="0" err="1">
                <a:solidFill>
                  <a:srgbClr val="3A536D"/>
                </a:solidFill>
              </a:rPr>
              <a:t>town</a:t>
            </a:r>
            <a:endParaRPr lang="it-IT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33982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3000" dirty="0" err="1">
                <a:solidFill>
                  <a:srgbClr val="003366"/>
                </a:solidFill>
              </a:rPr>
              <a:t>Other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A5B8B07-F346-485F-8910-17AD09278668}"/>
              </a:ext>
            </a:extLst>
          </p:cNvPr>
          <p:cNvSpPr txBox="1"/>
          <p:nvPr/>
        </p:nvSpPr>
        <p:spPr>
          <a:xfrm>
            <a:off x="82450" y="894522"/>
            <a:ext cx="88919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A536D"/>
                </a:solidFill>
              </a:rPr>
              <a:t>@POST /login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3A536D"/>
                </a:solidFill>
              </a:rPr>
              <a:t>username: </a:t>
            </a:r>
            <a:r>
              <a:rPr lang="it-IT" dirty="0">
                <a:solidFill>
                  <a:srgbClr val="3A536D"/>
                </a:solidFill>
              </a:rPr>
              <a:t>the id of the user to 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3A536D"/>
                </a:solidFill>
              </a:rPr>
              <a:t>password: </a:t>
            </a:r>
            <a:r>
              <a:rPr lang="it-IT" dirty="0">
                <a:solidFill>
                  <a:srgbClr val="3A536D"/>
                </a:solidFill>
              </a:rPr>
              <a:t>the password of the user to log in</a:t>
            </a:r>
            <a:endParaRPr lang="it-IT" i="1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3A536D"/>
                </a:solidFill>
              </a:rPr>
              <a:t>According</a:t>
            </a:r>
            <a:r>
              <a:rPr lang="it-IT" dirty="0">
                <a:solidFill>
                  <a:srgbClr val="3A536D"/>
                </a:solidFill>
              </a:rPr>
              <a:t> to the </a:t>
            </a:r>
            <a:r>
              <a:rPr lang="it-IT" dirty="0" err="1">
                <a:solidFill>
                  <a:srgbClr val="3A536D"/>
                </a:solidFill>
              </a:rPr>
              <a:t>Header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field</a:t>
            </a:r>
            <a:r>
              <a:rPr lang="it-IT" dirty="0">
                <a:solidFill>
                  <a:srgbClr val="3A536D"/>
                </a:solidFill>
              </a:rPr>
              <a:t> «</a:t>
            </a:r>
            <a:r>
              <a:rPr lang="it-IT" dirty="0" err="1">
                <a:solidFill>
                  <a:srgbClr val="3A536D"/>
                </a:solidFill>
              </a:rPr>
              <a:t>Accepts</a:t>
            </a:r>
            <a:r>
              <a:rPr lang="it-IT" dirty="0">
                <a:solidFill>
                  <a:srgbClr val="3A536D"/>
                </a:solidFill>
              </a:rPr>
              <a:t>», the </a:t>
            </a:r>
            <a:r>
              <a:rPr lang="it-IT" dirty="0" err="1">
                <a:solidFill>
                  <a:srgbClr val="3A536D"/>
                </a:solidFill>
              </a:rPr>
              <a:t>authorization</a:t>
            </a:r>
            <a:r>
              <a:rPr lang="it-IT" dirty="0">
                <a:solidFill>
                  <a:srgbClr val="3A536D"/>
                </a:solidFill>
              </a:rPr>
              <a:t> token </a:t>
            </a:r>
            <a:r>
              <a:rPr lang="it-IT" dirty="0" err="1">
                <a:solidFill>
                  <a:srgbClr val="3A536D"/>
                </a:solidFill>
              </a:rPr>
              <a:t>is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returned</a:t>
            </a:r>
            <a:r>
              <a:rPr lang="it-IT" dirty="0">
                <a:solidFill>
                  <a:srgbClr val="3A536D"/>
                </a:solidFill>
              </a:rPr>
              <a:t> in a cookie or in a JSON/XML </a:t>
            </a:r>
            <a:r>
              <a:rPr lang="it-IT" dirty="0" err="1">
                <a:solidFill>
                  <a:srgbClr val="3A536D"/>
                </a:solidFill>
              </a:rPr>
              <a:t>object</a:t>
            </a:r>
            <a:endParaRPr lang="it-IT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3A536D"/>
              </a:solidFill>
            </a:endParaRPr>
          </a:p>
          <a:p>
            <a:r>
              <a:rPr lang="it-IT" sz="1600" dirty="0">
                <a:solidFill>
                  <a:srgbClr val="3A536D"/>
                </a:solidFill>
              </a:rPr>
              <a:t>@POST /</a:t>
            </a:r>
            <a:r>
              <a:rPr lang="it-IT" sz="1600" dirty="0" err="1">
                <a:solidFill>
                  <a:srgbClr val="3A536D"/>
                </a:solidFill>
              </a:rPr>
              <a:t>logout</a:t>
            </a:r>
            <a:endParaRPr lang="it-IT" sz="1600" dirty="0">
              <a:solidFill>
                <a:srgbClr val="3A536D"/>
              </a:solidFill>
            </a:endParaRPr>
          </a:p>
          <a:p>
            <a:endParaRPr lang="it-IT" sz="1600" dirty="0">
              <a:solidFill>
                <a:srgbClr val="3A536D"/>
              </a:solidFill>
            </a:endParaRPr>
          </a:p>
          <a:p>
            <a:r>
              <a:rPr lang="it-IT" sz="1600" dirty="0">
                <a:solidFill>
                  <a:srgbClr val="3A536D"/>
                </a:solidFill>
              </a:rPr>
              <a:t>@GET /</a:t>
            </a:r>
            <a:r>
              <a:rPr lang="it-IT" sz="1600" dirty="0" err="1">
                <a:solidFill>
                  <a:srgbClr val="3A536D"/>
                </a:solidFill>
              </a:rPr>
              <a:t>img</a:t>
            </a:r>
            <a:r>
              <a:rPr lang="it-IT" sz="1600" dirty="0">
                <a:solidFill>
                  <a:srgbClr val="3A536D"/>
                </a:solidFill>
              </a:rPr>
              <a:t> </a:t>
            </a:r>
            <a:r>
              <a:rPr lang="it-IT" dirty="0">
                <a:solidFill>
                  <a:srgbClr val="3A536D"/>
                </a:solidFill>
              </a:rPr>
              <a:t>→ </a:t>
            </a:r>
            <a:r>
              <a:rPr lang="it-IT" dirty="0" err="1">
                <a:solidFill>
                  <a:srgbClr val="3A536D"/>
                </a:solidFill>
              </a:rPr>
              <a:t>returns</a:t>
            </a:r>
            <a:r>
              <a:rPr lang="it-IT" dirty="0">
                <a:solidFill>
                  <a:srgbClr val="3A536D"/>
                </a:solidFill>
              </a:rPr>
              <a:t> the list of images </a:t>
            </a:r>
            <a:r>
              <a:rPr lang="it-IT" dirty="0" err="1">
                <a:solidFill>
                  <a:srgbClr val="3A536D"/>
                </a:solidFill>
              </a:rPr>
              <a:t>stored</a:t>
            </a:r>
            <a:r>
              <a:rPr lang="it-IT" dirty="0">
                <a:solidFill>
                  <a:srgbClr val="3A536D"/>
                </a:solidFill>
              </a:rPr>
              <a:t>, in </a:t>
            </a:r>
            <a:r>
              <a:rPr lang="it-IT" dirty="0" err="1">
                <a:solidFill>
                  <a:srgbClr val="3A536D"/>
                </a:solidFill>
              </a:rPr>
              <a:t>plain</a:t>
            </a:r>
            <a:r>
              <a:rPr lang="it-IT" dirty="0">
                <a:solidFill>
                  <a:srgbClr val="3A536D"/>
                </a:solidFill>
              </a:rPr>
              <a:t> text</a:t>
            </a:r>
            <a:endParaRPr lang="it-IT" sz="1600" dirty="0">
              <a:solidFill>
                <a:srgbClr val="3A536D"/>
              </a:solidFill>
            </a:endParaRPr>
          </a:p>
          <a:p>
            <a:r>
              <a:rPr lang="it-IT" sz="1600" dirty="0">
                <a:solidFill>
                  <a:srgbClr val="3A536D"/>
                </a:solidFill>
              </a:rPr>
              <a:t>@GET /</a:t>
            </a:r>
            <a:r>
              <a:rPr lang="it-IT" sz="1600" dirty="0" err="1">
                <a:solidFill>
                  <a:srgbClr val="3A536D"/>
                </a:solidFill>
              </a:rPr>
              <a:t>img</a:t>
            </a:r>
            <a:r>
              <a:rPr lang="it-IT" sz="1600" dirty="0">
                <a:solidFill>
                  <a:srgbClr val="3A536D"/>
                </a:solidFill>
              </a:rPr>
              <a:t>/{</a:t>
            </a:r>
            <a:r>
              <a:rPr lang="it-IT" sz="1600" dirty="0" err="1">
                <a:solidFill>
                  <a:srgbClr val="3A536D"/>
                </a:solidFill>
              </a:rPr>
              <a:t>filename</a:t>
            </a:r>
            <a:r>
              <a:rPr lang="it-IT" sz="1600" dirty="0">
                <a:solidFill>
                  <a:srgbClr val="3A536D"/>
                </a:solidFill>
              </a:rPr>
              <a:t>} </a:t>
            </a:r>
            <a:r>
              <a:rPr lang="it-IT" dirty="0">
                <a:solidFill>
                  <a:srgbClr val="3A536D"/>
                </a:solidFill>
              </a:rPr>
              <a:t>→ </a:t>
            </a:r>
            <a:r>
              <a:rPr lang="it-IT" dirty="0" err="1">
                <a:solidFill>
                  <a:srgbClr val="3A536D"/>
                </a:solidFill>
              </a:rPr>
              <a:t>returns</a:t>
            </a:r>
            <a:r>
              <a:rPr lang="it-IT" dirty="0">
                <a:solidFill>
                  <a:srgbClr val="3A536D"/>
                </a:solidFill>
              </a:rPr>
              <a:t> the image (</a:t>
            </a:r>
            <a:r>
              <a:rPr lang="it-IT" dirty="0" err="1">
                <a:solidFill>
                  <a:srgbClr val="3A536D"/>
                </a:solidFill>
              </a:rPr>
              <a:t>if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it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exists</a:t>
            </a:r>
            <a:r>
              <a:rPr lang="it-IT" dirty="0">
                <a:solidFill>
                  <a:srgbClr val="3A536D"/>
                </a:solidFill>
              </a:rPr>
              <a:t>) or a </a:t>
            </a:r>
            <a:r>
              <a:rPr lang="it-IT" dirty="0" err="1">
                <a:solidFill>
                  <a:srgbClr val="3A536D"/>
                </a:solidFill>
              </a:rPr>
              <a:t>courtesy</a:t>
            </a:r>
            <a:r>
              <a:rPr lang="it-IT" dirty="0">
                <a:solidFill>
                  <a:srgbClr val="3A536D"/>
                </a:solidFill>
              </a:rPr>
              <a:t> image</a:t>
            </a:r>
          </a:p>
          <a:p>
            <a:endParaRPr lang="it-IT" sz="1600" i="1" dirty="0">
              <a:solidFill>
                <a:srgbClr val="3A536D"/>
              </a:solidFill>
            </a:endParaRPr>
          </a:p>
          <a:p>
            <a:r>
              <a:rPr lang="it-IT" sz="1600" dirty="0">
                <a:solidFill>
                  <a:srgbClr val="3A536D"/>
                </a:solidFill>
              </a:rPr>
              <a:t>@GET /users/{id} </a:t>
            </a:r>
            <a:r>
              <a:rPr lang="it-IT" dirty="0">
                <a:solidFill>
                  <a:srgbClr val="3A536D"/>
                </a:solidFill>
              </a:rPr>
              <a:t>→ </a:t>
            </a:r>
            <a:r>
              <a:rPr lang="it-IT" dirty="0" err="1">
                <a:solidFill>
                  <a:srgbClr val="3A536D"/>
                </a:solidFill>
              </a:rPr>
              <a:t>returns</a:t>
            </a:r>
            <a:r>
              <a:rPr lang="it-IT" dirty="0">
                <a:solidFill>
                  <a:srgbClr val="3A536D"/>
                </a:solidFill>
              </a:rPr>
              <a:t> the user with the </a:t>
            </a:r>
            <a:r>
              <a:rPr lang="it-IT" dirty="0" err="1">
                <a:solidFill>
                  <a:srgbClr val="3A536D"/>
                </a:solidFill>
              </a:rPr>
              <a:t>provided</a:t>
            </a:r>
            <a:r>
              <a:rPr lang="it-IT" dirty="0">
                <a:solidFill>
                  <a:srgbClr val="3A536D"/>
                </a:solidFill>
              </a:rPr>
              <a:t> id, </a:t>
            </a:r>
            <a:r>
              <a:rPr lang="it-IT" dirty="0" err="1">
                <a:solidFill>
                  <a:srgbClr val="3A536D"/>
                </a:solidFill>
              </a:rPr>
              <a:t>if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any</a:t>
            </a:r>
            <a:endParaRPr lang="it-IT" sz="1600" i="1" dirty="0">
              <a:solidFill>
                <a:srgbClr val="3A536D"/>
              </a:solidFill>
            </a:endParaRPr>
          </a:p>
          <a:p>
            <a:r>
              <a:rPr lang="it-IT" sz="1600" dirty="0">
                <a:solidFill>
                  <a:srgbClr val="3A536D"/>
                </a:solidFill>
              </a:rPr>
              <a:t>@GET /users/</a:t>
            </a:r>
            <a:r>
              <a:rPr lang="it-IT" sz="1600" dirty="0" err="1">
                <a:solidFill>
                  <a:srgbClr val="3A536D"/>
                </a:solidFill>
              </a:rPr>
              <a:t>count</a:t>
            </a:r>
            <a:r>
              <a:rPr lang="it-IT" sz="1600" dirty="0">
                <a:solidFill>
                  <a:srgbClr val="3A536D"/>
                </a:solidFill>
              </a:rPr>
              <a:t> </a:t>
            </a:r>
            <a:r>
              <a:rPr lang="it-IT" dirty="0">
                <a:solidFill>
                  <a:srgbClr val="3A536D"/>
                </a:solidFill>
              </a:rPr>
              <a:t>→ </a:t>
            </a:r>
            <a:r>
              <a:rPr lang="it-IT" dirty="0" err="1">
                <a:solidFill>
                  <a:srgbClr val="3A536D"/>
                </a:solidFill>
              </a:rPr>
              <a:t>returns</a:t>
            </a:r>
            <a:r>
              <a:rPr lang="it-IT" dirty="0">
                <a:solidFill>
                  <a:srgbClr val="3A536D"/>
                </a:solidFill>
              </a:rPr>
              <a:t> the </a:t>
            </a:r>
            <a:r>
              <a:rPr lang="it-IT" dirty="0" err="1">
                <a:solidFill>
                  <a:srgbClr val="3A536D"/>
                </a:solidFill>
              </a:rPr>
              <a:t>count</a:t>
            </a:r>
            <a:r>
              <a:rPr lang="it-IT" dirty="0">
                <a:solidFill>
                  <a:srgbClr val="3A536D"/>
                </a:solidFill>
              </a:rPr>
              <a:t> of </a:t>
            </a:r>
            <a:r>
              <a:rPr lang="it-IT" dirty="0" err="1">
                <a:solidFill>
                  <a:srgbClr val="3A536D"/>
                </a:solidFill>
              </a:rPr>
              <a:t>all</a:t>
            </a:r>
            <a:r>
              <a:rPr lang="it-IT" dirty="0">
                <a:solidFill>
                  <a:srgbClr val="3A536D"/>
                </a:solidFill>
              </a:rPr>
              <a:t> users in </a:t>
            </a:r>
            <a:r>
              <a:rPr lang="it-IT" dirty="0" err="1">
                <a:solidFill>
                  <a:srgbClr val="3A536D"/>
                </a:solidFill>
              </a:rPr>
              <a:t>plain</a:t>
            </a:r>
            <a:r>
              <a:rPr lang="it-IT" dirty="0">
                <a:solidFill>
                  <a:srgbClr val="3A536D"/>
                </a:solidFill>
              </a:rPr>
              <a:t> text</a:t>
            </a:r>
            <a:endParaRPr lang="it-IT" sz="1600" dirty="0">
              <a:solidFill>
                <a:srgbClr val="3A536D"/>
              </a:solidFill>
            </a:endParaRPr>
          </a:p>
          <a:p>
            <a:r>
              <a:rPr lang="it-IT" sz="1600" dirty="0">
                <a:solidFill>
                  <a:srgbClr val="3A536D"/>
                </a:solidFill>
              </a:rPr>
              <a:t>@GET /users/{id}/</a:t>
            </a:r>
            <a:r>
              <a:rPr lang="it-IT" sz="1600" dirty="0" err="1">
                <a:solidFill>
                  <a:srgbClr val="3A536D"/>
                </a:solidFill>
              </a:rPr>
              <a:t>plays</a:t>
            </a:r>
            <a:r>
              <a:rPr lang="it-IT" sz="1600" dirty="0">
                <a:solidFill>
                  <a:srgbClr val="3A536D"/>
                </a:solidFill>
              </a:rPr>
              <a:t> </a:t>
            </a:r>
            <a:r>
              <a:rPr lang="it-IT" dirty="0">
                <a:solidFill>
                  <a:srgbClr val="3A536D"/>
                </a:solidFill>
              </a:rPr>
              <a:t>→ </a:t>
            </a:r>
            <a:r>
              <a:rPr lang="it-IT" dirty="0" err="1">
                <a:solidFill>
                  <a:srgbClr val="3A536D"/>
                </a:solidFill>
              </a:rPr>
              <a:t>returns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all</a:t>
            </a:r>
            <a:r>
              <a:rPr lang="it-IT" dirty="0">
                <a:solidFill>
                  <a:srgbClr val="3A536D"/>
                </a:solidFill>
              </a:rPr>
              <a:t> the </a:t>
            </a:r>
            <a:r>
              <a:rPr lang="it-IT" dirty="0" err="1">
                <a:solidFill>
                  <a:srgbClr val="3A536D"/>
                </a:solidFill>
              </a:rPr>
              <a:t>plays</a:t>
            </a:r>
            <a:r>
              <a:rPr lang="it-IT" dirty="0">
                <a:solidFill>
                  <a:srgbClr val="3A536D"/>
                </a:solidFill>
              </a:rPr>
              <a:t> by the user with the </a:t>
            </a:r>
            <a:r>
              <a:rPr lang="it-IT" dirty="0" err="1">
                <a:solidFill>
                  <a:srgbClr val="3A536D"/>
                </a:solidFill>
              </a:rPr>
              <a:t>provided</a:t>
            </a:r>
            <a:r>
              <a:rPr lang="it-IT" dirty="0">
                <a:solidFill>
                  <a:srgbClr val="3A536D"/>
                </a:solidFill>
              </a:rPr>
              <a:t> id, </a:t>
            </a:r>
            <a:r>
              <a:rPr lang="it-IT" dirty="0" err="1">
                <a:solidFill>
                  <a:srgbClr val="3A536D"/>
                </a:solidFill>
              </a:rPr>
              <a:t>if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any</a:t>
            </a:r>
            <a:endParaRPr lang="it-IT" sz="1600" dirty="0">
              <a:solidFill>
                <a:srgbClr val="3A536D"/>
              </a:solidFill>
            </a:endParaRPr>
          </a:p>
          <a:p>
            <a:endParaRPr lang="it-IT" sz="1600" dirty="0">
              <a:solidFill>
                <a:srgbClr val="3A536D"/>
              </a:solidFill>
            </a:endParaRPr>
          </a:p>
          <a:p>
            <a:r>
              <a:rPr lang="it-IT" sz="1600" dirty="0">
                <a:solidFill>
                  <a:srgbClr val="3A536D"/>
                </a:solidFill>
              </a:rPr>
              <a:t>@GET /</a:t>
            </a:r>
            <a:r>
              <a:rPr lang="it-IT" sz="1600" dirty="0" err="1">
                <a:solidFill>
                  <a:srgbClr val="3A536D"/>
                </a:solidFill>
              </a:rPr>
              <a:t>plays</a:t>
            </a:r>
            <a:r>
              <a:rPr lang="it-IT" sz="1600" dirty="0">
                <a:solidFill>
                  <a:srgbClr val="3A536D"/>
                </a:solidFill>
              </a:rPr>
              <a:t>/{id} </a:t>
            </a:r>
            <a:r>
              <a:rPr lang="it-IT" dirty="0">
                <a:solidFill>
                  <a:srgbClr val="3A536D"/>
                </a:solidFill>
              </a:rPr>
              <a:t>→ </a:t>
            </a:r>
            <a:r>
              <a:rPr lang="it-IT" dirty="0" err="1">
                <a:solidFill>
                  <a:srgbClr val="3A536D"/>
                </a:solidFill>
              </a:rPr>
              <a:t>returns</a:t>
            </a:r>
            <a:r>
              <a:rPr lang="it-IT" dirty="0">
                <a:solidFill>
                  <a:srgbClr val="3A536D"/>
                </a:solidFill>
              </a:rPr>
              <a:t> the play with the </a:t>
            </a:r>
            <a:r>
              <a:rPr lang="it-IT" dirty="0" err="1">
                <a:solidFill>
                  <a:srgbClr val="3A536D"/>
                </a:solidFill>
              </a:rPr>
              <a:t>provided</a:t>
            </a:r>
            <a:r>
              <a:rPr lang="it-IT" dirty="0">
                <a:solidFill>
                  <a:srgbClr val="3A536D"/>
                </a:solidFill>
              </a:rPr>
              <a:t> id, </a:t>
            </a:r>
            <a:r>
              <a:rPr lang="it-IT" dirty="0" err="1">
                <a:solidFill>
                  <a:srgbClr val="3A536D"/>
                </a:solidFill>
              </a:rPr>
              <a:t>if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any</a:t>
            </a:r>
            <a:endParaRPr lang="it-IT" sz="1600" dirty="0">
              <a:solidFill>
                <a:srgbClr val="3A536D"/>
              </a:solidFill>
            </a:endParaRPr>
          </a:p>
          <a:p>
            <a:r>
              <a:rPr lang="it-IT" sz="1600" dirty="0">
                <a:solidFill>
                  <a:srgbClr val="3A536D"/>
                </a:solidFill>
              </a:rPr>
              <a:t>@GET /</a:t>
            </a:r>
            <a:r>
              <a:rPr lang="it-IT" sz="1600" dirty="0" err="1">
                <a:solidFill>
                  <a:srgbClr val="3A536D"/>
                </a:solidFill>
              </a:rPr>
              <a:t>plays</a:t>
            </a:r>
            <a:r>
              <a:rPr lang="it-IT" sz="1600" dirty="0">
                <a:solidFill>
                  <a:srgbClr val="3A536D"/>
                </a:solidFill>
              </a:rPr>
              <a:t>/</a:t>
            </a:r>
            <a:r>
              <a:rPr lang="it-IT" sz="1600" dirty="0" err="1">
                <a:solidFill>
                  <a:srgbClr val="3A536D"/>
                </a:solidFill>
              </a:rPr>
              <a:t>count</a:t>
            </a:r>
            <a:r>
              <a:rPr lang="it-IT" sz="1600" dirty="0">
                <a:solidFill>
                  <a:srgbClr val="3A536D"/>
                </a:solidFill>
              </a:rPr>
              <a:t> </a:t>
            </a:r>
            <a:r>
              <a:rPr lang="it-IT" dirty="0">
                <a:solidFill>
                  <a:srgbClr val="3A536D"/>
                </a:solidFill>
              </a:rPr>
              <a:t>→ </a:t>
            </a:r>
            <a:r>
              <a:rPr lang="it-IT" dirty="0" err="1">
                <a:solidFill>
                  <a:srgbClr val="3A536D"/>
                </a:solidFill>
              </a:rPr>
              <a:t>returns</a:t>
            </a:r>
            <a:r>
              <a:rPr lang="it-IT" dirty="0">
                <a:solidFill>
                  <a:srgbClr val="3A536D"/>
                </a:solidFill>
              </a:rPr>
              <a:t> the </a:t>
            </a:r>
            <a:r>
              <a:rPr lang="it-IT" dirty="0" err="1">
                <a:solidFill>
                  <a:srgbClr val="3A536D"/>
                </a:solidFill>
              </a:rPr>
              <a:t>count</a:t>
            </a:r>
            <a:r>
              <a:rPr lang="it-IT" dirty="0">
                <a:solidFill>
                  <a:srgbClr val="3A536D"/>
                </a:solidFill>
              </a:rPr>
              <a:t> of </a:t>
            </a:r>
            <a:r>
              <a:rPr lang="it-IT" dirty="0" err="1">
                <a:solidFill>
                  <a:srgbClr val="3A536D"/>
                </a:solidFill>
              </a:rPr>
              <a:t>all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plays</a:t>
            </a:r>
            <a:r>
              <a:rPr lang="it-IT" dirty="0">
                <a:solidFill>
                  <a:srgbClr val="3A536D"/>
                </a:solidFill>
              </a:rPr>
              <a:t> in </a:t>
            </a:r>
            <a:r>
              <a:rPr lang="it-IT" dirty="0" err="1">
                <a:solidFill>
                  <a:srgbClr val="3A536D"/>
                </a:solidFill>
              </a:rPr>
              <a:t>plain</a:t>
            </a:r>
            <a:r>
              <a:rPr lang="it-IT" dirty="0">
                <a:solidFill>
                  <a:srgbClr val="3A536D"/>
                </a:solidFill>
              </a:rPr>
              <a:t> text</a:t>
            </a:r>
            <a:endParaRPr lang="it-IT" sz="1600" dirty="0">
              <a:solidFill>
                <a:srgbClr val="3A536D"/>
              </a:solidFill>
            </a:endParaRPr>
          </a:p>
          <a:p>
            <a:endParaRPr lang="it-IT" sz="1600" dirty="0">
              <a:solidFill>
                <a:srgbClr val="3A536D"/>
              </a:solidFill>
            </a:endParaRPr>
          </a:p>
          <a:p>
            <a:r>
              <a:rPr lang="it-IT" sz="1600" dirty="0">
                <a:solidFill>
                  <a:srgbClr val="3A536D"/>
                </a:solidFill>
              </a:rPr>
              <a:t>@GET /games/{id} </a:t>
            </a:r>
            <a:r>
              <a:rPr lang="it-IT" dirty="0">
                <a:solidFill>
                  <a:srgbClr val="3A536D"/>
                </a:solidFill>
              </a:rPr>
              <a:t>→ </a:t>
            </a:r>
            <a:r>
              <a:rPr lang="it-IT" dirty="0" err="1">
                <a:solidFill>
                  <a:srgbClr val="3A536D"/>
                </a:solidFill>
              </a:rPr>
              <a:t>returns</a:t>
            </a:r>
            <a:r>
              <a:rPr lang="it-IT" dirty="0">
                <a:solidFill>
                  <a:srgbClr val="3A536D"/>
                </a:solidFill>
              </a:rPr>
              <a:t> the game with the </a:t>
            </a:r>
            <a:r>
              <a:rPr lang="it-IT" dirty="0" err="1">
                <a:solidFill>
                  <a:srgbClr val="3A536D"/>
                </a:solidFill>
              </a:rPr>
              <a:t>provided</a:t>
            </a:r>
            <a:r>
              <a:rPr lang="it-IT" dirty="0">
                <a:solidFill>
                  <a:srgbClr val="3A536D"/>
                </a:solidFill>
              </a:rPr>
              <a:t> id, </a:t>
            </a:r>
            <a:r>
              <a:rPr lang="it-IT" dirty="0" err="1">
                <a:solidFill>
                  <a:srgbClr val="3A536D"/>
                </a:solidFill>
              </a:rPr>
              <a:t>if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any</a:t>
            </a:r>
            <a:endParaRPr lang="it-IT" sz="1600" dirty="0">
              <a:solidFill>
                <a:srgbClr val="3A536D"/>
              </a:solidFill>
            </a:endParaRPr>
          </a:p>
          <a:p>
            <a:r>
              <a:rPr lang="it-IT" sz="1600" dirty="0">
                <a:solidFill>
                  <a:srgbClr val="3A536D"/>
                </a:solidFill>
              </a:rPr>
              <a:t>@GET /games/</a:t>
            </a:r>
            <a:r>
              <a:rPr lang="it-IT" sz="1600" dirty="0" err="1">
                <a:solidFill>
                  <a:srgbClr val="3A536D"/>
                </a:solidFill>
              </a:rPr>
              <a:t>count</a:t>
            </a:r>
            <a:r>
              <a:rPr lang="it-IT" sz="1600" dirty="0">
                <a:solidFill>
                  <a:srgbClr val="3A536D"/>
                </a:solidFill>
              </a:rPr>
              <a:t> →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returns</a:t>
            </a:r>
            <a:r>
              <a:rPr lang="it-IT" dirty="0">
                <a:solidFill>
                  <a:srgbClr val="3A536D"/>
                </a:solidFill>
              </a:rPr>
              <a:t> the </a:t>
            </a:r>
            <a:r>
              <a:rPr lang="it-IT" dirty="0" err="1">
                <a:solidFill>
                  <a:srgbClr val="3A536D"/>
                </a:solidFill>
              </a:rPr>
              <a:t>count</a:t>
            </a:r>
            <a:r>
              <a:rPr lang="it-IT" dirty="0">
                <a:solidFill>
                  <a:srgbClr val="3A536D"/>
                </a:solidFill>
              </a:rPr>
              <a:t> of </a:t>
            </a:r>
            <a:r>
              <a:rPr lang="it-IT" dirty="0" err="1">
                <a:solidFill>
                  <a:srgbClr val="3A536D"/>
                </a:solidFill>
              </a:rPr>
              <a:t>all</a:t>
            </a:r>
            <a:r>
              <a:rPr lang="it-IT" dirty="0">
                <a:solidFill>
                  <a:srgbClr val="3A536D"/>
                </a:solidFill>
              </a:rPr>
              <a:t> the games in </a:t>
            </a:r>
            <a:r>
              <a:rPr lang="it-IT" dirty="0" err="1">
                <a:solidFill>
                  <a:srgbClr val="3A536D"/>
                </a:solidFill>
              </a:rPr>
              <a:t>plain</a:t>
            </a:r>
            <a:r>
              <a:rPr lang="it-IT" dirty="0">
                <a:solidFill>
                  <a:srgbClr val="3A536D"/>
                </a:solidFill>
              </a:rPr>
              <a:t> text</a:t>
            </a:r>
            <a:endParaRPr lang="it-IT" sz="1600" dirty="0">
              <a:solidFill>
                <a:srgbClr val="3A53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96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3000" dirty="0" err="1">
                <a:solidFill>
                  <a:srgbClr val="003366"/>
                </a:solidFill>
              </a:rPr>
              <a:t>Examples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37A61CB-3B2F-48D3-BA49-6D278F7034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50" y="1409930"/>
            <a:ext cx="4402034" cy="212170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4DCD04-6A1D-4729-B038-BB1EA2710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466" y="1359694"/>
            <a:ext cx="4304732" cy="228992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FB29376-AEF5-4604-86DB-7E0E09EEF1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3038" y="4225906"/>
            <a:ext cx="5237922" cy="2207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5FDB168-97A2-4BBD-B03F-5A62AA2007E6}"/>
              </a:ext>
            </a:extLst>
          </p:cNvPr>
          <p:cNvSpPr txBox="1"/>
          <p:nvPr/>
        </p:nvSpPr>
        <p:spPr>
          <a:xfrm>
            <a:off x="1054705" y="812502"/>
            <a:ext cx="7034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3A536D"/>
                </a:solidFill>
              </a:rPr>
              <a:t>GET: http://localhost:8080/boardgamemanager/rest/games/1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C4DA00-091E-4C20-B8C1-B354B23B108D}"/>
              </a:ext>
            </a:extLst>
          </p:cNvPr>
          <p:cNvSpPr txBox="1"/>
          <p:nvPr/>
        </p:nvSpPr>
        <p:spPr>
          <a:xfrm>
            <a:off x="6307158" y="34957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application</a:t>
            </a:r>
            <a:r>
              <a:rPr lang="it-IT" dirty="0">
                <a:solidFill>
                  <a:srgbClr val="3A536D"/>
                </a:solidFill>
              </a:rPr>
              <a:t>/</a:t>
            </a:r>
            <a:r>
              <a:rPr lang="it-IT" dirty="0" err="1">
                <a:solidFill>
                  <a:srgbClr val="3A536D"/>
                </a:solidFill>
              </a:rPr>
              <a:t>json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29B196-82E0-484E-A963-E22E4766E81F}"/>
              </a:ext>
            </a:extLst>
          </p:cNvPr>
          <p:cNvSpPr txBox="1"/>
          <p:nvPr/>
        </p:nvSpPr>
        <p:spPr>
          <a:xfrm>
            <a:off x="1268395" y="3531631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application</a:t>
            </a:r>
            <a:r>
              <a:rPr lang="it-IT" dirty="0">
                <a:solidFill>
                  <a:srgbClr val="3A536D"/>
                </a:solidFill>
              </a:rPr>
              <a:t>/xml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09E2E73-EF10-4FBA-9A22-E4148435BC41}"/>
              </a:ext>
            </a:extLst>
          </p:cNvPr>
          <p:cNvSpPr txBox="1"/>
          <p:nvPr/>
        </p:nvSpPr>
        <p:spPr>
          <a:xfrm>
            <a:off x="3796747" y="390577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A536D"/>
                </a:solidFill>
              </a:rPr>
              <a:t>text/html</a:t>
            </a:r>
          </a:p>
        </p:txBody>
      </p:sp>
    </p:spTree>
    <p:extLst>
      <p:ext uri="{BB962C8B-B14F-4D97-AF65-F5344CB8AC3E}">
        <p14:creationId xmlns:p14="http://schemas.microsoft.com/office/powerpoint/2010/main" val="213405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F87A4DB-738C-41D6-92A8-BE77B0D28792}"/>
              </a:ext>
            </a:extLst>
          </p:cNvPr>
          <p:cNvSpPr txBox="1"/>
          <p:nvPr/>
        </p:nvSpPr>
        <p:spPr>
          <a:xfrm>
            <a:off x="522152" y="2971799"/>
            <a:ext cx="8099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3A536D"/>
                </a:solidFill>
              </a:rPr>
              <a:t>Code </a:t>
            </a:r>
            <a:r>
              <a:rPr lang="it-IT" sz="2400" dirty="0" err="1">
                <a:solidFill>
                  <a:srgbClr val="3A536D"/>
                </a:solidFill>
              </a:rPr>
              <a:t>available</a:t>
            </a:r>
            <a:r>
              <a:rPr lang="it-IT" sz="2400" dirty="0">
                <a:solidFill>
                  <a:srgbClr val="3A536D"/>
                </a:solidFill>
              </a:rPr>
              <a:t> on </a:t>
            </a:r>
          </a:p>
          <a:p>
            <a:pPr algn="ctr"/>
            <a:r>
              <a:rPr lang="it-IT" sz="2400" dirty="0">
                <a:solidFill>
                  <a:srgbClr val="3A536D"/>
                </a:solidFill>
              </a:rPr>
              <a:t>https://github.com/ripa1993/mw_rest</a:t>
            </a:r>
          </a:p>
        </p:txBody>
      </p:sp>
    </p:spTree>
    <p:extLst>
      <p:ext uri="{BB962C8B-B14F-4D97-AF65-F5344CB8AC3E}">
        <p14:creationId xmlns:p14="http://schemas.microsoft.com/office/powerpoint/2010/main" val="29586435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1093</Words>
  <Application>Microsoft Office PowerPoint</Application>
  <PresentationFormat>Presentazione su schermo (4:3)</PresentationFormat>
  <Paragraphs>141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Wingdings</vt:lpstr>
      <vt:lpstr>Custom Theme</vt:lpstr>
      <vt:lpstr>Custom Theme</vt:lpstr>
      <vt:lpstr>REST Project</vt:lpstr>
      <vt:lpstr>Architecture</vt:lpstr>
      <vt:lpstr>REST API General Overview</vt:lpstr>
      <vt:lpstr>/games</vt:lpstr>
      <vt:lpstr>/plays</vt:lpstr>
      <vt:lpstr>/users</vt:lpstr>
      <vt:lpstr>Other</vt:lpstr>
      <vt:lpstr>Examples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Project</dc:title>
  <dc:creator>Simone Ripamonti</dc:creator>
  <cp:lastModifiedBy>Simone Ripamonti</cp:lastModifiedBy>
  <cp:revision>30</cp:revision>
  <dcterms:modified xsi:type="dcterms:W3CDTF">2017-07-08T13:47:34Z</dcterms:modified>
</cp:coreProperties>
</file>