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786CBD-711B-ED81-D2D0-3AD69951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988A4-D519-64C9-A5D2-71DF9563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A064F-DEC0-BD03-EC69-8CC3DACDA801}"/>
              </a:ext>
            </a:extLst>
          </p:cNvPr>
          <p:cNvSpPr txBox="1"/>
          <p:nvPr/>
        </p:nvSpPr>
        <p:spPr>
          <a:xfrm>
            <a:off x="3319742" y="5780782"/>
            <a:ext cx="8872258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 Symbol of Ancient Indian Scholarship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One of the World's First Residential Universities</a:t>
            </a:r>
          </a:p>
        </p:txBody>
      </p:sp>
    </p:spTree>
    <p:extLst>
      <p:ext uri="{BB962C8B-B14F-4D97-AF65-F5344CB8AC3E}">
        <p14:creationId xmlns:p14="http://schemas.microsoft.com/office/powerpoint/2010/main" val="23427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081C-6D99-7B4C-F8B3-D82415EE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 to </a:t>
            </a:r>
            <a:r>
              <a:rPr lang="en-US" sz="4800" b="1" dirty="0" err="1">
                <a:solidFill>
                  <a:schemeClr val="bg1"/>
                </a:solidFill>
              </a:rPr>
              <a:t>Nalanda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0F0B-1160-7DFD-0EDA-514CCF2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6077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Established</a:t>
            </a:r>
            <a:r>
              <a:rPr lang="en-US" sz="3200" dirty="0">
                <a:solidFill>
                  <a:schemeClr val="bg1"/>
                </a:solidFill>
              </a:rPr>
              <a:t>: 5th Century BCE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Location</a:t>
            </a:r>
            <a:r>
              <a:rPr lang="en-US" sz="3200" dirty="0">
                <a:solidFill>
                  <a:schemeClr val="bg1"/>
                </a:solidFill>
              </a:rPr>
              <a:t>: Present-day Bihar, India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Patronage</a:t>
            </a:r>
            <a:r>
              <a:rPr lang="en-US" sz="3200" dirty="0">
                <a:solidFill>
                  <a:schemeClr val="bg1"/>
                </a:solidFill>
              </a:rPr>
              <a:t>: Gupta emperors, </a:t>
            </a:r>
            <a:r>
              <a:rPr lang="en-US" sz="3200" dirty="0" err="1">
                <a:solidFill>
                  <a:schemeClr val="bg1"/>
                </a:solidFill>
              </a:rPr>
              <a:t>Harshavardhana</a:t>
            </a:r>
            <a:r>
              <a:rPr lang="en-US" sz="3200" dirty="0">
                <a:solidFill>
                  <a:schemeClr val="bg1"/>
                </a:solidFill>
              </a:rPr>
              <a:t>, and Pala dynasty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Significance</a:t>
            </a:r>
            <a:r>
              <a:rPr lang="en-US" sz="3200" dirty="0">
                <a:solidFill>
                  <a:schemeClr val="bg1"/>
                </a:solidFill>
              </a:rPr>
              <a:t>: Major center of learning for over 700 years</a:t>
            </a:r>
          </a:p>
        </p:txBody>
      </p:sp>
    </p:spTree>
    <p:extLst>
      <p:ext uri="{BB962C8B-B14F-4D97-AF65-F5344CB8AC3E}">
        <p14:creationId xmlns:p14="http://schemas.microsoft.com/office/powerpoint/2010/main" val="418743008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1078-094A-5B7B-2A78-580C80FC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Architecture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F380-6EFD-056F-ABB1-C0F958AB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Consisted of 9 monumental temples and 10 large halls
Library complex with 3 main buildings: </a:t>
            </a:r>
            <a:r>
              <a:rPr lang="en-US" sz="3200" dirty="0" err="1">
                <a:solidFill>
                  <a:schemeClr val="bg1"/>
                </a:solidFill>
              </a:rPr>
              <a:t>Dharmaganja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Ratnodadhi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Ratnasagara</a:t>
            </a:r>
            <a:r>
              <a:rPr lang="en-US" sz="3200" dirty="0">
                <a:solidFill>
                  <a:schemeClr val="bg1"/>
                </a:solidFill>
              </a:rPr>
              <a:t>
Featured lecture halls, meditation centers, and monastic cells</a:t>
            </a:r>
          </a:p>
        </p:txBody>
      </p:sp>
    </p:spTree>
    <p:extLst>
      <p:ext uri="{BB962C8B-B14F-4D97-AF65-F5344CB8AC3E}">
        <p14:creationId xmlns:p14="http://schemas.microsoft.com/office/powerpoint/2010/main" val="15621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9228-1D6D-28A5-C340-0A4A1AA4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Education at </a:t>
            </a:r>
            <a:r>
              <a:rPr lang="en-US" sz="4800" b="1" dirty="0" err="1">
                <a:solidFill>
                  <a:schemeClr val="bg1"/>
                </a:solidFill>
              </a:rPr>
              <a:t>Nalanda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5BE-10CD-E269-A709-18879110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Subjects: Buddhism, Logic, Philosophy, Linguistics
Sciences and Mathematics were also taught
Attracted students from across Asia: China, Korea, Tibet, Central Asia</a:t>
            </a:r>
          </a:p>
        </p:txBody>
      </p:sp>
    </p:spTree>
    <p:extLst>
      <p:ext uri="{BB962C8B-B14F-4D97-AF65-F5344CB8AC3E}">
        <p14:creationId xmlns:p14="http://schemas.microsoft.com/office/powerpoint/2010/main" val="19024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CDD1-8671-BDBD-1E56-635F3B46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Global Impact of </a:t>
            </a:r>
            <a:r>
              <a:rPr lang="en-US" sz="4800" b="1" dirty="0" err="1">
                <a:solidFill>
                  <a:schemeClr val="bg1"/>
                </a:solidFill>
              </a:rPr>
              <a:t>Nalanda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B769-CB99-7BAC-6340-641694EB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Spread of Buddhist knowledge and Indian culture
A hub for intellectual exchange, fostering multinational scholastic growth
Influenced the education system of countries like Tibet, China, Korea</a:t>
            </a:r>
          </a:p>
        </p:txBody>
      </p:sp>
    </p:spTree>
    <p:extLst>
      <p:ext uri="{BB962C8B-B14F-4D97-AF65-F5344CB8AC3E}">
        <p14:creationId xmlns:p14="http://schemas.microsoft.com/office/powerpoint/2010/main" val="5291485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69FE-FA24-2D27-7772-E7577BB9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Destruction and Decline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D3D8-AE24-8343-43F5-906B66D0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Destroyed in 1193 AD by </a:t>
            </a:r>
            <a:r>
              <a:rPr lang="en-US" sz="3200" dirty="0" err="1">
                <a:solidFill>
                  <a:schemeClr val="bg1"/>
                </a:solidFill>
              </a:rPr>
              <a:t>Bakhtiyar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Khilji</a:t>
            </a:r>
            <a:r>
              <a:rPr lang="en-US" sz="3200" dirty="0">
                <a:solidFill>
                  <a:schemeClr val="bg1"/>
                </a:solidFill>
              </a:rPr>
              <a:t>
Libraries burned, took months for ancient manuscripts to turn to ashes
The fall marked the decline of Buddhist education in India</a:t>
            </a:r>
          </a:p>
        </p:txBody>
      </p:sp>
    </p:spTree>
    <p:extLst>
      <p:ext uri="{BB962C8B-B14F-4D97-AF65-F5344CB8AC3E}">
        <p14:creationId xmlns:p14="http://schemas.microsoft.com/office/powerpoint/2010/main" val="302987885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77C2-BD5B-59D3-1210-32623FE9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Archaeological Rediscovery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FB04-3547-BC4E-ECF9-0D2030FE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Excavations began in 1915
Revealed temples, monasteries, and artifacts
Declared a UNESCO World Heritage Site in 2016</a:t>
            </a:r>
          </a:p>
        </p:txBody>
      </p:sp>
    </p:spTree>
    <p:extLst>
      <p:ext uri="{BB962C8B-B14F-4D97-AF65-F5344CB8AC3E}">
        <p14:creationId xmlns:p14="http://schemas.microsoft.com/office/powerpoint/2010/main" val="349521083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962-B610-7BDA-1DDA-3346D92B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1F11-BD0A-25F4-C341-7718D9A6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75275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Nalanda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Mahavihara</a:t>
            </a:r>
            <a:r>
              <a:rPr lang="en-US" sz="3200" dirty="0">
                <a:solidFill>
                  <a:schemeClr val="bg1"/>
                </a:solidFill>
              </a:rPr>
              <a:t> is a testament to ancient India’s contributions to world knowledge
It stands as a symbol of cultural exchange and intellectual achievement
Its history teaches the value of preserving educational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1604114071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PowerPoint Presentation</vt:lpstr>
      <vt:lpstr>PowerPoint Presentation</vt:lpstr>
      <vt:lpstr>Introduction to Nalanda</vt:lpstr>
      <vt:lpstr>Architecture and Structure</vt:lpstr>
      <vt:lpstr>Education at Nalanda</vt:lpstr>
      <vt:lpstr>Global Impact of Nalanda</vt:lpstr>
      <vt:lpstr>Destruction and Decline</vt:lpstr>
      <vt:lpstr>Archaeological Rediscovery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Md Habibur Rahman</dc:creator>
  <cp:lastModifiedBy>Md Habibur Rahman</cp:lastModifiedBy>
  <cp:revision>6</cp:revision>
  <dcterms:created xsi:type="dcterms:W3CDTF">2024-10-08T12:58:37Z</dcterms:created>
  <dcterms:modified xsi:type="dcterms:W3CDTF">2024-10-08T15:34:27Z</dcterms:modified>
</cp:coreProperties>
</file>