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Approximation_algorithm" TargetMode="External"/><Relationship Id="rId4" Type="http://schemas.openxmlformats.org/officeDocument/2006/relationships/hyperlink" Target="http://www.scottaaronson.com/blog/?p=122" TargetMode="External"/><Relationship Id="rId5" Type="http://schemas.openxmlformats.org/officeDocument/2006/relationships/hyperlink" Target="http://www.designofapproxalgs.com/book.pdf" TargetMode="External"/><Relationship Id="rId6" Type="http://schemas.openxmlformats.org/officeDocument/2006/relationships/hyperlink" Target="http://theory.stanford.edu/~amitp/GameProgramming/Heuristics.html" TargetMode="External"/><Relationship Id="rId7" Type="http://schemas.openxmlformats.org/officeDocument/2006/relationships/hyperlink" Target="http://web.mit.edu/ehliu/Public/Spring2011/6.856/paper/main.pdf" TargetMode="External"/><Relationship Id="rId8" Type="http://schemas.openxmlformats.org/officeDocument/2006/relationships/hyperlink" Target="http://math.mit.edu/~goemans/PAPERS/book-ch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Approximation Algorithms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Colton Hines and Nolan Kramer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results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Modern algorithm design techniques: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Greedy algorithms (first-fit)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 searching (searching locally is faster than globally)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Enumeration &amp; dynamic programming (breaking a larger problem into smaller pieces)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Convex minimization (local minimum as a global minimum)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Metric embedding (assigning values to path groups in order to pick fastest path)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Computational biology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Financial engineering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Transportation planning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Bin packing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Inventory 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Bin packing problem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 machines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VM packing 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Research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Open problems in the design of approximation algorithms: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Improved approximation for metric traveling salesman problem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Constant approximation for metric asymmetric traveling salesman problem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Polytime algorithm for bin packing problem with only constant extra bins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Primal-dual algorithm for survivable network 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https://en.wikipedia.org/wiki/Approximation_algorithm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http://www.scottaaronson.com/blog/?p=122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http://www.designofapproxalgs.com/book.pdf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http://theory.stanford.edu/~amitp/GameProgramming/Heuristics.html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http://web.mit.edu/ehliu/Public/Spring2011/6.856/paper/main.pdf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http://math.mit.edu/~goemans/PAPERS/book-ch4.pdf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Approximation Algorithms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find approximate solutions to optimization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Optimization - finding the best solution from a set of solutions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Motivation- Some optimization problems are too hard to solve, but approximate local solutions are still useful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Complexity Theory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 problems have polytime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NP problems have solutions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can be verified in polytime.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NP-hard problems are NP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that that any NP problem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reduced to in polytime.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Different implications if P = NP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200" y="1919074"/>
            <a:ext cx="4557675" cy="26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Approximation Algorithm Application to Complexity Theory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P != NP, NP-hard problems are unlikely to have polytime solutions.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Approximately optimal solutions can be significantly better than the average solution.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guarantee runtime- sacrifices small degree of accuracy for huge increase in speed.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Relates to Theoretical CS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design approximation algorithms?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Greedy algorithms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Local search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Dynamic programming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Inapproximable problems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APX Complexity Class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Approximable Problems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Knapsack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Pathfinding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time!!!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Have half the table do the maze as fast as possible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Have the other half do it with as few turns as possible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Time your maze solving skills and count the number of turns you make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results</a:t>
            </a:r>
          </a:p>
        </p:txBody>
      </p:sp>
      <p:pic>
        <p:nvPicPr>
          <p:cNvPr descr="mazesolved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23" y="1730675"/>
            <a:ext cx="1909625" cy="3371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ze_approximate.jp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073" y="1750275"/>
            <a:ext cx="1887421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71900" y="1795050"/>
            <a:ext cx="18237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u="sng">
                <a:solidFill>
                  <a:srgbClr val="666666"/>
                </a:solidFill>
              </a:rPr>
              <a:t>Our solution: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rgbClr val="666666"/>
              </a:solidFill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141 turns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Roughly 2 minutes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558825" y="1795050"/>
            <a:ext cx="22092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666666"/>
                </a:solidFill>
              </a:rPr>
              <a:t>Computer solution: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263 turns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Roughly 3 seconds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627875" y="3405975"/>
            <a:ext cx="2209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Computer is almost 54x faster!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However, it is almost 2x as inaccurate.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R(x,y) = 1.934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results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calculate performance guarantee: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R(x,y) = max(OPT/APPROX, APPROX/OPT)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will use the classes worst and best number of corners to calculate the p-approximation guarantee.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