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59" r:id="rId6"/>
    <p:sldId id="264" r:id="rId7"/>
    <p:sldId id="263" r:id="rId8"/>
    <p:sldId id="258" r:id="rId9"/>
    <p:sldId id="266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190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1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5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7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D8BD-A452-44C3-9BD4-27F368A5DFA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77B7-2875-4B32-BC26-73EB7122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oxcar2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5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2" y="0"/>
            <a:ext cx="9147412" cy="689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5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genetic algorithm (or GA) is a variant of stochastic beam search in which successor states are generated by combining </a:t>
            </a:r>
            <a:r>
              <a:rPr lang="en-US" i="1" dirty="0" smtClean="0"/>
              <a:t>two</a:t>
            </a:r>
            <a:r>
              <a:rPr lang="en-US" dirty="0" smtClean="0"/>
              <a:t> parent states rather than by modifying a single state.” (Russel and </a:t>
            </a:r>
            <a:r>
              <a:rPr lang="en-US" dirty="0" err="1" smtClean="0"/>
              <a:t>Norvig</a:t>
            </a:r>
            <a:r>
              <a:rPr lang="en-US" dirty="0" smtClean="0"/>
              <a:t>, 126)</a:t>
            </a:r>
          </a:p>
          <a:p>
            <a:r>
              <a:rPr lang="en-US" dirty="0"/>
              <a:t>Inspired by Darwinian Theory of </a:t>
            </a:r>
            <a:r>
              <a:rPr lang="en-US" dirty="0" smtClean="0"/>
              <a:t>Evolution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about Optimization and Constraints</a:t>
            </a:r>
          </a:p>
          <a:p>
            <a:pPr lvl="1"/>
            <a:r>
              <a:rPr lang="en-US" dirty="0" smtClean="0"/>
              <a:t>What do we know?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Generated randomly</a:t>
            </a:r>
            <a:endParaRPr lang="en-US" dirty="0" smtClean="0"/>
          </a:p>
          <a:p>
            <a:r>
              <a:rPr lang="en-US" dirty="0" smtClean="0"/>
              <a:t>Fitness Function</a:t>
            </a:r>
          </a:p>
          <a:p>
            <a:pPr lvl="1"/>
            <a:r>
              <a:rPr lang="en-US" dirty="0" smtClean="0"/>
              <a:t>Assess each individual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Of genes for crossover</a:t>
            </a:r>
            <a:endParaRPr lang="en-US" dirty="0" smtClean="0"/>
          </a:p>
          <a:p>
            <a:r>
              <a:rPr lang="en-US" dirty="0" smtClean="0"/>
              <a:t>Crossover</a:t>
            </a:r>
          </a:p>
          <a:p>
            <a:pPr lvl="1"/>
            <a:r>
              <a:rPr lang="en-US" dirty="0" smtClean="0"/>
              <a:t>Allows for variety in gene pool</a:t>
            </a:r>
            <a:endParaRPr lang="en-US" dirty="0" smtClean="0"/>
          </a:p>
          <a:p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Low probability for random gene mutation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More 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://boxcar2d.com/</a:t>
            </a:r>
            <a:endParaRPr lang="en-US" dirty="0" smtClean="0"/>
          </a:p>
          <a:p>
            <a:pPr lvl="1"/>
            <a:r>
              <a:rPr lang="en-US" dirty="0" smtClean="0"/>
              <a:t>Randomly generated 2D platforming cars</a:t>
            </a:r>
          </a:p>
          <a:p>
            <a:r>
              <a:rPr lang="en-US" dirty="0" smtClean="0"/>
              <a:t>N-Queens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Pokémon team optimization </a:t>
            </a:r>
          </a:p>
          <a:p>
            <a:pPr lvl="1"/>
            <a:r>
              <a:rPr lang="en-US" dirty="0" smtClean="0"/>
              <a:t>(my SMP)</a:t>
            </a:r>
          </a:p>
          <a:p>
            <a:r>
              <a:rPr lang="en-US" dirty="0" smtClean="0"/>
              <a:t>Cycle graph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39000" y="-1066800"/>
            <a:ext cx="23088600" cy="129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4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34400" y="-1143000"/>
            <a:ext cx="24967604" cy="1403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8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Powerful because of simplicity </a:t>
            </a:r>
          </a:p>
          <a:p>
            <a:r>
              <a:rPr lang="en-US" dirty="0" smtClean="0"/>
              <a:t>Held back by inefficiency</a:t>
            </a:r>
          </a:p>
          <a:p>
            <a:r>
              <a:rPr lang="en-US" dirty="0" smtClean="0"/>
              <a:t>When would we use a GA?</a:t>
            </a:r>
          </a:p>
          <a:p>
            <a:pPr lvl="1"/>
            <a:r>
              <a:rPr lang="en-US" dirty="0" smtClean="0"/>
              <a:t>Optimization towards some constraint</a:t>
            </a:r>
          </a:p>
          <a:p>
            <a:pPr lvl="1"/>
            <a:r>
              <a:rPr lang="en-US" dirty="0" smtClean="0"/>
              <a:t>Relationship with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Pokémon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individual is a team of six Pokémon</a:t>
            </a:r>
          </a:p>
          <a:p>
            <a:r>
              <a:rPr lang="en-US" dirty="0" smtClean="0"/>
              <a:t>Each Pokémon on a team is a gene</a:t>
            </a:r>
            <a:endParaRPr lang="en-US" dirty="0"/>
          </a:p>
          <a:p>
            <a:r>
              <a:rPr lang="en-US" dirty="0" smtClean="0"/>
              <a:t>The goal is to find the </a:t>
            </a:r>
            <a:r>
              <a:rPr lang="en-US" i="1" dirty="0" smtClean="0"/>
              <a:t>best</a:t>
            </a:r>
            <a:r>
              <a:rPr lang="en-US" dirty="0" smtClean="0"/>
              <a:t> team in terms of ability to win</a:t>
            </a:r>
          </a:p>
          <a:p>
            <a:r>
              <a:rPr lang="en-US" dirty="0" smtClean="0"/>
              <a:t>Assume optimal AI</a:t>
            </a:r>
          </a:p>
          <a:p>
            <a:r>
              <a:rPr lang="en-US" dirty="0" smtClean="0"/>
              <a:t>How do we structure this as a GA?</a:t>
            </a:r>
          </a:p>
        </p:txBody>
      </p:sp>
    </p:spTree>
    <p:extLst>
      <p:ext uri="{BB962C8B-B14F-4D97-AF65-F5344CB8AC3E}">
        <p14:creationId xmlns:p14="http://schemas.microsoft.com/office/powerpoint/2010/main" val="28559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180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Genetic Algorithms</vt:lpstr>
      <vt:lpstr>Overview</vt:lpstr>
      <vt:lpstr>Abstract</vt:lpstr>
      <vt:lpstr>Structure of GA’s</vt:lpstr>
      <vt:lpstr>More Examples</vt:lpstr>
      <vt:lpstr>PowerPoint Presentation</vt:lpstr>
      <vt:lpstr>PowerPoint Presentation</vt:lpstr>
      <vt:lpstr>Practicality</vt:lpstr>
      <vt:lpstr>Pokémon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Ryland</dc:creator>
  <cp:lastModifiedBy>Ryland</cp:lastModifiedBy>
  <cp:revision>20</cp:revision>
  <dcterms:created xsi:type="dcterms:W3CDTF">2015-11-30T00:36:33Z</dcterms:created>
  <dcterms:modified xsi:type="dcterms:W3CDTF">2015-11-30T16:49:02Z</dcterms:modified>
</cp:coreProperties>
</file>