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-1688" y="-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0" Type="http://schemas.openxmlformats.org/officeDocument/2006/relationships/printerSettings" Target="printerSettings/printerSettings1.bin"/><Relationship Id="rId5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E30-9ABD-7D42-8DF7-2D1C3C8F52FE}" type="datetimeFigureOut">
              <a:rPr lang="en-US" smtClean="0"/>
              <a:pPr/>
              <a:t>8/3/12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8F701A2-710F-3649-8F78-6D942C999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E30-9ABD-7D42-8DF7-2D1C3C8F52FE}" type="datetimeFigureOut">
              <a:rPr lang="en-US" smtClean="0"/>
              <a:pPr/>
              <a:t>8/3/12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01A2-710F-3649-8F78-6D942C999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8F701A2-710F-3649-8F78-6D942C999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E30-9ABD-7D42-8DF7-2D1C3C8F52FE}" type="datetimeFigureOut">
              <a:rPr lang="en-US" smtClean="0"/>
              <a:pPr/>
              <a:t>8/3/12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E30-9ABD-7D42-8DF7-2D1C3C8F52FE}" type="datetimeFigureOut">
              <a:rPr lang="en-US" smtClean="0"/>
              <a:pPr/>
              <a:t>8/3/12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8F701A2-710F-3649-8F78-6D942C999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E30-9ABD-7D42-8DF7-2D1C3C8F52FE}" type="datetimeFigureOut">
              <a:rPr lang="en-US" smtClean="0"/>
              <a:pPr/>
              <a:t>8/3/12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8F701A2-710F-3649-8F78-6D942C999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8FD8E30-9ABD-7D42-8DF7-2D1C3C8F52FE}" type="datetimeFigureOut">
              <a:rPr lang="en-US" smtClean="0"/>
              <a:pPr/>
              <a:t>8/3/12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01A2-710F-3649-8F78-6D942C999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E30-9ABD-7D42-8DF7-2D1C3C8F52FE}" type="datetimeFigureOut">
              <a:rPr lang="en-US" smtClean="0"/>
              <a:pPr/>
              <a:t>8/3/12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8F701A2-710F-3649-8F78-6D942C999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E30-9ABD-7D42-8DF7-2D1C3C8F52FE}" type="datetimeFigureOut">
              <a:rPr lang="en-US" smtClean="0"/>
              <a:pPr/>
              <a:t>8/3/12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8F701A2-710F-3649-8F78-6D942C999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E30-9ABD-7D42-8DF7-2D1C3C8F52FE}" type="datetimeFigureOut">
              <a:rPr lang="en-US" smtClean="0"/>
              <a:pPr/>
              <a:t>8/3/12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F701A2-710F-3649-8F78-6D942C999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8F701A2-710F-3649-8F78-6D942C999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E30-9ABD-7D42-8DF7-2D1C3C8F52FE}" type="datetimeFigureOut">
              <a:rPr lang="en-US" smtClean="0"/>
              <a:pPr/>
              <a:t>8/3/12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8F701A2-710F-3649-8F78-6D942C999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8FD8E30-9ABD-7D42-8DF7-2D1C3C8F52FE}" type="datetimeFigureOut">
              <a:rPr lang="en-US" smtClean="0"/>
              <a:pPr/>
              <a:t>8/3/12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8FD8E30-9ABD-7D42-8DF7-2D1C3C8F52FE}" type="datetimeFigureOut">
              <a:rPr lang="en-US" smtClean="0"/>
              <a:pPr/>
              <a:t>8/3/12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8F701A2-710F-3649-8F78-6D942C999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</a:t>
            </a:r>
            <a:r>
              <a:rPr lang="en-US" dirty="0" smtClean="0"/>
              <a:t> 5</a:t>
            </a: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Operations Research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il76299_t04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79600"/>
            <a:ext cx="86868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il76299_t04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89100"/>
            <a:ext cx="8686800" cy="349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1200"/>
              <a:t>Table 4.4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il76299_t04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97000"/>
            <a:ext cx="86868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1200"/>
              <a:t>Table 4.5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il76299_t04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44600"/>
            <a:ext cx="86868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1200"/>
              <a:t>Table 4.6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il76299_t04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088" y="1562100"/>
            <a:ext cx="8505825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1200"/>
              <a:t>Table 4.7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il76299_t04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7800"/>
            <a:ext cx="8385175" cy="651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1200"/>
              <a:t>Table 4.8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hil76299_03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6700" y="342900"/>
            <a:ext cx="6059488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51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1200"/>
              <a:t>Fig. 3.6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570</TotalTime>
  <Words>17</Words>
  <Application>Microsoft Macintosh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Operations Research</vt:lpstr>
      <vt:lpstr>Slide 2</vt:lpstr>
      <vt:lpstr>Table 4.4</vt:lpstr>
      <vt:lpstr>Table 4.5</vt:lpstr>
      <vt:lpstr>Table 4.6</vt:lpstr>
      <vt:lpstr>Table 4.7</vt:lpstr>
      <vt:lpstr>Table 4.8</vt:lpstr>
      <vt:lpstr>Fig. 3.6</vt:lpstr>
    </vt:vector>
  </TitlesOfParts>
  <Company>St. Mary's College of Maryland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Alan Jamieson</dc:creator>
  <cp:lastModifiedBy>Alan Jamieson</cp:lastModifiedBy>
  <cp:revision>26</cp:revision>
  <dcterms:created xsi:type="dcterms:W3CDTF">2012-08-03T18:47:05Z</dcterms:created>
  <dcterms:modified xsi:type="dcterms:W3CDTF">2012-08-03T21:13:06Z</dcterms:modified>
</cp:coreProperties>
</file>