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2" r:id="rId1"/>
  </p:sldMasterIdLst>
  <p:notesMasterIdLst>
    <p:notesMasterId r:id="rId27"/>
  </p:notesMasterIdLst>
  <p:sldIdLst>
    <p:sldId id="256" r:id="rId2"/>
    <p:sldId id="257" r:id="rId3"/>
    <p:sldId id="279" r:id="rId4"/>
    <p:sldId id="259" r:id="rId5"/>
    <p:sldId id="276" r:id="rId6"/>
    <p:sldId id="277" r:id="rId7"/>
    <p:sldId id="278" r:id="rId8"/>
    <p:sldId id="260" r:id="rId9"/>
    <p:sldId id="267" r:id="rId10"/>
    <p:sldId id="269" r:id="rId11"/>
    <p:sldId id="272" r:id="rId12"/>
    <p:sldId id="273" r:id="rId13"/>
    <p:sldId id="258" r:id="rId14"/>
    <p:sldId id="280" r:id="rId15"/>
    <p:sldId id="261" r:id="rId16"/>
    <p:sldId id="262" r:id="rId17"/>
    <p:sldId id="263" r:id="rId18"/>
    <p:sldId id="264" r:id="rId19"/>
    <p:sldId id="265" r:id="rId20"/>
    <p:sldId id="268" r:id="rId21"/>
    <p:sldId id="271" r:id="rId22"/>
    <p:sldId id="270" r:id="rId23"/>
    <p:sldId id="274" r:id="rId24"/>
    <p:sldId id="275" r:id="rId25"/>
    <p:sldId id="2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E0B3F-FC3C-476A-98A2-B96FE7694A3A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98E8F-4328-4F8D-B5AA-BAC8D21B7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98E8F-4328-4F8D-B5AA-BAC8D21B7B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1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6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694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759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1529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270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30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896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72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1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4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5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8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7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8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4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39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mex.com/tutorials/collections/maps.shtml" TargetMode="External"/><Relationship Id="rId2" Type="http://schemas.openxmlformats.org/officeDocument/2006/relationships/hyperlink" Target="http://www.programcreek.com/2013/03/hashmap-vs-treemap-vs-hashtable-vs-linkedhashm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.stanford.edu/people/eroberts/courses/cs106a/handouts/54-collections.pdf" TargetMode="External"/><Relationship Id="rId5" Type="http://schemas.openxmlformats.org/officeDocument/2006/relationships/hyperlink" Target="https://www.cs.cmu.edu/~fp/courses/15122-f15/lectures/12-hashtables.pdf" TargetMode="External"/><Relationship Id="rId4" Type="http://schemas.openxmlformats.org/officeDocument/2006/relationships/hyperlink" Target="http://examples.javacodegeeks.com/java-basics/java-map-examp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Mouriski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1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HashMaps</a:t>
            </a:r>
            <a:r>
              <a:rPr lang="en-US" sz="2400" dirty="0" smtClean="0"/>
              <a:t> and </a:t>
            </a:r>
            <a:r>
              <a:rPr lang="en-US" sz="2400" dirty="0" err="1" smtClean="0"/>
              <a:t>Hashtables</a:t>
            </a:r>
            <a:r>
              <a:rPr lang="en-US" sz="2400" dirty="0" smtClean="0"/>
              <a:t> are very convenient in the fact that they only take O(1) time to find a key.</a:t>
            </a:r>
          </a:p>
          <a:p>
            <a:r>
              <a:rPr lang="en-US" sz="2400" dirty="0" smtClean="0"/>
              <a:t>Any instance where it will take intricate for looping to find an answer may have a cheap look up solution using maps.</a:t>
            </a:r>
          </a:p>
          <a:p>
            <a:r>
              <a:rPr lang="en-US" sz="2400" dirty="0" smtClean="0"/>
              <a:t>Example:  </a:t>
            </a:r>
            <a:r>
              <a:rPr lang="en-US" sz="2400" dirty="0" err="1" smtClean="0"/>
              <a:t>HashMaps</a:t>
            </a:r>
            <a:r>
              <a:rPr lang="en-US" sz="2400" dirty="0" smtClean="0"/>
              <a:t> vs. Binary search tree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88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There are many situations where we want to index elements differently than just by integers.</a:t>
            </a:r>
          </a:p>
          <a:p>
            <a:r>
              <a:rPr lang="en-US" sz="2800" dirty="0" smtClean="0"/>
              <a:t>Examples: Dictionaries, phone books, menus, certain data bases</a:t>
            </a:r>
          </a:p>
          <a:p>
            <a:r>
              <a:rPr lang="en-US" sz="2800" dirty="0" smtClean="0"/>
              <a:t>A map is an associative array.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79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and </a:t>
            </a:r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Keys are literally the keys to the values in a pair. </a:t>
            </a:r>
          </a:p>
          <a:p>
            <a:r>
              <a:rPr lang="en-US" sz="2800" dirty="0" smtClean="0"/>
              <a:t> Even a simple string can be the key to a complex data value.  </a:t>
            </a:r>
          </a:p>
          <a:p>
            <a:r>
              <a:rPr lang="en-US" sz="2800" dirty="0" smtClean="0"/>
              <a:t>Think of a student ID as a </a:t>
            </a:r>
            <a:r>
              <a:rPr lang="en-US" sz="2800" b="1" dirty="0" smtClean="0"/>
              <a:t>key</a:t>
            </a:r>
            <a:r>
              <a:rPr lang="en-US" sz="2800" dirty="0" smtClean="0"/>
              <a:t>.  The </a:t>
            </a:r>
            <a:r>
              <a:rPr lang="en-US" sz="2800" b="1" dirty="0" smtClean="0"/>
              <a:t>value</a:t>
            </a:r>
            <a:r>
              <a:rPr lang="en-US" sz="2800" dirty="0" smtClean="0"/>
              <a:t> in a pair to a student ID could be another associative array that contains grades, classes,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Java has a few different implementations of maps (</a:t>
            </a:r>
            <a:r>
              <a:rPr lang="en-US" sz="2800" dirty="0" err="1" smtClean="0"/>
              <a:t>java.util.Map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HashMaps</a:t>
            </a:r>
            <a:r>
              <a:rPr lang="en-US" sz="2800" dirty="0" smtClean="0"/>
              <a:t>, </a:t>
            </a:r>
            <a:r>
              <a:rPr lang="en-US" sz="2800" dirty="0" err="1" smtClean="0"/>
              <a:t>Hashtables</a:t>
            </a:r>
            <a:r>
              <a:rPr lang="en-US" sz="2800" dirty="0" smtClean="0"/>
              <a:t>, </a:t>
            </a:r>
            <a:r>
              <a:rPr lang="en-US" sz="2800" dirty="0" err="1" smtClean="0"/>
              <a:t>TreeMaps</a:t>
            </a:r>
            <a:r>
              <a:rPr lang="en-US" sz="2800" dirty="0" smtClean="0"/>
              <a:t> are a some examples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49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85" y="1937294"/>
            <a:ext cx="11131061" cy="3923602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Some new methods from the Map interface:</a:t>
            </a:r>
          </a:p>
          <a:p>
            <a:r>
              <a:rPr lang="en-US" sz="2000" dirty="0" err="1" smtClean="0"/>
              <a:t>containsKey</a:t>
            </a:r>
            <a:r>
              <a:rPr lang="en-US" sz="2000" dirty="0" smtClean="0"/>
              <a:t>(Object key) </a:t>
            </a:r>
            <a:r>
              <a:rPr lang="en-US" sz="2000" dirty="0"/>
              <a:t>- Returns true if this map contains a mapping for the specified key</a:t>
            </a:r>
            <a:endParaRPr lang="en-US" sz="2000" dirty="0" smtClean="0"/>
          </a:p>
          <a:p>
            <a:r>
              <a:rPr lang="en-US" sz="2000" dirty="0" err="1" smtClean="0"/>
              <a:t>containsValue</a:t>
            </a:r>
            <a:r>
              <a:rPr lang="en-US" sz="2000" dirty="0" smtClean="0"/>
              <a:t>(Object value) </a:t>
            </a:r>
            <a:r>
              <a:rPr lang="en-US" sz="2000" dirty="0"/>
              <a:t>- Returns true if this map maps one or more keys to the specified </a:t>
            </a:r>
            <a:r>
              <a:rPr lang="en-US" sz="2000" dirty="0" smtClean="0"/>
              <a:t>value</a:t>
            </a:r>
          </a:p>
          <a:p>
            <a:r>
              <a:rPr lang="en-US" sz="2000" dirty="0" err="1" smtClean="0"/>
              <a:t>entrySet</a:t>
            </a:r>
            <a:r>
              <a:rPr lang="en-US" sz="2000" dirty="0" smtClean="0"/>
              <a:t>() </a:t>
            </a:r>
            <a:r>
              <a:rPr lang="en-US" sz="2000" dirty="0"/>
              <a:t>- Returns a Set view of the mappings contained in this map.</a:t>
            </a:r>
            <a:endParaRPr lang="en-US" sz="2000" dirty="0" smtClean="0"/>
          </a:p>
          <a:p>
            <a:r>
              <a:rPr lang="en-US" sz="2000" dirty="0" err="1" smtClean="0"/>
              <a:t>keySet</a:t>
            </a:r>
            <a:r>
              <a:rPr lang="en-US" sz="2000" dirty="0" smtClean="0"/>
              <a:t>() </a:t>
            </a:r>
            <a:r>
              <a:rPr lang="en-US" sz="2000" dirty="0"/>
              <a:t>- Returns a </a:t>
            </a:r>
            <a:r>
              <a:rPr lang="en-US" sz="2000" b="1" dirty="0" smtClean="0"/>
              <a:t>set</a:t>
            </a:r>
            <a:r>
              <a:rPr lang="en-US" sz="2000" dirty="0" smtClean="0"/>
              <a:t> </a:t>
            </a:r>
            <a:r>
              <a:rPr lang="en-US" sz="2000" dirty="0"/>
              <a:t>view of the keys contained in this map.</a:t>
            </a:r>
            <a:endParaRPr lang="en-US" sz="2000" dirty="0" smtClean="0"/>
          </a:p>
          <a:p>
            <a:r>
              <a:rPr lang="en-US" sz="2000" dirty="0" smtClean="0"/>
              <a:t>get(Object key) - </a:t>
            </a:r>
            <a:r>
              <a:rPr lang="en-US" sz="2000" dirty="0"/>
              <a:t>Returns the value to which the specified key is </a:t>
            </a:r>
            <a:r>
              <a:rPr lang="en-US" sz="2000" dirty="0" smtClean="0"/>
              <a:t>mapped</a:t>
            </a:r>
          </a:p>
          <a:p>
            <a:r>
              <a:rPr lang="en-US" sz="2000" dirty="0" smtClean="0"/>
              <a:t>put(K key, V value) - </a:t>
            </a:r>
            <a:r>
              <a:rPr lang="en-US" sz="2000" dirty="0"/>
              <a:t>Associates the specified value with the specified key in this map</a:t>
            </a:r>
            <a:endParaRPr lang="en-US" sz="20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92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56" y="128008"/>
            <a:ext cx="8670191" cy="649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1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05" y="0"/>
            <a:ext cx="8183138" cy="67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94" y="112338"/>
            <a:ext cx="8493605" cy="66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r>
              <a:rPr lang="en-US" dirty="0" smtClean="0"/>
              <a:t> vs </a:t>
            </a:r>
            <a:r>
              <a:rPr lang="en-US" dirty="0" err="1"/>
              <a:t>H</a:t>
            </a:r>
            <a:r>
              <a:rPr lang="en-US" dirty="0" err="1" smtClean="0"/>
              <a:t>ashtable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Hashtable</a:t>
            </a:r>
            <a:r>
              <a:rPr lang="en-US" sz="2400" dirty="0" smtClean="0"/>
              <a:t> does not allow keys or values to be null.  </a:t>
            </a:r>
            <a:r>
              <a:rPr lang="en-US" sz="2400" dirty="0" err="1" smtClean="0"/>
              <a:t>HashMap</a:t>
            </a:r>
            <a:r>
              <a:rPr lang="en-US" sz="2400" dirty="0" smtClean="0"/>
              <a:t> allows one null key and however many null values.</a:t>
            </a:r>
          </a:p>
          <a:p>
            <a:r>
              <a:rPr lang="en-US" sz="2400" dirty="0" err="1" smtClean="0"/>
              <a:t>Hashtable</a:t>
            </a:r>
            <a:r>
              <a:rPr lang="en-US" sz="2400" dirty="0" smtClean="0"/>
              <a:t> is synchronized where </a:t>
            </a:r>
            <a:r>
              <a:rPr lang="en-US" sz="2400" dirty="0" err="1" smtClean="0"/>
              <a:t>HashMap</a:t>
            </a:r>
            <a:r>
              <a:rPr lang="en-US" sz="2400" dirty="0" smtClean="0"/>
              <a:t> is not.  This allows </a:t>
            </a:r>
            <a:r>
              <a:rPr lang="en-US" sz="2400" dirty="0" err="1" smtClean="0"/>
              <a:t>HashMap</a:t>
            </a:r>
            <a:r>
              <a:rPr lang="en-US" sz="2400" dirty="0" smtClean="0"/>
              <a:t> to work better on non-threaded applications.</a:t>
            </a:r>
          </a:p>
          <a:p>
            <a:r>
              <a:rPr lang="en-US" sz="2400" dirty="0" smtClean="0"/>
              <a:t>Otherwise, these two maps are essentially the same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511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Sorted by the key, based on red-black tree structures</a:t>
            </a:r>
          </a:p>
          <a:p>
            <a:r>
              <a:rPr lang="en-US" sz="2800" dirty="0" smtClean="0"/>
              <a:t>Red-black trees are a whole separate topic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6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Maps?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16942"/>
            <a:ext cx="7729728" cy="3545042"/>
          </a:xfrm>
        </p:spPr>
        <p:txBody>
          <a:bodyPr>
            <a:noAutofit/>
          </a:bodyPr>
          <a:lstStyle/>
          <a:p>
            <a:r>
              <a:rPr lang="en-US" sz="2400" dirty="0"/>
              <a:t>A map is an unordered collection of key-value </a:t>
            </a:r>
            <a:r>
              <a:rPr lang="en-US" sz="2400" dirty="0" smtClean="0"/>
              <a:t>pairs</a:t>
            </a:r>
          </a:p>
          <a:p>
            <a:r>
              <a:rPr lang="en-US" sz="2400" dirty="0" smtClean="0"/>
              <a:t>A map is also known as an associative array or a hash table</a:t>
            </a:r>
          </a:p>
          <a:p>
            <a:r>
              <a:rPr lang="en-US" sz="2400" dirty="0" smtClean="0"/>
              <a:t>Maps are used to look up a value by its associated key</a:t>
            </a:r>
          </a:p>
          <a:p>
            <a:r>
              <a:rPr lang="en-US" sz="2400" dirty="0" smtClean="0"/>
              <a:t>Keys can be strings</a:t>
            </a:r>
          </a:p>
          <a:p>
            <a:r>
              <a:rPr lang="en-US" sz="2400" dirty="0" smtClean="0"/>
              <a:t>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37946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6683" y="2094579"/>
            <a:ext cx="7729728" cy="3124127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800" dirty="0" smtClean="0"/>
              <a:t>Lets say we have a small class of students.  The professor marks them true for present and false for absent.  Implement a </a:t>
            </a:r>
            <a:r>
              <a:rPr lang="en-US" sz="2800" dirty="0" err="1" smtClean="0"/>
              <a:t>HashMap</a:t>
            </a:r>
            <a:r>
              <a:rPr lang="en-US" sz="2800" dirty="0" smtClean="0"/>
              <a:t>, then, using the Map API, print out the students who were present to class.</a:t>
            </a:r>
          </a:p>
          <a:p>
            <a:pPr fontAlgn="base"/>
            <a:r>
              <a:rPr lang="en-US" sz="2800" dirty="0" smtClean="0"/>
              <a:t>To get started:</a:t>
            </a:r>
          </a:p>
        </p:txBody>
      </p:sp>
    </p:spTree>
    <p:extLst>
      <p:ext uri="{BB962C8B-B14F-4D97-AF65-F5344CB8AC3E}">
        <p14:creationId xmlns:p14="http://schemas.microsoft.com/office/powerpoint/2010/main" val="281849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7" y="690844"/>
            <a:ext cx="11748494" cy="53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1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60" y="79553"/>
            <a:ext cx="7620262" cy="6669179"/>
          </a:xfrm>
        </p:spPr>
      </p:pic>
    </p:spTree>
    <p:extLst>
      <p:ext uri="{BB962C8B-B14F-4D97-AF65-F5344CB8AC3E}">
        <p14:creationId xmlns:p14="http://schemas.microsoft.com/office/powerpoint/2010/main" val="34383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Hashing?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Hashing is the ability to maximize the efficiency of arrays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For maps, hashing is a technique that accomplishes direct access of data from a value in a key-value pair.</a:t>
            </a:r>
          </a:p>
          <a:p>
            <a:r>
              <a:rPr lang="en-US" sz="2400" dirty="0" smtClean="0"/>
              <a:t>An address is obtained directly from the key in a pair which allows O(1) seek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182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918"/>
            <a:ext cx="9964379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Going back to our first example,  the key is a hash of the value.</a:t>
            </a:r>
          </a:p>
          <a:p>
            <a:r>
              <a:rPr lang="en-US" sz="2400" dirty="0" err="1"/>
              <a:t>countryNames.put</a:t>
            </a:r>
            <a:r>
              <a:rPr lang="en-US" sz="2400" dirty="0"/>
              <a:t>(“US”,  “Unite States of America”);</a:t>
            </a:r>
          </a:p>
          <a:p>
            <a:r>
              <a:rPr lang="en-US" sz="2400" dirty="0" smtClean="0"/>
              <a:t>Hashing can be intricate.</a:t>
            </a:r>
          </a:p>
          <a:p>
            <a:r>
              <a:rPr lang="en-US" sz="2400" dirty="0" smtClean="0"/>
              <a:t>Keys being actual pointers in memory.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79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http://www.programcreek.com/2013/03/hashmap-vs-treemap-vs-hashtable-vs-linkedhashmap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www.javamex.com/tutorials/collections/maps.shtml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http://examples.javacodegeeks.com/java-basics/java-map-example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https://www.cs.cmu.edu/~</a:t>
            </a:r>
            <a:r>
              <a:rPr lang="en-US" dirty="0" smtClean="0">
                <a:hlinkClick r:id="rId5"/>
              </a:rPr>
              <a:t>fp/courses/15122-f15/lectures/12-hashtables.pdf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cs.stanford.edu/people/eroberts/courses/cs106a/handouts/54-collections.pdf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3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Maps are a fundamental type of data structure that allows associations to be set up between one set of objects and another.</a:t>
            </a:r>
          </a:p>
          <a:p>
            <a:r>
              <a:rPr lang="en-US" sz="2800" dirty="0"/>
              <a:t>Real life example: For a given IP address, what is the host name?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68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Maps allow for the possibility of keys in a key-value to appear only once in a collection.</a:t>
            </a:r>
          </a:p>
          <a:p>
            <a:r>
              <a:rPr lang="en-US" sz="2400" dirty="0" smtClean="0"/>
              <a:t>In syntax, creating a map is similar to how we create lists and sets.</a:t>
            </a:r>
          </a:p>
          <a:p>
            <a:r>
              <a:rPr lang="en-US" sz="2400" dirty="0" smtClean="0"/>
              <a:t>With maps though, the Key is the value that represents where we are mapping </a:t>
            </a:r>
            <a:r>
              <a:rPr lang="en-US" sz="2400" b="1" i="1" dirty="0" smtClean="0"/>
              <a:t>from</a:t>
            </a:r>
            <a:r>
              <a:rPr lang="en-US" sz="2400" dirty="0" smtClean="0"/>
              <a:t> and the Value is the value that represents where we are mapping </a:t>
            </a:r>
            <a:r>
              <a:rPr lang="en-US" sz="2400" b="1" i="1" dirty="0" smtClean="0"/>
              <a:t>to.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056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Lists, Sets, Maps Oh My…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Java Collections Framework:</a:t>
            </a:r>
          </a:p>
          <a:p>
            <a:r>
              <a:rPr lang="en-US" sz="2400" dirty="0" smtClean="0"/>
              <a:t>Lists are ordered collections of values where you can add and remove elements. (Ex.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Sets are unordered collections of values where a specific object will appear at most once. (Ex. </a:t>
            </a:r>
            <a:r>
              <a:rPr lang="en-US" sz="2400" dirty="0" err="1" smtClean="0"/>
              <a:t>HashSet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Maps are structures that create associations between keys and values. (Ex. </a:t>
            </a:r>
            <a:r>
              <a:rPr lang="en-US" sz="2400" dirty="0" err="1" smtClean="0"/>
              <a:t>HashMap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115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 Hierarchy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07" y="1559950"/>
            <a:ext cx="9243855" cy="4651069"/>
          </a:xfrm>
        </p:spPr>
      </p:pic>
    </p:spTree>
    <p:extLst>
      <p:ext uri="{BB962C8B-B14F-4D97-AF65-F5344CB8AC3E}">
        <p14:creationId xmlns:p14="http://schemas.microsoft.com/office/powerpoint/2010/main" val="5356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Hierarchy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84" y="1984075"/>
            <a:ext cx="9964778" cy="4093771"/>
          </a:xfrm>
        </p:spPr>
      </p:pic>
    </p:spTree>
    <p:extLst>
      <p:ext uri="{BB962C8B-B14F-4D97-AF65-F5344CB8AC3E}">
        <p14:creationId xmlns:p14="http://schemas.microsoft.com/office/powerpoint/2010/main" val="24370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355" y="2085953"/>
            <a:ext cx="7729728" cy="3617613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 smtClean="0"/>
              <a:t>Map&lt;String</a:t>
            </a:r>
            <a:r>
              <a:rPr lang="en-US" sz="2300" dirty="0"/>
              <a:t>, String&gt; </a:t>
            </a:r>
            <a:r>
              <a:rPr lang="en-US" sz="2300" dirty="0" err="1"/>
              <a:t>countryNames</a:t>
            </a:r>
            <a:r>
              <a:rPr lang="en-US" sz="2300" dirty="0"/>
              <a:t> = new </a:t>
            </a:r>
            <a:r>
              <a:rPr lang="en-US" sz="2300" dirty="0" err="1"/>
              <a:t>HashMap</a:t>
            </a:r>
            <a:r>
              <a:rPr lang="en-US" sz="2300" dirty="0"/>
              <a:t>&lt;String, String</a:t>
            </a:r>
            <a:r>
              <a:rPr lang="en-US" sz="2300" dirty="0" smtClean="0"/>
              <a:t>&gt;(3);</a:t>
            </a:r>
            <a:endParaRPr lang="en-US" sz="2300" dirty="0"/>
          </a:p>
          <a:p>
            <a:r>
              <a:rPr lang="en-US" sz="2300" dirty="0"/>
              <a:t>Here we are using a </a:t>
            </a:r>
            <a:r>
              <a:rPr lang="en-US" sz="2300" dirty="0" smtClean="0"/>
              <a:t>Map, pairing the </a:t>
            </a:r>
            <a:r>
              <a:rPr lang="en-US" sz="2300" b="1" i="1" dirty="0" smtClean="0"/>
              <a:t>key</a:t>
            </a:r>
            <a:r>
              <a:rPr lang="en-US" sz="2300" dirty="0" smtClean="0"/>
              <a:t> as a </a:t>
            </a:r>
            <a:r>
              <a:rPr lang="en-US" sz="2300" dirty="0"/>
              <a:t>String to </a:t>
            </a:r>
            <a:r>
              <a:rPr lang="en-US" sz="2300" dirty="0" smtClean="0"/>
              <a:t>a String </a:t>
            </a:r>
            <a:r>
              <a:rPr lang="en-US" sz="2300" b="1" i="1" dirty="0" smtClean="0"/>
              <a:t>value</a:t>
            </a:r>
            <a:r>
              <a:rPr lang="en-US" sz="2300" dirty="0" smtClean="0"/>
              <a:t> named </a:t>
            </a:r>
            <a:r>
              <a:rPr lang="en-US" sz="2300" dirty="0" err="1" smtClean="0"/>
              <a:t>countryNames</a:t>
            </a:r>
            <a:r>
              <a:rPr lang="en-US" sz="2300" dirty="0" smtClean="0"/>
              <a:t>.  Then we call it as a new </a:t>
            </a:r>
            <a:r>
              <a:rPr lang="en-US" sz="2300" dirty="0" err="1" smtClean="0"/>
              <a:t>HashMap</a:t>
            </a:r>
            <a:r>
              <a:rPr lang="en-US" sz="2300" dirty="0" smtClean="0"/>
              <a:t> with a defined quantity of 4</a:t>
            </a:r>
          </a:p>
          <a:p>
            <a:r>
              <a:rPr lang="en-US" sz="2300" dirty="0" err="1" smtClean="0"/>
              <a:t>countryNames.put</a:t>
            </a:r>
            <a:r>
              <a:rPr lang="en-US" sz="2300" dirty="0" smtClean="0"/>
              <a:t>(“GB”,  “Great Britain”);</a:t>
            </a:r>
          </a:p>
          <a:p>
            <a:r>
              <a:rPr lang="en-US" sz="2300" dirty="0" err="1"/>
              <a:t>countryNames.put</a:t>
            </a:r>
            <a:r>
              <a:rPr lang="en-US" sz="2300" dirty="0" smtClean="0"/>
              <a:t>(“FR”,  “France”);</a:t>
            </a:r>
            <a:endParaRPr lang="en-US" sz="2300" dirty="0"/>
          </a:p>
          <a:p>
            <a:r>
              <a:rPr lang="en-US" sz="2300" dirty="0" err="1"/>
              <a:t>countryNames.put</a:t>
            </a:r>
            <a:r>
              <a:rPr lang="en-US" sz="2300" dirty="0" smtClean="0"/>
              <a:t>(“IT”,  “Italy”);</a:t>
            </a:r>
            <a:endParaRPr lang="en-US" sz="2300" dirty="0"/>
          </a:p>
          <a:p>
            <a:r>
              <a:rPr lang="en-US" sz="2300" dirty="0" err="1"/>
              <a:t>countryNames.put</a:t>
            </a:r>
            <a:r>
              <a:rPr lang="en-US" sz="2300" dirty="0" smtClean="0"/>
              <a:t>(“US”,  “Unite States of America”);</a:t>
            </a:r>
          </a:p>
          <a:p>
            <a:r>
              <a:rPr lang="en-US" sz="2300" dirty="0" smtClean="0"/>
              <a:t>And then to retrieve one of the key-value pairs from the map:</a:t>
            </a:r>
          </a:p>
          <a:p>
            <a:r>
              <a:rPr lang="en-US" sz="2300" dirty="0" smtClean="0"/>
              <a:t>String name = </a:t>
            </a:r>
            <a:r>
              <a:rPr lang="en-US" sz="2300" dirty="0" err="1" smtClean="0"/>
              <a:t>countryNames.get</a:t>
            </a:r>
            <a:r>
              <a:rPr lang="en-US" sz="2300" dirty="0" smtClean="0"/>
              <a:t>(“US”);</a:t>
            </a:r>
            <a:endParaRPr lang="en-US" sz="23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are some possible applications of maps?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29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384</TotalTime>
  <Words>856</Words>
  <Application>Microsoft Office PowerPoint</Application>
  <PresentationFormat>Widescreen</PresentationFormat>
  <Paragraphs>82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Ion</vt:lpstr>
      <vt:lpstr>Maps</vt:lpstr>
      <vt:lpstr>What are Maps?</vt:lpstr>
      <vt:lpstr>Data Structures!</vt:lpstr>
      <vt:lpstr>Maps</vt:lpstr>
      <vt:lpstr>Lists, Sets, Maps Oh My…</vt:lpstr>
      <vt:lpstr>Java Collection Hierarchy</vt:lpstr>
      <vt:lpstr>Map Hierarchy</vt:lpstr>
      <vt:lpstr>Maps: Example</vt:lpstr>
      <vt:lpstr>Exercise 1</vt:lpstr>
      <vt:lpstr>Exercise 1</vt:lpstr>
      <vt:lpstr>Associative Arrays</vt:lpstr>
      <vt:lpstr>Keys and Values</vt:lpstr>
      <vt:lpstr>Maps in Java</vt:lpstr>
      <vt:lpstr>java.util.Map</vt:lpstr>
      <vt:lpstr>PowerPoint Presentation</vt:lpstr>
      <vt:lpstr>PowerPoint Presentation</vt:lpstr>
      <vt:lpstr>PowerPoint Presentation</vt:lpstr>
      <vt:lpstr>HashMap vs Hashtable</vt:lpstr>
      <vt:lpstr>Treemaps?</vt:lpstr>
      <vt:lpstr>Exercise 2</vt:lpstr>
      <vt:lpstr>PowerPoint Presentation</vt:lpstr>
      <vt:lpstr>PowerPoint Presentation</vt:lpstr>
      <vt:lpstr>What is Hashing?</vt:lpstr>
      <vt:lpstr>Hashing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</dc:title>
  <dc:creator>Nicolas Mouriski</dc:creator>
  <cp:lastModifiedBy>Nicolas Mouriski</cp:lastModifiedBy>
  <cp:revision>27</cp:revision>
  <dcterms:created xsi:type="dcterms:W3CDTF">2015-12-01T22:27:39Z</dcterms:created>
  <dcterms:modified xsi:type="dcterms:W3CDTF">2015-12-02T04:51:50Z</dcterms:modified>
</cp:coreProperties>
</file>